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59" r:id="rId3"/>
    <p:sldId id="261" r:id="rId4"/>
    <p:sldId id="309" r:id="rId5"/>
    <p:sldId id="258" r:id="rId6"/>
    <p:sldId id="269" r:id="rId7"/>
  </p:sldIdLst>
  <p:sldSz cx="9144000" cy="5143500" type="screen16x9"/>
  <p:notesSz cx="6858000" cy="9144000"/>
  <p:embeddedFontLst>
    <p:embeddedFont>
      <p:font typeface="Baloo Tammudu 2" panose="020B0604020202020204" charset="0"/>
      <p:regular r:id="rId9"/>
      <p:bold r:id="rId10"/>
    </p:embeddedFont>
    <p:embeddedFont>
      <p:font typeface="Days On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132452-D981-40AE-8CA1-A462A59020CF}">
  <a:tblStyle styleId="{1C132452-D981-40AE-8CA1-A462A59020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e70055a27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e70055a27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b87385005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b87385005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b87385005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b87385005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94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e85159142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e851591421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b87385005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b87385005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2550" y="1354944"/>
            <a:ext cx="74991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37100" y="3349356"/>
            <a:ext cx="40698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1_1_1">
    <p:bg>
      <p:bgPr>
        <a:solidFill>
          <a:schemeClr val="accent1"/>
        </a:solid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7"/>
          <p:cNvSpPr/>
          <p:nvPr/>
        </p:nvSpPr>
        <p:spPr>
          <a:xfrm>
            <a:off x="4308886" y="4358900"/>
            <a:ext cx="593100" cy="59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7"/>
          <p:cNvSpPr/>
          <p:nvPr/>
        </p:nvSpPr>
        <p:spPr>
          <a:xfrm>
            <a:off x="2943286" y="-76200"/>
            <a:ext cx="593100" cy="59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7"/>
          <p:cNvSpPr/>
          <p:nvPr/>
        </p:nvSpPr>
        <p:spPr>
          <a:xfrm>
            <a:off x="307175" y="2756525"/>
            <a:ext cx="1186200" cy="1186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7"/>
          <p:cNvSpPr/>
          <p:nvPr/>
        </p:nvSpPr>
        <p:spPr>
          <a:xfrm>
            <a:off x="8101523" y="1814175"/>
            <a:ext cx="1482000" cy="148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4" name="Google Shape;124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7700" y="2831050"/>
            <a:ext cx="1270033" cy="7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27"/>
          <p:cNvSpPr/>
          <p:nvPr/>
        </p:nvSpPr>
        <p:spPr>
          <a:xfrm flipH="1">
            <a:off x="5950372" y="146175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7"/>
          <p:cNvSpPr/>
          <p:nvPr/>
        </p:nvSpPr>
        <p:spPr>
          <a:xfrm flipH="1">
            <a:off x="7354371" y="4897848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7"/>
          <p:cNvSpPr/>
          <p:nvPr/>
        </p:nvSpPr>
        <p:spPr>
          <a:xfrm flipH="1">
            <a:off x="2340371" y="318073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rgbClr val="80DAE1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8" name="Google Shape;1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42197" y="196775"/>
            <a:ext cx="399150" cy="3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79912" y="689625"/>
            <a:ext cx="513470" cy="5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27"/>
          <p:cNvPicPr preferRelativeResize="0"/>
          <p:nvPr/>
        </p:nvPicPr>
        <p:blipFill rotWithShape="1">
          <a:blip r:embed="rId5">
            <a:alphaModFix/>
          </a:blip>
          <a:srcRect l="-8437" t="-8437" r="-8425" b="-8425"/>
          <a:stretch/>
        </p:blipFill>
        <p:spPr>
          <a:xfrm flipH="1">
            <a:off x="4093272" y="4689417"/>
            <a:ext cx="399150" cy="3538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27"/>
          <p:cNvSpPr/>
          <p:nvPr/>
        </p:nvSpPr>
        <p:spPr>
          <a:xfrm flipH="1">
            <a:off x="348060" y="478040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7"/>
          <p:cNvSpPr/>
          <p:nvPr/>
        </p:nvSpPr>
        <p:spPr>
          <a:xfrm flipH="1">
            <a:off x="8452260" y="1814175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3" name="Google Shape;1253;p27"/>
          <p:cNvPicPr preferRelativeResize="0"/>
          <p:nvPr/>
        </p:nvPicPr>
        <p:blipFill rotWithShape="1">
          <a:blip r:embed="rId5">
            <a:alphaModFix/>
          </a:blip>
          <a:srcRect l="-8437" t="-8437" r="-8425" b="-8425"/>
          <a:stretch/>
        </p:blipFill>
        <p:spPr>
          <a:xfrm>
            <a:off x="269625" y="2362424"/>
            <a:ext cx="1053300" cy="9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56100" y="2446200"/>
            <a:ext cx="40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555900" y="3288000"/>
            <a:ext cx="4032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636450" y="1358700"/>
            <a:ext cx="18711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/>
        </p:nvSpPr>
        <p:spPr>
          <a:xfrm>
            <a:off x="6031675" y="15460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3700812" y="326498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 rot="10800000" flipH="1">
            <a:off x="114729" y="3969831"/>
            <a:ext cx="1108708" cy="791579"/>
            <a:chOff x="1905350" y="238125"/>
            <a:chExt cx="3824450" cy="2730525"/>
          </a:xfrm>
        </p:grpSpPr>
        <p:sp>
          <p:nvSpPr>
            <p:cNvPr id="18" name="Google Shape;18;p3"/>
            <p:cNvSpPr/>
            <p:nvPr/>
          </p:nvSpPr>
          <p:spPr>
            <a:xfrm>
              <a:off x="4517150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614"/>
                  </a:cubicBezTo>
                  <a:cubicBezTo>
                    <a:pt x="3126" y="707"/>
                    <a:pt x="2420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890250" y="2890250"/>
              <a:ext cx="80700" cy="78200"/>
            </a:xfrm>
            <a:custGeom>
              <a:avLst/>
              <a:gdLst/>
              <a:ahLst/>
              <a:cxnLst/>
              <a:rect l="l" t="t" r="r" b="b"/>
              <a:pathLst>
                <a:path w="3228" h="312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614"/>
                  </a:cubicBezTo>
                  <a:cubicBezTo>
                    <a:pt x="3228" y="707"/>
                    <a:pt x="2522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255800" y="2890050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1"/>
                  </a:moveTo>
                  <a:cubicBezTo>
                    <a:pt x="2044" y="1"/>
                    <a:pt x="1981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81" y="3141"/>
                    <a:pt x="2044" y="3143"/>
                    <a:pt x="2105" y="3143"/>
                  </a:cubicBezTo>
                  <a:cubicBezTo>
                    <a:pt x="4173" y="3143"/>
                    <a:pt x="4173" y="1"/>
                    <a:pt x="2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639000" y="2890250"/>
              <a:ext cx="90800" cy="78325"/>
            </a:xfrm>
            <a:custGeom>
              <a:avLst/>
              <a:gdLst/>
              <a:ahLst/>
              <a:cxnLst/>
              <a:rect l="l" t="t" r="r" b="b"/>
              <a:pathLst>
                <a:path w="3632" h="3133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17"/>
                    <a:pt x="765" y="3133"/>
                    <a:pt x="1571" y="3133"/>
                  </a:cubicBezTo>
                  <a:cubicBezTo>
                    <a:pt x="1935" y="3133"/>
                    <a:pt x="2308" y="3006"/>
                    <a:pt x="2623" y="2724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5171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8902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2633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101" y="1513"/>
                  </a:cubicBezTo>
                  <a:cubicBezTo>
                    <a:pt x="101" y="2466"/>
                    <a:pt x="836" y="3097"/>
                    <a:pt x="1623" y="3097"/>
                  </a:cubicBezTo>
                  <a:cubicBezTo>
                    <a:pt x="2003" y="3097"/>
                    <a:pt x="2395" y="2950"/>
                    <a:pt x="2723" y="2623"/>
                  </a:cubicBezTo>
                  <a:cubicBezTo>
                    <a:pt x="3731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5639000" y="2512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513" y="1"/>
                  </a:moveTo>
                  <a:cubicBezTo>
                    <a:pt x="606" y="1"/>
                    <a:pt x="1" y="707"/>
                    <a:pt x="1" y="1513"/>
                  </a:cubicBezTo>
                  <a:cubicBezTo>
                    <a:pt x="1" y="2466"/>
                    <a:pt x="735" y="3097"/>
                    <a:pt x="1523" y="3097"/>
                  </a:cubicBezTo>
                  <a:cubicBezTo>
                    <a:pt x="1903" y="3097"/>
                    <a:pt x="2295" y="2950"/>
                    <a:pt x="2623" y="2623"/>
                  </a:cubicBezTo>
                  <a:cubicBezTo>
                    <a:pt x="3631" y="1614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5171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8902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264200" y="213142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7"/>
                    <a:pt x="759" y="3198"/>
                    <a:pt x="1569" y="3198"/>
                  </a:cubicBezTo>
                  <a:cubicBezTo>
                    <a:pt x="1959" y="3198"/>
                    <a:pt x="2362" y="3051"/>
                    <a:pt x="2690" y="2723"/>
                  </a:cubicBezTo>
                  <a:cubicBezTo>
                    <a:pt x="3698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7300" y="213142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7"/>
                    <a:pt x="759" y="3198"/>
                    <a:pt x="1569" y="3198"/>
                  </a:cubicBezTo>
                  <a:cubicBezTo>
                    <a:pt x="1960" y="3198"/>
                    <a:pt x="2363" y="3051"/>
                    <a:pt x="2691" y="2723"/>
                  </a:cubicBezTo>
                  <a:cubicBezTo>
                    <a:pt x="3699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5171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8902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64200" y="175327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6"/>
                    <a:pt x="759" y="3197"/>
                    <a:pt x="1569" y="3197"/>
                  </a:cubicBezTo>
                  <a:cubicBezTo>
                    <a:pt x="1959" y="3197"/>
                    <a:pt x="2362" y="3051"/>
                    <a:pt x="2690" y="2723"/>
                  </a:cubicBezTo>
                  <a:cubicBezTo>
                    <a:pt x="3698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637300" y="175327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6"/>
                    <a:pt x="759" y="3197"/>
                    <a:pt x="1569" y="3197"/>
                  </a:cubicBezTo>
                  <a:cubicBezTo>
                    <a:pt x="1960" y="3197"/>
                    <a:pt x="2363" y="3051"/>
                    <a:pt x="2691" y="2723"/>
                  </a:cubicBezTo>
                  <a:cubicBezTo>
                    <a:pt x="3699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5171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8902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2659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513" y="1"/>
                  </a:moveTo>
                  <a:cubicBezTo>
                    <a:pt x="605" y="1"/>
                    <a:pt x="0" y="707"/>
                    <a:pt x="0" y="1513"/>
                  </a:cubicBezTo>
                  <a:cubicBezTo>
                    <a:pt x="0" y="2466"/>
                    <a:pt x="735" y="3097"/>
                    <a:pt x="1522" y="3097"/>
                  </a:cubicBezTo>
                  <a:cubicBezTo>
                    <a:pt x="1902" y="3097"/>
                    <a:pt x="2294" y="2951"/>
                    <a:pt x="2622" y="2623"/>
                  </a:cubicBezTo>
                  <a:cubicBezTo>
                    <a:pt x="3630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636475" y="1375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808" y="1"/>
                    <a:pt x="1" y="707"/>
                    <a:pt x="102" y="1513"/>
                  </a:cubicBezTo>
                  <a:cubicBezTo>
                    <a:pt x="102" y="2466"/>
                    <a:pt x="836" y="3097"/>
                    <a:pt x="1624" y="3097"/>
                  </a:cubicBezTo>
                  <a:cubicBezTo>
                    <a:pt x="2004" y="3097"/>
                    <a:pt x="2396" y="2951"/>
                    <a:pt x="2724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517150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0" y="706"/>
                    <a:pt x="0" y="1513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513"/>
                  </a:cubicBezTo>
                  <a:cubicBezTo>
                    <a:pt x="3126" y="706"/>
                    <a:pt x="2420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90250" y="996950"/>
              <a:ext cx="80700" cy="78175"/>
            </a:xfrm>
            <a:custGeom>
              <a:avLst/>
              <a:gdLst/>
              <a:ahLst/>
              <a:cxnLst/>
              <a:rect l="l" t="t" r="r" b="b"/>
              <a:pathLst>
                <a:path w="3228" h="3127" extrusionOk="0">
                  <a:moveTo>
                    <a:pt x="1614" y="0"/>
                  </a:moveTo>
                  <a:cubicBezTo>
                    <a:pt x="707" y="0"/>
                    <a:pt x="1" y="706"/>
                    <a:pt x="1" y="1513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513"/>
                  </a:cubicBezTo>
                  <a:cubicBezTo>
                    <a:pt x="3228" y="706"/>
                    <a:pt x="2522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255800" y="994225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0"/>
                  </a:moveTo>
                  <a:cubicBezTo>
                    <a:pt x="2044" y="0"/>
                    <a:pt x="1981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81" y="3140"/>
                    <a:pt x="2044" y="3143"/>
                    <a:pt x="2105" y="3143"/>
                  </a:cubicBezTo>
                  <a:cubicBezTo>
                    <a:pt x="4173" y="3143"/>
                    <a:pt x="4173" y="0"/>
                    <a:pt x="2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639000" y="99442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67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5171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8902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2633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101" y="1614"/>
                  </a:cubicBezTo>
                  <a:cubicBezTo>
                    <a:pt x="101" y="2566"/>
                    <a:pt x="836" y="3198"/>
                    <a:pt x="1623" y="3198"/>
                  </a:cubicBezTo>
                  <a:cubicBezTo>
                    <a:pt x="2003" y="3198"/>
                    <a:pt x="2395" y="3051"/>
                    <a:pt x="2723" y="2723"/>
                  </a:cubicBezTo>
                  <a:cubicBezTo>
                    <a:pt x="3731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639000" y="61627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0"/>
                  </a:moveTo>
                  <a:cubicBezTo>
                    <a:pt x="606" y="0"/>
                    <a:pt x="1" y="706"/>
                    <a:pt x="1" y="1614"/>
                  </a:cubicBezTo>
                  <a:cubicBezTo>
                    <a:pt x="1" y="2566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5171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8902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264150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3" y="0"/>
                  </a:moveTo>
                  <a:cubicBezTo>
                    <a:pt x="675" y="0"/>
                    <a:pt x="70" y="706"/>
                    <a:pt x="70" y="1613"/>
                  </a:cubicBezTo>
                  <a:cubicBezTo>
                    <a:pt x="1" y="2514"/>
                    <a:pt x="788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5" y="0"/>
                    <a:pt x="1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637275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2" y="0"/>
                  </a:moveTo>
                  <a:cubicBezTo>
                    <a:pt x="776" y="0"/>
                    <a:pt x="70" y="706"/>
                    <a:pt x="70" y="1613"/>
                  </a:cubicBezTo>
                  <a:cubicBezTo>
                    <a:pt x="0" y="2514"/>
                    <a:pt x="787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4" y="0"/>
                    <a:pt x="1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9053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2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2784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515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0246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9053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2784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6515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246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9053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2784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6515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0246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9053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2784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6515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0246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390225" y="2890050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1"/>
                  </a:moveTo>
                  <a:cubicBezTo>
                    <a:pt x="2038" y="1"/>
                    <a:pt x="1979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79" y="3141"/>
                    <a:pt x="2038" y="3143"/>
                    <a:pt x="2097" y="3143"/>
                  </a:cubicBezTo>
                  <a:cubicBezTo>
                    <a:pt x="4075" y="3143"/>
                    <a:pt x="4075" y="1"/>
                    <a:pt x="2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70900" y="2890250"/>
              <a:ext cx="93325" cy="78325"/>
            </a:xfrm>
            <a:custGeom>
              <a:avLst/>
              <a:gdLst/>
              <a:ahLst/>
              <a:cxnLst/>
              <a:rect l="l" t="t" r="r" b="b"/>
              <a:pathLst>
                <a:path w="3733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9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144025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614"/>
                  </a:cubicBezTo>
                  <a:cubicBezTo>
                    <a:pt x="3127" y="707"/>
                    <a:pt x="2421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39780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770900" y="2512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14402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9780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770900" y="2131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14402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39780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770900" y="1753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14402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9053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67" y="3097"/>
                  </a:cubicBezTo>
                  <a:cubicBezTo>
                    <a:pt x="1946" y="3097"/>
                    <a:pt x="2327" y="2951"/>
                    <a:pt x="2622" y="2623"/>
                  </a:cubicBezTo>
                  <a:cubicBezTo>
                    <a:pt x="3630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2784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68" y="3097"/>
                  </a:cubicBezTo>
                  <a:cubicBezTo>
                    <a:pt x="1947" y="3097"/>
                    <a:pt x="2327" y="2951"/>
                    <a:pt x="2622" y="2623"/>
                  </a:cubicBezTo>
                  <a:cubicBezTo>
                    <a:pt x="3631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651575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630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024675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905350" y="994425"/>
              <a:ext cx="90775" cy="78100"/>
            </a:xfrm>
            <a:custGeom>
              <a:avLst/>
              <a:gdLst/>
              <a:ahLst/>
              <a:cxnLst/>
              <a:rect l="l" t="t" r="r" b="b"/>
              <a:pathLst>
                <a:path w="3631" h="3124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44"/>
                    <a:pt x="743" y="3123"/>
                    <a:pt x="1538" y="3123"/>
                  </a:cubicBezTo>
                  <a:cubicBezTo>
                    <a:pt x="1951" y="3123"/>
                    <a:pt x="2378" y="2967"/>
                    <a:pt x="2723" y="2623"/>
                  </a:cubicBezTo>
                  <a:cubicBezTo>
                    <a:pt x="3630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278450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6515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0246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905350" y="616275"/>
              <a:ext cx="93300" cy="78825"/>
            </a:xfrm>
            <a:custGeom>
              <a:avLst/>
              <a:gdLst/>
              <a:ahLst/>
              <a:cxnLst/>
              <a:rect l="l" t="t" r="r" b="b"/>
              <a:pathLst>
                <a:path w="3732" h="3153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2" y="3153"/>
                    <a:pt x="1600" y="3153"/>
                  </a:cubicBezTo>
                  <a:cubicBezTo>
                    <a:pt x="1994" y="3153"/>
                    <a:pt x="2395" y="3018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2784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6515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0246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9053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3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784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515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246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3978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70900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44025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390225" y="994225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0"/>
                  </a:moveTo>
                  <a:cubicBezTo>
                    <a:pt x="2038" y="0"/>
                    <a:pt x="1979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79" y="3140"/>
                    <a:pt x="2038" y="3143"/>
                    <a:pt x="2097" y="3143"/>
                  </a:cubicBezTo>
                  <a:cubicBezTo>
                    <a:pt x="4075" y="3143"/>
                    <a:pt x="4075" y="0"/>
                    <a:pt x="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70900" y="994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44025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1" y="706"/>
                    <a:pt x="1" y="1513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513"/>
                  </a:cubicBezTo>
                  <a:cubicBezTo>
                    <a:pt x="3127" y="706"/>
                    <a:pt x="242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39780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770900" y="616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14402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39780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770900" y="238125"/>
              <a:ext cx="93325" cy="79425"/>
            </a:xfrm>
            <a:custGeom>
              <a:avLst/>
              <a:gdLst/>
              <a:ahLst/>
              <a:cxnLst/>
              <a:rect l="l" t="t" r="r" b="b"/>
              <a:pathLst>
                <a:path w="3733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10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14402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261125" y="99930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5135750" y="476140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8566575" y="175745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224319" y="1951825"/>
            <a:ext cx="1219500" cy="121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flipH="1">
            <a:off x="7021600" y="-164054"/>
            <a:ext cx="1219500" cy="121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1135" y="2880375"/>
            <a:ext cx="1024531" cy="5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 flipH="1">
            <a:off x="6802575" y="3537802"/>
            <a:ext cx="1797000" cy="179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88109" y="326500"/>
            <a:ext cx="924433" cy="8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449000" y="3079526"/>
            <a:ext cx="1566300" cy="126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1926600" y="1256850"/>
            <a:ext cx="5290800" cy="26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-160275" y="1614777"/>
            <a:ext cx="1373100" cy="137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7708801" y="1805113"/>
            <a:ext cx="1212000" cy="121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6197450" y="3972825"/>
            <a:ext cx="1373100" cy="137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00001" y="1002851"/>
            <a:ext cx="1566300" cy="126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6959027" y="4009113"/>
            <a:ext cx="1108700" cy="92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264" y="1110675"/>
            <a:ext cx="999700" cy="11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/>
          <p:nvPr/>
        </p:nvSpPr>
        <p:spPr>
          <a:xfrm flipH="1">
            <a:off x="2593350" y="4344360"/>
            <a:ext cx="735600" cy="73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flipH="1">
            <a:off x="8326413" y="43405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8"/>
          <p:cNvGrpSpPr/>
          <p:nvPr/>
        </p:nvGrpSpPr>
        <p:grpSpPr>
          <a:xfrm flipH="1">
            <a:off x="2770688" y="4109280"/>
            <a:ext cx="1108708" cy="791579"/>
            <a:chOff x="1905350" y="238125"/>
            <a:chExt cx="3824450" cy="2730525"/>
          </a:xfrm>
        </p:grpSpPr>
        <p:sp>
          <p:nvSpPr>
            <p:cNvPr id="272" name="Google Shape;272;p8"/>
            <p:cNvSpPr/>
            <p:nvPr/>
          </p:nvSpPr>
          <p:spPr>
            <a:xfrm>
              <a:off x="4517150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614"/>
                  </a:cubicBezTo>
                  <a:cubicBezTo>
                    <a:pt x="3126" y="707"/>
                    <a:pt x="2420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4890250" y="2890250"/>
              <a:ext cx="80700" cy="78200"/>
            </a:xfrm>
            <a:custGeom>
              <a:avLst/>
              <a:gdLst/>
              <a:ahLst/>
              <a:cxnLst/>
              <a:rect l="l" t="t" r="r" b="b"/>
              <a:pathLst>
                <a:path w="3228" h="312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614"/>
                  </a:cubicBezTo>
                  <a:cubicBezTo>
                    <a:pt x="3228" y="707"/>
                    <a:pt x="2522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255800" y="2890050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1"/>
                  </a:moveTo>
                  <a:cubicBezTo>
                    <a:pt x="2044" y="1"/>
                    <a:pt x="1981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81" y="3141"/>
                    <a:pt x="2044" y="3143"/>
                    <a:pt x="2105" y="3143"/>
                  </a:cubicBezTo>
                  <a:cubicBezTo>
                    <a:pt x="4173" y="3143"/>
                    <a:pt x="4173" y="1"/>
                    <a:pt x="2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639000" y="2890250"/>
              <a:ext cx="90800" cy="78325"/>
            </a:xfrm>
            <a:custGeom>
              <a:avLst/>
              <a:gdLst/>
              <a:ahLst/>
              <a:cxnLst/>
              <a:rect l="l" t="t" r="r" b="b"/>
              <a:pathLst>
                <a:path w="3632" h="3133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17"/>
                    <a:pt x="765" y="3133"/>
                    <a:pt x="1571" y="3133"/>
                  </a:cubicBezTo>
                  <a:cubicBezTo>
                    <a:pt x="1935" y="3133"/>
                    <a:pt x="2308" y="3006"/>
                    <a:pt x="2623" y="2724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45171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48902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2633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101" y="1513"/>
                  </a:cubicBezTo>
                  <a:cubicBezTo>
                    <a:pt x="101" y="2466"/>
                    <a:pt x="836" y="3097"/>
                    <a:pt x="1623" y="3097"/>
                  </a:cubicBezTo>
                  <a:cubicBezTo>
                    <a:pt x="2003" y="3097"/>
                    <a:pt x="2395" y="2950"/>
                    <a:pt x="2723" y="2623"/>
                  </a:cubicBezTo>
                  <a:cubicBezTo>
                    <a:pt x="3731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5639000" y="2512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513" y="1"/>
                  </a:moveTo>
                  <a:cubicBezTo>
                    <a:pt x="606" y="1"/>
                    <a:pt x="1" y="707"/>
                    <a:pt x="1" y="1513"/>
                  </a:cubicBezTo>
                  <a:cubicBezTo>
                    <a:pt x="1" y="2466"/>
                    <a:pt x="735" y="3097"/>
                    <a:pt x="1523" y="3097"/>
                  </a:cubicBezTo>
                  <a:cubicBezTo>
                    <a:pt x="1903" y="3097"/>
                    <a:pt x="2295" y="2950"/>
                    <a:pt x="2623" y="2623"/>
                  </a:cubicBezTo>
                  <a:cubicBezTo>
                    <a:pt x="3631" y="1614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45171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48902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264200" y="213142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7"/>
                    <a:pt x="759" y="3198"/>
                    <a:pt x="1569" y="3198"/>
                  </a:cubicBezTo>
                  <a:cubicBezTo>
                    <a:pt x="1959" y="3198"/>
                    <a:pt x="2362" y="3051"/>
                    <a:pt x="2690" y="2723"/>
                  </a:cubicBezTo>
                  <a:cubicBezTo>
                    <a:pt x="3698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5637300" y="213142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7"/>
                    <a:pt x="759" y="3198"/>
                    <a:pt x="1569" y="3198"/>
                  </a:cubicBezTo>
                  <a:cubicBezTo>
                    <a:pt x="1960" y="3198"/>
                    <a:pt x="2363" y="3051"/>
                    <a:pt x="2691" y="2723"/>
                  </a:cubicBezTo>
                  <a:cubicBezTo>
                    <a:pt x="3699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45171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48902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5264200" y="175327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6"/>
                    <a:pt x="759" y="3197"/>
                    <a:pt x="1569" y="3197"/>
                  </a:cubicBezTo>
                  <a:cubicBezTo>
                    <a:pt x="1959" y="3197"/>
                    <a:pt x="2362" y="3051"/>
                    <a:pt x="2690" y="2723"/>
                  </a:cubicBezTo>
                  <a:cubicBezTo>
                    <a:pt x="3698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5637300" y="175327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6"/>
                    <a:pt x="759" y="3197"/>
                    <a:pt x="1569" y="3197"/>
                  </a:cubicBezTo>
                  <a:cubicBezTo>
                    <a:pt x="1960" y="3197"/>
                    <a:pt x="2363" y="3051"/>
                    <a:pt x="2691" y="2723"/>
                  </a:cubicBezTo>
                  <a:cubicBezTo>
                    <a:pt x="3699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45171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48902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2659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513" y="1"/>
                  </a:moveTo>
                  <a:cubicBezTo>
                    <a:pt x="605" y="1"/>
                    <a:pt x="0" y="707"/>
                    <a:pt x="0" y="1513"/>
                  </a:cubicBezTo>
                  <a:cubicBezTo>
                    <a:pt x="0" y="2466"/>
                    <a:pt x="735" y="3097"/>
                    <a:pt x="1522" y="3097"/>
                  </a:cubicBezTo>
                  <a:cubicBezTo>
                    <a:pt x="1902" y="3097"/>
                    <a:pt x="2294" y="2951"/>
                    <a:pt x="2622" y="2623"/>
                  </a:cubicBezTo>
                  <a:cubicBezTo>
                    <a:pt x="3630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5636475" y="1375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808" y="1"/>
                    <a:pt x="1" y="707"/>
                    <a:pt x="102" y="1513"/>
                  </a:cubicBezTo>
                  <a:cubicBezTo>
                    <a:pt x="102" y="2466"/>
                    <a:pt x="836" y="3097"/>
                    <a:pt x="1624" y="3097"/>
                  </a:cubicBezTo>
                  <a:cubicBezTo>
                    <a:pt x="2004" y="3097"/>
                    <a:pt x="2396" y="2951"/>
                    <a:pt x="2724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4517150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0" y="706"/>
                    <a:pt x="0" y="1513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513"/>
                  </a:cubicBezTo>
                  <a:cubicBezTo>
                    <a:pt x="3126" y="706"/>
                    <a:pt x="2420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4890250" y="996950"/>
              <a:ext cx="80700" cy="78175"/>
            </a:xfrm>
            <a:custGeom>
              <a:avLst/>
              <a:gdLst/>
              <a:ahLst/>
              <a:cxnLst/>
              <a:rect l="l" t="t" r="r" b="b"/>
              <a:pathLst>
                <a:path w="3228" h="3127" extrusionOk="0">
                  <a:moveTo>
                    <a:pt x="1614" y="0"/>
                  </a:moveTo>
                  <a:cubicBezTo>
                    <a:pt x="707" y="0"/>
                    <a:pt x="1" y="706"/>
                    <a:pt x="1" y="1513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513"/>
                  </a:cubicBezTo>
                  <a:cubicBezTo>
                    <a:pt x="3228" y="706"/>
                    <a:pt x="2522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5255800" y="994225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0"/>
                  </a:moveTo>
                  <a:cubicBezTo>
                    <a:pt x="2044" y="0"/>
                    <a:pt x="1981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81" y="3140"/>
                    <a:pt x="2044" y="3143"/>
                    <a:pt x="2105" y="3143"/>
                  </a:cubicBezTo>
                  <a:cubicBezTo>
                    <a:pt x="4173" y="3143"/>
                    <a:pt x="4173" y="0"/>
                    <a:pt x="2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5639000" y="99442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67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45171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48902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52633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101" y="1614"/>
                  </a:cubicBezTo>
                  <a:cubicBezTo>
                    <a:pt x="101" y="2566"/>
                    <a:pt x="836" y="3198"/>
                    <a:pt x="1623" y="3198"/>
                  </a:cubicBezTo>
                  <a:cubicBezTo>
                    <a:pt x="2003" y="3198"/>
                    <a:pt x="2395" y="3051"/>
                    <a:pt x="2723" y="2723"/>
                  </a:cubicBezTo>
                  <a:cubicBezTo>
                    <a:pt x="3731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639000" y="61627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0"/>
                  </a:moveTo>
                  <a:cubicBezTo>
                    <a:pt x="606" y="0"/>
                    <a:pt x="1" y="706"/>
                    <a:pt x="1" y="1614"/>
                  </a:cubicBezTo>
                  <a:cubicBezTo>
                    <a:pt x="1" y="2566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45171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48902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5264150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3" y="0"/>
                  </a:moveTo>
                  <a:cubicBezTo>
                    <a:pt x="675" y="0"/>
                    <a:pt x="70" y="706"/>
                    <a:pt x="70" y="1613"/>
                  </a:cubicBezTo>
                  <a:cubicBezTo>
                    <a:pt x="1" y="2514"/>
                    <a:pt x="788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5" y="0"/>
                    <a:pt x="1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637275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2" y="0"/>
                  </a:moveTo>
                  <a:cubicBezTo>
                    <a:pt x="776" y="0"/>
                    <a:pt x="70" y="706"/>
                    <a:pt x="70" y="1613"/>
                  </a:cubicBezTo>
                  <a:cubicBezTo>
                    <a:pt x="0" y="2514"/>
                    <a:pt x="787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4" y="0"/>
                    <a:pt x="1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9053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2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2784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6515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0246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9053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2784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6515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0246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19053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22784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26515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30246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19053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22784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26515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30246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3390225" y="2890050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1"/>
                  </a:moveTo>
                  <a:cubicBezTo>
                    <a:pt x="2038" y="1"/>
                    <a:pt x="1979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79" y="3141"/>
                    <a:pt x="2038" y="3143"/>
                    <a:pt x="2097" y="3143"/>
                  </a:cubicBezTo>
                  <a:cubicBezTo>
                    <a:pt x="4075" y="3143"/>
                    <a:pt x="4075" y="1"/>
                    <a:pt x="2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770900" y="2890250"/>
              <a:ext cx="93325" cy="78325"/>
            </a:xfrm>
            <a:custGeom>
              <a:avLst/>
              <a:gdLst/>
              <a:ahLst/>
              <a:cxnLst/>
              <a:rect l="l" t="t" r="r" b="b"/>
              <a:pathLst>
                <a:path w="3733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9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144025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614"/>
                  </a:cubicBezTo>
                  <a:cubicBezTo>
                    <a:pt x="3127" y="707"/>
                    <a:pt x="2421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39780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770900" y="2512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14402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339780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3770900" y="2131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14402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39780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3770900" y="1753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4402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19053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67" y="3097"/>
                  </a:cubicBezTo>
                  <a:cubicBezTo>
                    <a:pt x="1946" y="3097"/>
                    <a:pt x="2327" y="2951"/>
                    <a:pt x="2622" y="2623"/>
                  </a:cubicBezTo>
                  <a:cubicBezTo>
                    <a:pt x="3630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22784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68" y="3097"/>
                  </a:cubicBezTo>
                  <a:cubicBezTo>
                    <a:pt x="1947" y="3097"/>
                    <a:pt x="2327" y="2951"/>
                    <a:pt x="2622" y="2623"/>
                  </a:cubicBezTo>
                  <a:cubicBezTo>
                    <a:pt x="3631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651575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630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3024675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1905350" y="994425"/>
              <a:ext cx="90775" cy="78100"/>
            </a:xfrm>
            <a:custGeom>
              <a:avLst/>
              <a:gdLst/>
              <a:ahLst/>
              <a:cxnLst/>
              <a:rect l="l" t="t" r="r" b="b"/>
              <a:pathLst>
                <a:path w="3631" h="3124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44"/>
                    <a:pt x="743" y="3123"/>
                    <a:pt x="1538" y="3123"/>
                  </a:cubicBezTo>
                  <a:cubicBezTo>
                    <a:pt x="1951" y="3123"/>
                    <a:pt x="2378" y="2967"/>
                    <a:pt x="2723" y="2623"/>
                  </a:cubicBezTo>
                  <a:cubicBezTo>
                    <a:pt x="3630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278450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6515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30246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905350" y="616275"/>
              <a:ext cx="93300" cy="78825"/>
            </a:xfrm>
            <a:custGeom>
              <a:avLst/>
              <a:gdLst/>
              <a:ahLst/>
              <a:cxnLst/>
              <a:rect l="l" t="t" r="r" b="b"/>
              <a:pathLst>
                <a:path w="3732" h="3153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2" y="3153"/>
                    <a:pt x="1600" y="3153"/>
                  </a:cubicBezTo>
                  <a:cubicBezTo>
                    <a:pt x="1994" y="3153"/>
                    <a:pt x="2395" y="3018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2784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6515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30246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19053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3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2784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6515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30246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33978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3770900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144025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3390225" y="994225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0"/>
                  </a:moveTo>
                  <a:cubicBezTo>
                    <a:pt x="2038" y="0"/>
                    <a:pt x="1979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79" y="3140"/>
                    <a:pt x="2038" y="3143"/>
                    <a:pt x="2097" y="3143"/>
                  </a:cubicBezTo>
                  <a:cubicBezTo>
                    <a:pt x="4075" y="3143"/>
                    <a:pt x="4075" y="0"/>
                    <a:pt x="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3770900" y="994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144025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1" y="706"/>
                    <a:pt x="1" y="1513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513"/>
                  </a:cubicBezTo>
                  <a:cubicBezTo>
                    <a:pt x="3127" y="706"/>
                    <a:pt x="242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339780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3770900" y="616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414402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339780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3770900" y="238125"/>
              <a:ext cx="93325" cy="79425"/>
            </a:xfrm>
            <a:custGeom>
              <a:avLst/>
              <a:gdLst/>
              <a:ahLst/>
              <a:cxnLst/>
              <a:rect l="l" t="t" r="r" b="b"/>
              <a:pathLst>
                <a:path w="3733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10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414402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8"/>
          <p:cNvSpPr/>
          <p:nvPr/>
        </p:nvSpPr>
        <p:spPr>
          <a:xfrm flipH="1">
            <a:off x="2676013" y="24200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8"/>
          <p:cNvSpPr/>
          <p:nvPr/>
        </p:nvSpPr>
        <p:spPr>
          <a:xfrm flipH="1">
            <a:off x="5343038" y="483185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8"/>
          <p:cNvSpPr/>
          <p:nvPr/>
        </p:nvSpPr>
        <p:spPr>
          <a:xfrm flipH="1">
            <a:off x="440313" y="3920263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8"/>
          <p:cNvSpPr/>
          <p:nvPr/>
        </p:nvSpPr>
        <p:spPr>
          <a:xfrm flipH="1">
            <a:off x="611061" y="2704498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9444" y="4255942"/>
            <a:ext cx="416537" cy="30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5160532" y="298056"/>
            <a:ext cx="416537" cy="48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"/>
          <p:cNvSpPr txBox="1">
            <a:spLocks noGrp="1"/>
          </p:cNvSpPr>
          <p:nvPr>
            <p:ph type="title"/>
          </p:nvPr>
        </p:nvSpPr>
        <p:spPr>
          <a:xfrm>
            <a:off x="1789150" y="1278900"/>
            <a:ext cx="55656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8" name="Google Shape;368;p9"/>
          <p:cNvSpPr txBox="1">
            <a:spLocks noGrp="1"/>
          </p:cNvSpPr>
          <p:nvPr>
            <p:ph type="subTitle" idx="1"/>
          </p:nvPr>
        </p:nvSpPr>
        <p:spPr>
          <a:xfrm>
            <a:off x="1789150" y="2264100"/>
            <a:ext cx="5565600" cy="13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9" name="Google Shape;369;p9"/>
          <p:cNvSpPr/>
          <p:nvPr/>
        </p:nvSpPr>
        <p:spPr>
          <a:xfrm>
            <a:off x="-71574" y="3097100"/>
            <a:ext cx="1371900" cy="1371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"/>
          <p:cNvSpPr/>
          <p:nvPr/>
        </p:nvSpPr>
        <p:spPr>
          <a:xfrm rot="10800000" flipH="1">
            <a:off x="8025050" y="2400447"/>
            <a:ext cx="1205400" cy="120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6031675" y="15460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3206537" y="4692748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373;p9"/>
          <p:cNvGrpSpPr/>
          <p:nvPr/>
        </p:nvGrpSpPr>
        <p:grpSpPr>
          <a:xfrm rot="10800000" flipH="1">
            <a:off x="7634704" y="3284906"/>
            <a:ext cx="1108708" cy="791579"/>
            <a:chOff x="1905350" y="238125"/>
            <a:chExt cx="3824450" cy="2730525"/>
          </a:xfrm>
        </p:grpSpPr>
        <p:sp>
          <p:nvSpPr>
            <p:cNvPr id="374" name="Google Shape;374;p9"/>
            <p:cNvSpPr/>
            <p:nvPr/>
          </p:nvSpPr>
          <p:spPr>
            <a:xfrm>
              <a:off x="4517150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614"/>
                  </a:cubicBezTo>
                  <a:cubicBezTo>
                    <a:pt x="3126" y="707"/>
                    <a:pt x="2420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4890250" y="2890250"/>
              <a:ext cx="80700" cy="78200"/>
            </a:xfrm>
            <a:custGeom>
              <a:avLst/>
              <a:gdLst/>
              <a:ahLst/>
              <a:cxnLst/>
              <a:rect l="l" t="t" r="r" b="b"/>
              <a:pathLst>
                <a:path w="3228" h="312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614"/>
                  </a:cubicBezTo>
                  <a:cubicBezTo>
                    <a:pt x="3228" y="707"/>
                    <a:pt x="2522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5255800" y="2890050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1"/>
                  </a:moveTo>
                  <a:cubicBezTo>
                    <a:pt x="2044" y="1"/>
                    <a:pt x="1981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81" y="3141"/>
                    <a:pt x="2044" y="3143"/>
                    <a:pt x="2105" y="3143"/>
                  </a:cubicBezTo>
                  <a:cubicBezTo>
                    <a:pt x="4173" y="3143"/>
                    <a:pt x="4173" y="1"/>
                    <a:pt x="2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5639000" y="2890250"/>
              <a:ext cx="90800" cy="78325"/>
            </a:xfrm>
            <a:custGeom>
              <a:avLst/>
              <a:gdLst/>
              <a:ahLst/>
              <a:cxnLst/>
              <a:rect l="l" t="t" r="r" b="b"/>
              <a:pathLst>
                <a:path w="3632" h="3133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17"/>
                    <a:pt x="765" y="3133"/>
                    <a:pt x="1571" y="3133"/>
                  </a:cubicBezTo>
                  <a:cubicBezTo>
                    <a:pt x="1935" y="3133"/>
                    <a:pt x="2308" y="3006"/>
                    <a:pt x="2623" y="2724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45171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48902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52633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101" y="1513"/>
                  </a:cubicBezTo>
                  <a:cubicBezTo>
                    <a:pt x="101" y="2466"/>
                    <a:pt x="836" y="3097"/>
                    <a:pt x="1623" y="3097"/>
                  </a:cubicBezTo>
                  <a:cubicBezTo>
                    <a:pt x="2003" y="3097"/>
                    <a:pt x="2395" y="2950"/>
                    <a:pt x="2723" y="2623"/>
                  </a:cubicBezTo>
                  <a:cubicBezTo>
                    <a:pt x="3731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639000" y="2512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513" y="1"/>
                  </a:moveTo>
                  <a:cubicBezTo>
                    <a:pt x="606" y="1"/>
                    <a:pt x="1" y="707"/>
                    <a:pt x="1" y="1513"/>
                  </a:cubicBezTo>
                  <a:cubicBezTo>
                    <a:pt x="1" y="2466"/>
                    <a:pt x="735" y="3097"/>
                    <a:pt x="1523" y="3097"/>
                  </a:cubicBezTo>
                  <a:cubicBezTo>
                    <a:pt x="1903" y="3097"/>
                    <a:pt x="2295" y="2950"/>
                    <a:pt x="2623" y="2623"/>
                  </a:cubicBezTo>
                  <a:cubicBezTo>
                    <a:pt x="3631" y="1614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45171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8902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264200" y="213142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7"/>
                    <a:pt x="759" y="3198"/>
                    <a:pt x="1569" y="3198"/>
                  </a:cubicBezTo>
                  <a:cubicBezTo>
                    <a:pt x="1959" y="3198"/>
                    <a:pt x="2362" y="3051"/>
                    <a:pt x="2690" y="2723"/>
                  </a:cubicBezTo>
                  <a:cubicBezTo>
                    <a:pt x="3698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5637300" y="213142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7"/>
                    <a:pt x="759" y="3198"/>
                    <a:pt x="1569" y="3198"/>
                  </a:cubicBezTo>
                  <a:cubicBezTo>
                    <a:pt x="1960" y="3198"/>
                    <a:pt x="2363" y="3051"/>
                    <a:pt x="2691" y="2723"/>
                  </a:cubicBezTo>
                  <a:cubicBezTo>
                    <a:pt x="3699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5171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8902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5264200" y="175327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6"/>
                    <a:pt x="759" y="3197"/>
                    <a:pt x="1569" y="3197"/>
                  </a:cubicBezTo>
                  <a:cubicBezTo>
                    <a:pt x="1959" y="3197"/>
                    <a:pt x="2362" y="3051"/>
                    <a:pt x="2690" y="2723"/>
                  </a:cubicBezTo>
                  <a:cubicBezTo>
                    <a:pt x="3698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5637300" y="175327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6"/>
                    <a:pt x="759" y="3197"/>
                    <a:pt x="1569" y="3197"/>
                  </a:cubicBezTo>
                  <a:cubicBezTo>
                    <a:pt x="1960" y="3197"/>
                    <a:pt x="2363" y="3051"/>
                    <a:pt x="2691" y="2723"/>
                  </a:cubicBezTo>
                  <a:cubicBezTo>
                    <a:pt x="3699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45171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8902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52659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513" y="1"/>
                  </a:moveTo>
                  <a:cubicBezTo>
                    <a:pt x="605" y="1"/>
                    <a:pt x="0" y="707"/>
                    <a:pt x="0" y="1513"/>
                  </a:cubicBezTo>
                  <a:cubicBezTo>
                    <a:pt x="0" y="2466"/>
                    <a:pt x="735" y="3097"/>
                    <a:pt x="1522" y="3097"/>
                  </a:cubicBezTo>
                  <a:cubicBezTo>
                    <a:pt x="1902" y="3097"/>
                    <a:pt x="2294" y="2951"/>
                    <a:pt x="2622" y="2623"/>
                  </a:cubicBezTo>
                  <a:cubicBezTo>
                    <a:pt x="3630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5636475" y="1375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808" y="1"/>
                    <a:pt x="1" y="707"/>
                    <a:pt x="102" y="1513"/>
                  </a:cubicBezTo>
                  <a:cubicBezTo>
                    <a:pt x="102" y="2466"/>
                    <a:pt x="836" y="3097"/>
                    <a:pt x="1624" y="3097"/>
                  </a:cubicBezTo>
                  <a:cubicBezTo>
                    <a:pt x="2004" y="3097"/>
                    <a:pt x="2396" y="2951"/>
                    <a:pt x="2724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517150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0" y="706"/>
                    <a:pt x="0" y="1513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513"/>
                  </a:cubicBezTo>
                  <a:cubicBezTo>
                    <a:pt x="3126" y="706"/>
                    <a:pt x="2420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4890250" y="996950"/>
              <a:ext cx="80700" cy="78175"/>
            </a:xfrm>
            <a:custGeom>
              <a:avLst/>
              <a:gdLst/>
              <a:ahLst/>
              <a:cxnLst/>
              <a:rect l="l" t="t" r="r" b="b"/>
              <a:pathLst>
                <a:path w="3228" h="3127" extrusionOk="0">
                  <a:moveTo>
                    <a:pt x="1614" y="0"/>
                  </a:moveTo>
                  <a:cubicBezTo>
                    <a:pt x="707" y="0"/>
                    <a:pt x="1" y="706"/>
                    <a:pt x="1" y="1513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513"/>
                  </a:cubicBezTo>
                  <a:cubicBezTo>
                    <a:pt x="3228" y="706"/>
                    <a:pt x="2522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5255800" y="994225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0"/>
                  </a:moveTo>
                  <a:cubicBezTo>
                    <a:pt x="2044" y="0"/>
                    <a:pt x="1981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81" y="3140"/>
                    <a:pt x="2044" y="3143"/>
                    <a:pt x="2105" y="3143"/>
                  </a:cubicBezTo>
                  <a:cubicBezTo>
                    <a:pt x="4173" y="3143"/>
                    <a:pt x="4173" y="0"/>
                    <a:pt x="2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5639000" y="99442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67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45171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902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2633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101" y="1614"/>
                  </a:cubicBezTo>
                  <a:cubicBezTo>
                    <a:pt x="101" y="2566"/>
                    <a:pt x="836" y="3198"/>
                    <a:pt x="1623" y="3198"/>
                  </a:cubicBezTo>
                  <a:cubicBezTo>
                    <a:pt x="2003" y="3198"/>
                    <a:pt x="2395" y="3051"/>
                    <a:pt x="2723" y="2723"/>
                  </a:cubicBezTo>
                  <a:cubicBezTo>
                    <a:pt x="3731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5639000" y="61627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0"/>
                  </a:moveTo>
                  <a:cubicBezTo>
                    <a:pt x="606" y="0"/>
                    <a:pt x="1" y="706"/>
                    <a:pt x="1" y="1614"/>
                  </a:cubicBezTo>
                  <a:cubicBezTo>
                    <a:pt x="1" y="2566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5171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48902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5264150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3" y="0"/>
                  </a:moveTo>
                  <a:cubicBezTo>
                    <a:pt x="675" y="0"/>
                    <a:pt x="70" y="706"/>
                    <a:pt x="70" y="1613"/>
                  </a:cubicBezTo>
                  <a:cubicBezTo>
                    <a:pt x="1" y="2514"/>
                    <a:pt x="788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5" y="0"/>
                    <a:pt x="1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5637275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2" y="0"/>
                  </a:moveTo>
                  <a:cubicBezTo>
                    <a:pt x="776" y="0"/>
                    <a:pt x="70" y="706"/>
                    <a:pt x="70" y="1613"/>
                  </a:cubicBezTo>
                  <a:cubicBezTo>
                    <a:pt x="0" y="2514"/>
                    <a:pt x="787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4" y="0"/>
                    <a:pt x="1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9053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2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2784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6515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30246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19053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2784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6515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30246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19053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2784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515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30246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19053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2784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6515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30246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3390225" y="2890050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1"/>
                  </a:moveTo>
                  <a:cubicBezTo>
                    <a:pt x="2038" y="1"/>
                    <a:pt x="1979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79" y="3141"/>
                    <a:pt x="2038" y="3143"/>
                    <a:pt x="2097" y="3143"/>
                  </a:cubicBezTo>
                  <a:cubicBezTo>
                    <a:pt x="4075" y="3143"/>
                    <a:pt x="4075" y="1"/>
                    <a:pt x="2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3770900" y="2890250"/>
              <a:ext cx="93325" cy="78325"/>
            </a:xfrm>
            <a:custGeom>
              <a:avLst/>
              <a:gdLst/>
              <a:ahLst/>
              <a:cxnLst/>
              <a:rect l="l" t="t" r="r" b="b"/>
              <a:pathLst>
                <a:path w="3733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9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4144025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614"/>
                  </a:cubicBezTo>
                  <a:cubicBezTo>
                    <a:pt x="3127" y="707"/>
                    <a:pt x="2421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39780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3770900" y="2512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14402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9780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3770900" y="2131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414402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339780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770900" y="1753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414402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9053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67" y="3097"/>
                  </a:cubicBezTo>
                  <a:cubicBezTo>
                    <a:pt x="1946" y="3097"/>
                    <a:pt x="2327" y="2951"/>
                    <a:pt x="2622" y="2623"/>
                  </a:cubicBezTo>
                  <a:cubicBezTo>
                    <a:pt x="3630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22784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68" y="3097"/>
                  </a:cubicBezTo>
                  <a:cubicBezTo>
                    <a:pt x="1947" y="3097"/>
                    <a:pt x="2327" y="2951"/>
                    <a:pt x="2622" y="2623"/>
                  </a:cubicBezTo>
                  <a:cubicBezTo>
                    <a:pt x="3631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2651575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630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3024675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905350" y="994425"/>
              <a:ext cx="90775" cy="78100"/>
            </a:xfrm>
            <a:custGeom>
              <a:avLst/>
              <a:gdLst/>
              <a:ahLst/>
              <a:cxnLst/>
              <a:rect l="l" t="t" r="r" b="b"/>
              <a:pathLst>
                <a:path w="3631" h="3124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44"/>
                    <a:pt x="743" y="3123"/>
                    <a:pt x="1538" y="3123"/>
                  </a:cubicBezTo>
                  <a:cubicBezTo>
                    <a:pt x="1951" y="3123"/>
                    <a:pt x="2378" y="2967"/>
                    <a:pt x="2723" y="2623"/>
                  </a:cubicBezTo>
                  <a:cubicBezTo>
                    <a:pt x="3630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278450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26515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30246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905350" y="616275"/>
              <a:ext cx="93300" cy="78825"/>
            </a:xfrm>
            <a:custGeom>
              <a:avLst/>
              <a:gdLst/>
              <a:ahLst/>
              <a:cxnLst/>
              <a:rect l="l" t="t" r="r" b="b"/>
              <a:pathLst>
                <a:path w="3732" h="3153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2" y="3153"/>
                    <a:pt x="1600" y="3153"/>
                  </a:cubicBezTo>
                  <a:cubicBezTo>
                    <a:pt x="1994" y="3153"/>
                    <a:pt x="2395" y="3018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2784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6515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30246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9053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3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22784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26515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0246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33978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3770900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144025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3390225" y="994225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0"/>
                  </a:moveTo>
                  <a:cubicBezTo>
                    <a:pt x="2038" y="0"/>
                    <a:pt x="1979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79" y="3140"/>
                    <a:pt x="2038" y="3143"/>
                    <a:pt x="2097" y="3143"/>
                  </a:cubicBezTo>
                  <a:cubicBezTo>
                    <a:pt x="4075" y="3143"/>
                    <a:pt x="4075" y="0"/>
                    <a:pt x="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3770900" y="994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144025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1" y="706"/>
                    <a:pt x="1" y="1513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513"/>
                  </a:cubicBezTo>
                  <a:cubicBezTo>
                    <a:pt x="3127" y="706"/>
                    <a:pt x="242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339780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3770900" y="616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14402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339780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3770900" y="238125"/>
              <a:ext cx="93325" cy="79425"/>
            </a:xfrm>
            <a:custGeom>
              <a:avLst/>
              <a:gdLst/>
              <a:ahLst/>
              <a:cxnLst/>
              <a:rect l="l" t="t" r="r" b="b"/>
              <a:pathLst>
                <a:path w="3733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10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14402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9"/>
          <p:cNvSpPr/>
          <p:nvPr/>
        </p:nvSpPr>
        <p:spPr>
          <a:xfrm>
            <a:off x="7296775" y="469275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9"/>
          <p:cNvSpPr/>
          <p:nvPr/>
        </p:nvSpPr>
        <p:spPr>
          <a:xfrm>
            <a:off x="303500" y="157125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9"/>
          <p:cNvSpPr/>
          <p:nvPr/>
        </p:nvSpPr>
        <p:spPr>
          <a:xfrm>
            <a:off x="3291578" y="-72550"/>
            <a:ext cx="1153800" cy="115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9"/>
          <p:cNvSpPr/>
          <p:nvPr/>
        </p:nvSpPr>
        <p:spPr>
          <a:xfrm>
            <a:off x="946950" y="3146525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6" name="Google Shape;46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5050" y="2035488"/>
            <a:ext cx="715100" cy="80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25" y="3885913"/>
            <a:ext cx="1108700" cy="92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09" y="459300"/>
            <a:ext cx="924433" cy="8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897625" y="357425"/>
            <a:ext cx="399150" cy="3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9"/>
          <p:cNvPicPr preferRelativeResize="0"/>
          <p:nvPr/>
        </p:nvPicPr>
        <p:blipFill rotWithShape="1">
          <a:blip r:embed="rId4">
            <a:alphaModFix/>
          </a:blip>
          <a:srcRect l="-9241" t="-9242" r="-9241" b="-9254"/>
          <a:stretch/>
        </p:blipFill>
        <p:spPr>
          <a:xfrm rot="5400000">
            <a:off x="5849825" y="4401050"/>
            <a:ext cx="404700" cy="3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1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2" hasCustomPrompt="1"/>
          </p:nvPr>
        </p:nvSpPr>
        <p:spPr>
          <a:xfrm>
            <a:off x="1385465" y="1283025"/>
            <a:ext cx="2644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82" name="Google Shape;582;p13"/>
          <p:cNvSpPr txBox="1">
            <a:spLocks noGrp="1"/>
          </p:cNvSpPr>
          <p:nvPr>
            <p:ph type="title" idx="3"/>
          </p:nvPr>
        </p:nvSpPr>
        <p:spPr>
          <a:xfrm>
            <a:off x="1392025" y="1841073"/>
            <a:ext cx="26445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subTitle" idx="1"/>
          </p:nvPr>
        </p:nvSpPr>
        <p:spPr>
          <a:xfrm>
            <a:off x="1392000" y="2207496"/>
            <a:ext cx="26445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13"/>
          <p:cNvSpPr txBox="1">
            <a:spLocks noGrp="1"/>
          </p:cNvSpPr>
          <p:nvPr>
            <p:ph type="title" idx="4" hasCustomPrompt="1"/>
          </p:nvPr>
        </p:nvSpPr>
        <p:spPr>
          <a:xfrm>
            <a:off x="5100804" y="1283025"/>
            <a:ext cx="2644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85" name="Google Shape;585;p13"/>
          <p:cNvSpPr txBox="1">
            <a:spLocks noGrp="1"/>
          </p:cNvSpPr>
          <p:nvPr>
            <p:ph type="title" idx="5"/>
          </p:nvPr>
        </p:nvSpPr>
        <p:spPr>
          <a:xfrm>
            <a:off x="5107356" y="1841073"/>
            <a:ext cx="26445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6"/>
          </p:nvPr>
        </p:nvSpPr>
        <p:spPr>
          <a:xfrm>
            <a:off x="5107345" y="2207496"/>
            <a:ext cx="26445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 idx="7" hasCustomPrompt="1"/>
          </p:nvPr>
        </p:nvSpPr>
        <p:spPr>
          <a:xfrm>
            <a:off x="1385465" y="3035725"/>
            <a:ext cx="2644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88" name="Google Shape;588;p13"/>
          <p:cNvSpPr txBox="1">
            <a:spLocks noGrp="1"/>
          </p:cNvSpPr>
          <p:nvPr>
            <p:ph type="title" idx="8"/>
          </p:nvPr>
        </p:nvSpPr>
        <p:spPr>
          <a:xfrm>
            <a:off x="1392025" y="3593773"/>
            <a:ext cx="26445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9"/>
          </p:nvPr>
        </p:nvSpPr>
        <p:spPr>
          <a:xfrm>
            <a:off x="1392000" y="3960197"/>
            <a:ext cx="26445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idx="13" hasCustomPrompt="1"/>
          </p:nvPr>
        </p:nvSpPr>
        <p:spPr>
          <a:xfrm>
            <a:off x="5107354" y="3035725"/>
            <a:ext cx="2644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 idx="14"/>
          </p:nvPr>
        </p:nvSpPr>
        <p:spPr>
          <a:xfrm>
            <a:off x="5107356" y="3593773"/>
            <a:ext cx="26445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5"/>
          </p:nvPr>
        </p:nvSpPr>
        <p:spPr>
          <a:xfrm>
            <a:off x="5107345" y="3960197"/>
            <a:ext cx="26445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/>
          <p:nvPr/>
        </p:nvSpPr>
        <p:spPr>
          <a:xfrm>
            <a:off x="713225" y="539500"/>
            <a:ext cx="7717500" cy="559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4505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3"/>
          <p:cNvSpPr/>
          <p:nvPr/>
        </p:nvSpPr>
        <p:spPr>
          <a:xfrm>
            <a:off x="8008075" y="2894450"/>
            <a:ext cx="1108800" cy="110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3"/>
          <p:cNvSpPr/>
          <p:nvPr/>
        </p:nvSpPr>
        <p:spPr>
          <a:xfrm>
            <a:off x="-178181" y="3116900"/>
            <a:ext cx="1219500" cy="121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3"/>
          <p:cNvSpPr/>
          <p:nvPr/>
        </p:nvSpPr>
        <p:spPr>
          <a:xfrm>
            <a:off x="2658025" y="196775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3"/>
          <p:cNvSpPr/>
          <p:nvPr/>
        </p:nvSpPr>
        <p:spPr>
          <a:xfrm>
            <a:off x="177287" y="1663498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3"/>
          <p:cNvSpPr/>
          <p:nvPr/>
        </p:nvSpPr>
        <p:spPr>
          <a:xfrm>
            <a:off x="8686400" y="2815825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3"/>
          <p:cNvSpPr/>
          <p:nvPr/>
        </p:nvSpPr>
        <p:spPr>
          <a:xfrm>
            <a:off x="7044062" y="146173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rgbClr val="80DAE1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0" name="Google Shape;60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000" y="918875"/>
            <a:ext cx="399150" cy="3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72" y="2894450"/>
            <a:ext cx="1024531" cy="5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1773" y="3333806"/>
            <a:ext cx="1198004" cy="100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2790" y="845425"/>
            <a:ext cx="513470" cy="5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13"/>
          <p:cNvSpPr/>
          <p:nvPr/>
        </p:nvSpPr>
        <p:spPr>
          <a:xfrm rot="10800000" flipH="1">
            <a:off x="4029600" y="4604005"/>
            <a:ext cx="735600" cy="73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13"/>
          <p:cNvGrpSpPr/>
          <p:nvPr/>
        </p:nvGrpSpPr>
        <p:grpSpPr>
          <a:xfrm rot="10800000" flipH="1">
            <a:off x="3479154" y="4783106"/>
            <a:ext cx="1108708" cy="791579"/>
            <a:chOff x="1905350" y="238125"/>
            <a:chExt cx="3824450" cy="2730525"/>
          </a:xfrm>
        </p:grpSpPr>
        <p:sp>
          <p:nvSpPr>
            <p:cNvPr id="606" name="Google Shape;606;p13"/>
            <p:cNvSpPr/>
            <p:nvPr/>
          </p:nvSpPr>
          <p:spPr>
            <a:xfrm>
              <a:off x="4517150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614"/>
                  </a:cubicBezTo>
                  <a:cubicBezTo>
                    <a:pt x="3126" y="707"/>
                    <a:pt x="2420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4890250" y="2890250"/>
              <a:ext cx="80700" cy="78200"/>
            </a:xfrm>
            <a:custGeom>
              <a:avLst/>
              <a:gdLst/>
              <a:ahLst/>
              <a:cxnLst/>
              <a:rect l="l" t="t" r="r" b="b"/>
              <a:pathLst>
                <a:path w="3228" h="312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614"/>
                  </a:cubicBezTo>
                  <a:cubicBezTo>
                    <a:pt x="3228" y="707"/>
                    <a:pt x="2522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5255800" y="2890050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1"/>
                  </a:moveTo>
                  <a:cubicBezTo>
                    <a:pt x="2044" y="1"/>
                    <a:pt x="1981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81" y="3141"/>
                    <a:pt x="2044" y="3143"/>
                    <a:pt x="2105" y="3143"/>
                  </a:cubicBezTo>
                  <a:cubicBezTo>
                    <a:pt x="4173" y="3143"/>
                    <a:pt x="4173" y="1"/>
                    <a:pt x="2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5639000" y="2890250"/>
              <a:ext cx="90800" cy="78325"/>
            </a:xfrm>
            <a:custGeom>
              <a:avLst/>
              <a:gdLst/>
              <a:ahLst/>
              <a:cxnLst/>
              <a:rect l="l" t="t" r="r" b="b"/>
              <a:pathLst>
                <a:path w="3632" h="3133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17"/>
                    <a:pt x="765" y="3133"/>
                    <a:pt x="1571" y="3133"/>
                  </a:cubicBezTo>
                  <a:cubicBezTo>
                    <a:pt x="1935" y="3133"/>
                    <a:pt x="2308" y="3006"/>
                    <a:pt x="2623" y="2724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45171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8902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52633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101" y="1513"/>
                  </a:cubicBezTo>
                  <a:cubicBezTo>
                    <a:pt x="101" y="2466"/>
                    <a:pt x="836" y="3097"/>
                    <a:pt x="1623" y="3097"/>
                  </a:cubicBezTo>
                  <a:cubicBezTo>
                    <a:pt x="2003" y="3097"/>
                    <a:pt x="2395" y="2950"/>
                    <a:pt x="2723" y="2623"/>
                  </a:cubicBezTo>
                  <a:cubicBezTo>
                    <a:pt x="3731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5639000" y="2512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513" y="1"/>
                  </a:moveTo>
                  <a:cubicBezTo>
                    <a:pt x="606" y="1"/>
                    <a:pt x="1" y="707"/>
                    <a:pt x="1" y="1513"/>
                  </a:cubicBezTo>
                  <a:cubicBezTo>
                    <a:pt x="1" y="2466"/>
                    <a:pt x="735" y="3097"/>
                    <a:pt x="1523" y="3097"/>
                  </a:cubicBezTo>
                  <a:cubicBezTo>
                    <a:pt x="1903" y="3097"/>
                    <a:pt x="2295" y="2950"/>
                    <a:pt x="2623" y="2623"/>
                  </a:cubicBezTo>
                  <a:cubicBezTo>
                    <a:pt x="3631" y="1614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45171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8902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5264200" y="213142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7"/>
                    <a:pt x="759" y="3198"/>
                    <a:pt x="1569" y="3198"/>
                  </a:cubicBezTo>
                  <a:cubicBezTo>
                    <a:pt x="1959" y="3198"/>
                    <a:pt x="2362" y="3051"/>
                    <a:pt x="2690" y="2723"/>
                  </a:cubicBezTo>
                  <a:cubicBezTo>
                    <a:pt x="3698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5637300" y="213142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7"/>
                    <a:pt x="759" y="3198"/>
                    <a:pt x="1569" y="3198"/>
                  </a:cubicBezTo>
                  <a:cubicBezTo>
                    <a:pt x="1960" y="3198"/>
                    <a:pt x="2363" y="3051"/>
                    <a:pt x="2691" y="2723"/>
                  </a:cubicBezTo>
                  <a:cubicBezTo>
                    <a:pt x="3699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45171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48902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5264200" y="175327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6"/>
                    <a:pt x="759" y="3197"/>
                    <a:pt x="1569" y="3197"/>
                  </a:cubicBezTo>
                  <a:cubicBezTo>
                    <a:pt x="1959" y="3197"/>
                    <a:pt x="2362" y="3051"/>
                    <a:pt x="2690" y="2723"/>
                  </a:cubicBezTo>
                  <a:cubicBezTo>
                    <a:pt x="3698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5637300" y="175327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6"/>
                    <a:pt x="759" y="3197"/>
                    <a:pt x="1569" y="3197"/>
                  </a:cubicBezTo>
                  <a:cubicBezTo>
                    <a:pt x="1960" y="3197"/>
                    <a:pt x="2363" y="3051"/>
                    <a:pt x="2691" y="2723"/>
                  </a:cubicBezTo>
                  <a:cubicBezTo>
                    <a:pt x="3699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45171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48902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52659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513" y="1"/>
                  </a:moveTo>
                  <a:cubicBezTo>
                    <a:pt x="605" y="1"/>
                    <a:pt x="0" y="707"/>
                    <a:pt x="0" y="1513"/>
                  </a:cubicBezTo>
                  <a:cubicBezTo>
                    <a:pt x="0" y="2466"/>
                    <a:pt x="735" y="3097"/>
                    <a:pt x="1522" y="3097"/>
                  </a:cubicBezTo>
                  <a:cubicBezTo>
                    <a:pt x="1902" y="3097"/>
                    <a:pt x="2294" y="2951"/>
                    <a:pt x="2622" y="2623"/>
                  </a:cubicBezTo>
                  <a:cubicBezTo>
                    <a:pt x="3630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5636475" y="1375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808" y="1"/>
                    <a:pt x="1" y="707"/>
                    <a:pt x="102" y="1513"/>
                  </a:cubicBezTo>
                  <a:cubicBezTo>
                    <a:pt x="102" y="2466"/>
                    <a:pt x="836" y="3097"/>
                    <a:pt x="1624" y="3097"/>
                  </a:cubicBezTo>
                  <a:cubicBezTo>
                    <a:pt x="2004" y="3097"/>
                    <a:pt x="2396" y="2951"/>
                    <a:pt x="2724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4517150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0" y="706"/>
                    <a:pt x="0" y="1513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513"/>
                  </a:cubicBezTo>
                  <a:cubicBezTo>
                    <a:pt x="3126" y="706"/>
                    <a:pt x="2420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4890250" y="996950"/>
              <a:ext cx="80700" cy="78175"/>
            </a:xfrm>
            <a:custGeom>
              <a:avLst/>
              <a:gdLst/>
              <a:ahLst/>
              <a:cxnLst/>
              <a:rect l="l" t="t" r="r" b="b"/>
              <a:pathLst>
                <a:path w="3228" h="3127" extrusionOk="0">
                  <a:moveTo>
                    <a:pt x="1614" y="0"/>
                  </a:moveTo>
                  <a:cubicBezTo>
                    <a:pt x="707" y="0"/>
                    <a:pt x="1" y="706"/>
                    <a:pt x="1" y="1513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513"/>
                  </a:cubicBezTo>
                  <a:cubicBezTo>
                    <a:pt x="3228" y="706"/>
                    <a:pt x="2522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5255800" y="994225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0"/>
                  </a:moveTo>
                  <a:cubicBezTo>
                    <a:pt x="2044" y="0"/>
                    <a:pt x="1981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81" y="3140"/>
                    <a:pt x="2044" y="3143"/>
                    <a:pt x="2105" y="3143"/>
                  </a:cubicBezTo>
                  <a:cubicBezTo>
                    <a:pt x="4173" y="3143"/>
                    <a:pt x="4173" y="0"/>
                    <a:pt x="2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639000" y="99442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67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45171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48902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52633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101" y="1614"/>
                  </a:cubicBezTo>
                  <a:cubicBezTo>
                    <a:pt x="101" y="2566"/>
                    <a:pt x="836" y="3198"/>
                    <a:pt x="1623" y="3198"/>
                  </a:cubicBezTo>
                  <a:cubicBezTo>
                    <a:pt x="2003" y="3198"/>
                    <a:pt x="2395" y="3051"/>
                    <a:pt x="2723" y="2723"/>
                  </a:cubicBezTo>
                  <a:cubicBezTo>
                    <a:pt x="3731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5639000" y="61627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0"/>
                  </a:moveTo>
                  <a:cubicBezTo>
                    <a:pt x="606" y="0"/>
                    <a:pt x="1" y="706"/>
                    <a:pt x="1" y="1614"/>
                  </a:cubicBezTo>
                  <a:cubicBezTo>
                    <a:pt x="1" y="2566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5171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48902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5264150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3" y="0"/>
                  </a:moveTo>
                  <a:cubicBezTo>
                    <a:pt x="675" y="0"/>
                    <a:pt x="70" y="706"/>
                    <a:pt x="70" y="1613"/>
                  </a:cubicBezTo>
                  <a:cubicBezTo>
                    <a:pt x="1" y="2514"/>
                    <a:pt x="788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5" y="0"/>
                    <a:pt x="1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5637275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2" y="0"/>
                  </a:moveTo>
                  <a:cubicBezTo>
                    <a:pt x="776" y="0"/>
                    <a:pt x="70" y="706"/>
                    <a:pt x="70" y="1613"/>
                  </a:cubicBezTo>
                  <a:cubicBezTo>
                    <a:pt x="0" y="2514"/>
                    <a:pt x="787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4" y="0"/>
                    <a:pt x="1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19053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2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22784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26515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30246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19053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22784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26515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0246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9053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22784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6515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0246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19053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2784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515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0246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390225" y="2890050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1"/>
                  </a:moveTo>
                  <a:cubicBezTo>
                    <a:pt x="2038" y="1"/>
                    <a:pt x="1979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79" y="3141"/>
                    <a:pt x="2038" y="3143"/>
                    <a:pt x="2097" y="3143"/>
                  </a:cubicBezTo>
                  <a:cubicBezTo>
                    <a:pt x="4075" y="3143"/>
                    <a:pt x="4075" y="1"/>
                    <a:pt x="2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770900" y="2890250"/>
              <a:ext cx="93325" cy="78325"/>
            </a:xfrm>
            <a:custGeom>
              <a:avLst/>
              <a:gdLst/>
              <a:ahLst/>
              <a:cxnLst/>
              <a:rect l="l" t="t" r="r" b="b"/>
              <a:pathLst>
                <a:path w="3733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9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4144025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614"/>
                  </a:cubicBezTo>
                  <a:cubicBezTo>
                    <a:pt x="3127" y="707"/>
                    <a:pt x="2421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339780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3770900" y="2512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14402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339780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3770900" y="2131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414402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339780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3770900" y="1753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414402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19053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67" y="3097"/>
                  </a:cubicBezTo>
                  <a:cubicBezTo>
                    <a:pt x="1946" y="3097"/>
                    <a:pt x="2327" y="2951"/>
                    <a:pt x="2622" y="2623"/>
                  </a:cubicBezTo>
                  <a:cubicBezTo>
                    <a:pt x="3630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22784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68" y="3097"/>
                  </a:cubicBezTo>
                  <a:cubicBezTo>
                    <a:pt x="1947" y="3097"/>
                    <a:pt x="2327" y="2951"/>
                    <a:pt x="2622" y="2623"/>
                  </a:cubicBezTo>
                  <a:cubicBezTo>
                    <a:pt x="3631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651575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630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024675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1905350" y="994425"/>
              <a:ext cx="90775" cy="78100"/>
            </a:xfrm>
            <a:custGeom>
              <a:avLst/>
              <a:gdLst/>
              <a:ahLst/>
              <a:cxnLst/>
              <a:rect l="l" t="t" r="r" b="b"/>
              <a:pathLst>
                <a:path w="3631" h="3124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44"/>
                    <a:pt x="743" y="3123"/>
                    <a:pt x="1538" y="3123"/>
                  </a:cubicBezTo>
                  <a:cubicBezTo>
                    <a:pt x="1951" y="3123"/>
                    <a:pt x="2378" y="2967"/>
                    <a:pt x="2723" y="2623"/>
                  </a:cubicBezTo>
                  <a:cubicBezTo>
                    <a:pt x="3630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278450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6515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0246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905350" y="616275"/>
              <a:ext cx="93300" cy="78825"/>
            </a:xfrm>
            <a:custGeom>
              <a:avLst/>
              <a:gdLst/>
              <a:ahLst/>
              <a:cxnLst/>
              <a:rect l="l" t="t" r="r" b="b"/>
              <a:pathLst>
                <a:path w="3732" h="3153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2" y="3153"/>
                    <a:pt x="1600" y="3153"/>
                  </a:cubicBezTo>
                  <a:cubicBezTo>
                    <a:pt x="1994" y="3153"/>
                    <a:pt x="2395" y="3018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2784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6515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30246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9053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3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2784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6515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30246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33978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3770900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4144025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390225" y="994225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0"/>
                  </a:moveTo>
                  <a:cubicBezTo>
                    <a:pt x="2038" y="0"/>
                    <a:pt x="1979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79" y="3140"/>
                    <a:pt x="2038" y="3143"/>
                    <a:pt x="2097" y="3143"/>
                  </a:cubicBezTo>
                  <a:cubicBezTo>
                    <a:pt x="4075" y="3143"/>
                    <a:pt x="4075" y="0"/>
                    <a:pt x="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770900" y="994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4144025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1" y="706"/>
                    <a:pt x="1" y="1513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513"/>
                  </a:cubicBezTo>
                  <a:cubicBezTo>
                    <a:pt x="3127" y="706"/>
                    <a:pt x="242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39780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3770900" y="616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414402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39780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3770900" y="238125"/>
              <a:ext cx="93325" cy="79425"/>
            </a:xfrm>
            <a:custGeom>
              <a:avLst/>
              <a:gdLst/>
              <a:ahLst/>
              <a:cxnLst/>
              <a:rect l="l" t="t" r="r" b="b"/>
              <a:pathLst>
                <a:path w="3733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10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414402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4" name="Google Shape;694;p13"/>
          <p:cNvPicPr preferRelativeResize="0"/>
          <p:nvPr/>
        </p:nvPicPr>
        <p:blipFill rotWithShape="1">
          <a:blip r:embed="rId6">
            <a:alphaModFix/>
          </a:blip>
          <a:srcRect l="-8437" t="-8437" r="-8425" b="-8425"/>
          <a:stretch/>
        </p:blipFill>
        <p:spPr>
          <a:xfrm>
            <a:off x="6627775" y="4689417"/>
            <a:ext cx="399150" cy="353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accent1"/>
        </a:solidFill>
        <a:effectLst/>
      </p:bgPr>
    </p:bg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26"/>
          <p:cNvSpPr/>
          <p:nvPr/>
        </p:nvSpPr>
        <p:spPr>
          <a:xfrm>
            <a:off x="7636826" y="206300"/>
            <a:ext cx="1659000" cy="1659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6"/>
          <p:cNvSpPr/>
          <p:nvPr/>
        </p:nvSpPr>
        <p:spPr>
          <a:xfrm>
            <a:off x="713225" y="4096250"/>
            <a:ext cx="969000" cy="969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6"/>
          <p:cNvSpPr/>
          <p:nvPr/>
        </p:nvSpPr>
        <p:spPr>
          <a:xfrm>
            <a:off x="-657708" y="492075"/>
            <a:ext cx="2214300" cy="2214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6"/>
          <p:cNvSpPr/>
          <p:nvPr/>
        </p:nvSpPr>
        <p:spPr>
          <a:xfrm>
            <a:off x="949859" y="56940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6"/>
          <p:cNvSpPr/>
          <p:nvPr/>
        </p:nvSpPr>
        <p:spPr>
          <a:xfrm>
            <a:off x="6189822" y="263023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26"/>
          <p:cNvGrpSpPr/>
          <p:nvPr/>
        </p:nvGrpSpPr>
        <p:grpSpPr>
          <a:xfrm>
            <a:off x="270551" y="3861180"/>
            <a:ext cx="1108708" cy="791579"/>
            <a:chOff x="1905350" y="238125"/>
            <a:chExt cx="3824450" cy="2730525"/>
          </a:xfrm>
        </p:grpSpPr>
        <p:sp>
          <p:nvSpPr>
            <p:cNvPr id="1141" name="Google Shape;1141;p26"/>
            <p:cNvSpPr/>
            <p:nvPr/>
          </p:nvSpPr>
          <p:spPr>
            <a:xfrm>
              <a:off x="4517150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614"/>
                  </a:cubicBezTo>
                  <a:cubicBezTo>
                    <a:pt x="3126" y="707"/>
                    <a:pt x="2420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4890250" y="2890250"/>
              <a:ext cx="80700" cy="78200"/>
            </a:xfrm>
            <a:custGeom>
              <a:avLst/>
              <a:gdLst/>
              <a:ahLst/>
              <a:cxnLst/>
              <a:rect l="l" t="t" r="r" b="b"/>
              <a:pathLst>
                <a:path w="3228" h="312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614"/>
                  </a:cubicBezTo>
                  <a:cubicBezTo>
                    <a:pt x="3228" y="707"/>
                    <a:pt x="2522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5255800" y="2890050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1"/>
                  </a:moveTo>
                  <a:cubicBezTo>
                    <a:pt x="2044" y="1"/>
                    <a:pt x="1981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81" y="3141"/>
                    <a:pt x="2044" y="3143"/>
                    <a:pt x="2105" y="3143"/>
                  </a:cubicBezTo>
                  <a:cubicBezTo>
                    <a:pt x="4173" y="3143"/>
                    <a:pt x="4173" y="1"/>
                    <a:pt x="2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5639000" y="2890250"/>
              <a:ext cx="90800" cy="78325"/>
            </a:xfrm>
            <a:custGeom>
              <a:avLst/>
              <a:gdLst/>
              <a:ahLst/>
              <a:cxnLst/>
              <a:rect l="l" t="t" r="r" b="b"/>
              <a:pathLst>
                <a:path w="3632" h="3133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17"/>
                    <a:pt x="765" y="3133"/>
                    <a:pt x="1571" y="3133"/>
                  </a:cubicBezTo>
                  <a:cubicBezTo>
                    <a:pt x="1935" y="3133"/>
                    <a:pt x="2308" y="3006"/>
                    <a:pt x="2623" y="2724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45171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48902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52633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101" y="1513"/>
                  </a:cubicBezTo>
                  <a:cubicBezTo>
                    <a:pt x="101" y="2466"/>
                    <a:pt x="836" y="3097"/>
                    <a:pt x="1623" y="3097"/>
                  </a:cubicBezTo>
                  <a:cubicBezTo>
                    <a:pt x="2003" y="3097"/>
                    <a:pt x="2395" y="2950"/>
                    <a:pt x="2723" y="2623"/>
                  </a:cubicBezTo>
                  <a:cubicBezTo>
                    <a:pt x="3731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5639000" y="2512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513" y="1"/>
                  </a:moveTo>
                  <a:cubicBezTo>
                    <a:pt x="606" y="1"/>
                    <a:pt x="1" y="707"/>
                    <a:pt x="1" y="1513"/>
                  </a:cubicBezTo>
                  <a:cubicBezTo>
                    <a:pt x="1" y="2466"/>
                    <a:pt x="735" y="3097"/>
                    <a:pt x="1523" y="3097"/>
                  </a:cubicBezTo>
                  <a:cubicBezTo>
                    <a:pt x="1903" y="3097"/>
                    <a:pt x="2295" y="2950"/>
                    <a:pt x="2623" y="2623"/>
                  </a:cubicBezTo>
                  <a:cubicBezTo>
                    <a:pt x="3631" y="1614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45171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48902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5264200" y="213142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7"/>
                    <a:pt x="759" y="3198"/>
                    <a:pt x="1569" y="3198"/>
                  </a:cubicBezTo>
                  <a:cubicBezTo>
                    <a:pt x="1959" y="3198"/>
                    <a:pt x="2362" y="3051"/>
                    <a:pt x="2690" y="2723"/>
                  </a:cubicBezTo>
                  <a:cubicBezTo>
                    <a:pt x="3698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5637300" y="213142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7"/>
                    <a:pt x="759" y="3198"/>
                    <a:pt x="1569" y="3198"/>
                  </a:cubicBezTo>
                  <a:cubicBezTo>
                    <a:pt x="1960" y="3198"/>
                    <a:pt x="2363" y="3051"/>
                    <a:pt x="2691" y="2723"/>
                  </a:cubicBezTo>
                  <a:cubicBezTo>
                    <a:pt x="3699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45171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48902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5264200" y="175327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6"/>
                    <a:pt x="759" y="3197"/>
                    <a:pt x="1569" y="3197"/>
                  </a:cubicBezTo>
                  <a:cubicBezTo>
                    <a:pt x="1959" y="3197"/>
                    <a:pt x="2362" y="3051"/>
                    <a:pt x="2690" y="2723"/>
                  </a:cubicBezTo>
                  <a:cubicBezTo>
                    <a:pt x="3698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5637300" y="175327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6"/>
                    <a:pt x="759" y="3197"/>
                    <a:pt x="1569" y="3197"/>
                  </a:cubicBezTo>
                  <a:cubicBezTo>
                    <a:pt x="1960" y="3197"/>
                    <a:pt x="2363" y="3051"/>
                    <a:pt x="2691" y="2723"/>
                  </a:cubicBezTo>
                  <a:cubicBezTo>
                    <a:pt x="3699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45171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48902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52659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513" y="1"/>
                  </a:moveTo>
                  <a:cubicBezTo>
                    <a:pt x="605" y="1"/>
                    <a:pt x="0" y="707"/>
                    <a:pt x="0" y="1513"/>
                  </a:cubicBezTo>
                  <a:cubicBezTo>
                    <a:pt x="0" y="2466"/>
                    <a:pt x="735" y="3097"/>
                    <a:pt x="1522" y="3097"/>
                  </a:cubicBezTo>
                  <a:cubicBezTo>
                    <a:pt x="1902" y="3097"/>
                    <a:pt x="2294" y="2951"/>
                    <a:pt x="2622" y="2623"/>
                  </a:cubicBezTo>
                  <a:cubicBezTo>
                    <a:pt x="3630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5636475" y="1375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808" y="1"/>
                    <a:pt x="1" y="707"/>
                    <a:pt x="102" y="1513"/>
                  </a:cubicBezTo>
                  <a:cubicBezTo>
                    <a:pt x="102" y="2466"/>
                    <a:pt x="836" y="3097"/>
                    <a:pt x="1624" y="3097"/>
                  </a:cubicBezTo>
                  <a:cubicBezTo>
                    <a:pt x="2004" y="3097"/>
                    <a:pt x="2396" y="2951"/>
                    <a:pt x="2724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4517150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0" y="706"/>
                    <a:pt x="0" y="1513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513"/>
                  </a:cubicBezTo>
                  <a:cubicBezTo>
                    <a:pt x="3126" y="706"/>
                    <a:pt x="2420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4890250" y="996950"/>
              <a:ext cx="80700" cy="78175"/>
            </a:xfrm>
            <a:custGeom>
              <a:avLst/>
              <a:gdLst/>
              <a:ahLst/>
              <a:cxnLst/>
              <a:rect l="l" t="t" r="r" b="b"/>
              <a:pathLst>
                <a:path w="3228" h="3127" extrusionOk="0">
                  <a:moveTo>
                    <a:pt x="1614" y="0"/>
                  </a:moveTo>
                  <a:cubicBezTo>
                    <a:pt x="707" y="0"/>
                    <a:pt x="1" y="706"/>
                    <a:pt x="1" y="1513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513"/>
                  </a:cubicBezTo>
                  <a:cubicBezTo>
                    <a:pt x="3228" y="706"/>
                    <a:pt x="2522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5255800" y="994225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0"/>
                  </a:moveTo>
                  <a:cubicBezTo>
                    <a:pt x="2044" y="0"/>
                    <a:pt x="1981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81" y="3140"/>
                    <a:pt x="2044" y="3143"/>
                    <a:pt x="2105" y="3143"/>
                  </a:cubicBezTo>
                  <a:cubicBezTo>
                    <a:pt x="4173" y="3143"/>
                    <a:pt x="4173" y="0"/>
                    <a:pt x="2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5639000" y="99442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67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45171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48902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52633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101" y="1614"/>
                  </a:cubicBezTo>
                  <a:cubicBezTo>
                    <a:pt x="101" y="2566"/>
                    <a:pt x="836" y="3198"/>
                    <a:pt x="1623" y="3198"/>
                  </a:cubicBezTo>
                  <a:cubicBezTo>
                    <a:pt x="2003" y="3198"/>
                    <a:pt x="2395" y="3051"/>
                    <a:pt x="2723" y="2723"/>
                  </a:cubicBezTo>
                  <a:cubicBezTo>
                    <a:pt x="3731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5639000" y="61627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0"/>
                  </a:moveTo>
                  <a:cubicBezTo>
                    <a:pt x="606" y="0"/>
                    <a:pt x="1" y="706"/>
                    <a:pt x="1" y="1614"/>
                  </a:cubicBezTo>
                  <a:cubicBezTo>
                    <a:pt x="1" y="2566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45171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48902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5264150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3" y="0"/>
                  </a:moveTo>
                  <a:cubicBezTo>
                    <a:pt x="675" y="0"/>
                    <a:pt x="70" y="706"/>
                    <a:pt x="70" y="1613"/>
                  </a:cubicBezTo>
                  <a:cubicBezTo>
                    <a:pt x="1" y="2514"/>
                    <a:pt x="788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5" y="0"/>
                    <a:pt x="1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5637275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2" y="0"/>
                  </a:moveTo>
                  <a:cubicBezTo>
                    <a:pt x="776" y="0"/>
                    <a:pt x="70" y="706"/>
                    <a:pt x="70" y="1613"/>
                  </a:cubicBezTo>
                  <a:cubicBezTo>
                    <a:pt x="0" y="2514"/>
                    <a:pt x="787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4" y="0"/>
                    <a:pt x="1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19053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2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22784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26515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30246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19053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22784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26515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30246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19053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22784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26515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30246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19053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22784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26515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30246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3390225" y="2890050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1"/>
                  </a:moveTo>
                  <a:cubicBezTo>
                    <a:pt x="2038" y="1"/>
                    <a:pt x="1979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79" y="3141"/>
                    <a:pt x="2038" y="3143"/>
                    <a:pt x="2097" y="3143"/>
                  </a:cubicBezTo>
                  <a:cubicBezTo>
                    <a:pt x="4075" y="3143"/>
                    <a:pt x="4075" y="1"/>
                    <a:pt x="2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3770900" y="2890250"/>
              <a:ext cx="93325" cy="78325"/>
            </a:xfrm>
            <a:custGeom>
              <a:avLst/>
              <a:gdLst/>
              <a:ahLst/>
              <a:cxnLst/>
              <a:rect l="l" t="t" r="r" b="b"/>
              <a:pathLst>
                <a:path w="3733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9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4144025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614"/>
                  </a:cubicBezTo>
                  <a:cubicBezTo>
                    <a:pt x="3127" y="707"/>
                    <a:pt x="2421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339780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3770900" y="2512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414402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339780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3770900" y="2131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414402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339780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3770900" y="1753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414402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19053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67" y="3097"/>
                  </a:cubicBezTo>
                  <a:cubicBezTo>
                    <a:pt x="1946" y="3097"/>
                    <a:pt x="2327" y="2951"/>
                    <a:pt x="2622" y="2623"/>
                  </a:cubicBezTo>
                  <a:cubicBezTo>
                    <a:pt x="3630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22784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68" y="3097"/>
                  </a:cubicBezTo>
                  <a:cubicBezTo>
                    <a:pt x="1947" y="3097"/>
                    <a:pt x="2327" y="2951"/>
                    <a:pt x="2622" y="2623"/>
                  </a:cubicBezTo>
                  <a:cubicBezTo>
                    <a:pt x="3631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2651575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630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3024675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1905350" y="994425"/>
              <a:ext cx="90775" cy="78100"/>
            </a:xfrm>
            <a:custGeom>
              <a:avLst/>
              <a:gdLst/>
              <a:ahLst/>
              <a:cxnLst/>
              <a:rect l="l" t="t" r="r" b="b"/>
              <a:pathLst>
                <a:path w="3631" h="3124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44"/>
                    <a:pt x="743" y="3123"/>
                    <a:pt x="1538" y="3123"/>
                  </a:cubicBezTo>
                  <a:cubicBezTo>
                    <a:pt x="1951" y="3123"/>
                    <a:pt x="2378" y="2967"/>
                    <a:pt x="2723" y="2623"/>
                  </a:cubicBezTo>
                  <a:cubicBezTo>
                    <a:pt x="3630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2278450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26515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30246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1905350" y="616275"/>
              <a:ext cx="93300" cy="78825"/>
            </a:xfrm>
            <a:custGeom>
              <a:avLst/>
              <a:gdLst/>
              <a:ahLst/>
              <a:cxnLst/>
              <a:rect l="l" t="t" r="r" b="b"/>
              <a:pathLst>
                <a:path w="3732" h="3153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2" y="3153"/>
                    <a:pt x="1600" y="3153"/>
                  </a:cubicBezTo>
                  <a:cubicBezTo>
                    <a:pt x="1994" y="3153"/>
                    <a:pt x="2395" y="3018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22784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6515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30246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19053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3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22784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26515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30246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33978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3770900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4144025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3390225" y="994225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0"/>
                  </a:moveTo>
                  <a:cubicBezTo>
                    <a:pt x="2038" y="0"/>
                    <a:pt x="1979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79" y="3140"/>
                    <a:pt x="2038" y="3143"/>
                    <a:pt x="2097" y="3143"/>
                  </a:cubicBezTo>
                  <a:cubicBezTo>
                    <a:pt x="4075" y="3143"/>
                    <a:pt x="4075" y="0"/>
                    <a:pt x="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3770900" y="994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4144025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1" y="706"/>
                    <a:pt x="1" y="1513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513"/>
                  </a:cubicBezTo>
                  <a:cubicBezTo>
                    <a:pt x="3127" y="706"/>
                    <a:pt x="242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339780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3770900" y="616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414402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339780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3770900" y="238125"/>
              <a:ext cx="93325" cy="79425"/>
            </a:xfrm>
            <a:custGeom>
              <a:avLst/>
              <a:gdLst/>
              <a:ahLst/>
              <a:cxnLst/>
              <a:rect l="l" t="t" r="r" b="b"/>
              <a:pathLst>
                <a:path w="3733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10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414402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9" name="Google Shape;1229;p26"/>
          <p:cNvSpPr/>
          <p:nvPr/>
        </p:nvSpPr>
        <p:spPr>
          <a:xfrm>
            <a:off x="4394284" y="20630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6"/>
          <p:cNvSpPr/>
          <p:nvPr/>
        </p:nvSpPr>
        <p:spPr>
          <a:xfrm>
            <a:off x="3404834" y="483185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6"/>
          <p:cNvSpPr/>
          <p:nvPr/>
        </p:nvSpPr>
        <p:spPr>
          <a:xfrm>
            <a:off x="7769572" y="3623914"/>
            <a:ext cx="1029000" cy="1029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6"/>
          <p:cNvSpPr/>
          <p:nvPr/>
        </p:nvSpPr>
        <p:spPr>
          <a:xfrm>
            <a:off x="8410384" y="355125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6"/>
          <p:cNvSpPr/>
          <p:nvPr/>
        </p:nvSpPr>
        <p:spPr>
          <a:xfrm>
            <a:off x="4264972" y="4754010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4" name="Google Shape;123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7671" y="1569801"/>
            <a:ext cx="1566300" cy="126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242072" y="3817426"/>
            <a:ext cx="1108700" cy="92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609" y="1156775"/>
            <a:ext cx="999700" cy="115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0" flipH="1">
            <a:off x="1548228" y="4632105"/>
            <a:ext cx="416537" cy="30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2354091" y="206306"/>
            <a:ext cx="416537" cy="48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ys One"/>
              <a:buNone/>
              <a:defRPr sz="28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ys One"/>
              <a:buNone/>
              <a:defRPr sz="28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ys One"/>
              <a:buNone/>
              <a:defRPr sz="28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ys One"/>
              <a:buNone/>
              <a:defRPr sz="28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ys One"/>
              <a:buNone/>
              <a:defRPr sz="28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ys One"/>
              <a:buNone/>
              <a:defRPr sz="28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ys One"/>
              <a:buNone/>
              <a:defRPr sz="28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ys One"/>
              <a:buNone/>
              <a:defRPr sz="28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ys One"/>
              <a:buNone/>
              <a:defRPr sz="28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70" r:id="rId7"/>
    <p:sldLayoutId id="2147483671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padventure.com/gastronomia/Gastronomia-Michoacana-Patrimonio-Intangible-de-la-Humanidad--20201104-000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padventure.com/cultura/3-Ciudades-Patrimonio-Para-el-Turismo-Cultural-en-Mexico--20200911-000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sK5GAsv4b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30"/>
          <p:cNvSpPr/>
          <p:nvPr/>
        </p:nvSpPr>
        <p:spPr>
          <a:xfrm>
            <a:off x="7465964" y="-264612"/>
            <a:ext cx="1592700" cy="159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30"/>
          <p:cNvSpPr/>
          <p:nvPr/>
        </p:nvSpPr>
        <p:spPr>
          <a:xfrm>
            <a:off x="432205" y="-328127"/>
            <a:ext cx="1305600" cy="130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30"/>
          <p:cNvSpPr/>
          <p:nvPr/>
        </p:nvSpPr>
        <p:spPr>
          <a:xfrm>
            <a:off x="4318300" y="163960"/>
            <a:ext cx="735600" cy="73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0"/>
          <p:cNvSpPr/>
          <p:nvPr/>
        </p:nvSpPr>
        <p:spPr>
          <a:xfrm>
            <a:off x="242613" y="3078488"/>
            <a:ext cx="1212000" cy="121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0"/>
          <p:cNvSpPr/>
          <p:nvPr/>
        </p:nvSpPr>
        <p:spPr>
          <a:xfrm>
            <a:off x="1910425" y="238713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0"/>
          <p:cNvSpPr/>
          <p:nvPr/>
        </p:nvSpPr>
        <p:spPr>
          <a:xfrm>
            <a:off x="380800" y="3115225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0"/>
          <p:cNvSpPr/>
          <p:nvPr/>
        </p:nvSpPr>
        <p:spPr>
          <a:xfrm>
            <a:off x="1013662" y="3455748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2" name="Google Shape;1272;p30"/>
          <p:cNvGrpSpPr/>
          <p:nvPr/>
        </p:nvGrpSpPr>
        <p:grpSpPr>
          <a:xfrm>
            <a:off x="3767854" y="-71120"/>
            <a:ext cx="1108708" cy="791579"/>
            <a:chOff x="1905350" y="238125"/>
            <a:chExt cx="3824450" cy="2730525"/>
          </a:xfrm>
        </p:grpSpPr>
        <p:sp>
          <p:nvSpPr>
            <p:cNvPr id="1273" name="Google Shape;1273;p30"/>
            <p:cNvSpPr/>
            <p:nvPr/>
          </p:nvSpPr>
          <p:spPr>
            <a:xfrm>
              <a:off x="4517150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614"/>
                  </a:cubicBezTo>
                  <a:cubicBezTo>
                    <a:pt x="3126" y="707"/>
                    <a:pt x="2420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4890250" y="2890250"/>
              <a:ext cx="80700" cy="78200"/>
            </a:xfrm>
            <a:custGeom>
              <a:avLst/>
              <a:gdLst/>
              <a:ahLst/>
              <a:cxnLst/>
              <a:rect l="l" t="t" r="r" b="b"/>
              <a:pathLst>
                <a:path w="3228" h="312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614"/>
                  </a:cubicBezTo>
                  <a:cubicBezTo>
                    <a:pt x="3228" y="707"/>
                    <a:pt x="2522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0"/>
            <p:cNvSpPr/>
            <p:nvPr/>
          </p:nvSpPr>
          <p:spPr>
            <a:xfrm>
              <a:off x="5255800" y="2890050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1"/>
                  </a:moveTo>
                  <a:cubicBezTo>
                    <a:pt x="2044" y="1"/>
                    <a:pt x="1981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81" y="3141"/>
                    <a:pt x="2044" y="3143"/>
                    <a:pt x="2105" y="3143"/>
                  </a:cubicBezTo>
                  <a:cubicBezTo>
                    <a:pt x="4173" y="3143"/>
                    <a:pt x="4173" y="1"/>
                    <a:pt x="2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5639000" y="2890250"/>
              <a:ext cx="90800" cy="78325"/>
            </a:xfrm>
            <a:custGeom>
              <a:avLst/>
              <a:gdLst/>
              <a:ahLst/>
              <a:cxnLst/>
              <a:rect l="l" t="t" r="r" b="b"/>
              <a:pathLst>
                <a:path w="3632" h="3133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17"/>
                    <a:pt x="765" y="3133"/>
                    <a:pt x="1571" y="3133"/>
                  </a:cubicBezTo>
                  <a:cubicBezTo>
                    <a:pt x="1935" y="3133"/>
                    <a:pt x="2308" y="3006"/>
                    <a:pt x="2623" y="2724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5171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8902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52633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101" y="1513"/>
                  </a:cubicBezTo>
                  <a:cubicBezTo>
                    <a:pt x="101" y="2466"/>
                    <a:pt x="836" y="3097"/>
                    <a:pt x="1623" y="3097"/>
                  </a:cubicBezTo>
                  <a:cubicBezTo>
                    <a:pt x="2003" y="3097"/>
                    <a:pt x="2395" y="2950"/>
                    <a:pt x="2723" y="2623"/>
                  </a:cubicBezTo>
                  <a:cubicBezTo>
                    <a:pt x="3731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5639000" y="2512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513" y="1"/>
                  </a:moveTo>
                  <a:cubicBezTo>
                    <a:pt x="606" y="1"/>
                    <a:pt x="1" y="707"/>
                    <a:pt x="1" y="1513"/>
                  </a:cubicBezTo>
                  <a:cubicBezTo>
                    <a:pt x="1" y="2466"/>
                    <a:pt x="735" y="3097"/>
                    <a:pt x="1523" y="3097"/>
                  </a:cubicBezTo>
                  <a:cubicBezTo>
                    <a:pt x="1903" y="3097"/>
                    <a:pt x="2295" y="2950"/>
                    <a:pt x="2623" y="2623"/>
                  </a:cubicBezTo>
                  <a:cubicBezTo>
                    <a:pt x="3631" y="1614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45171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48902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5264200" y="213142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7"/>
                    <a:pt x="759" y="3198"/>
                    <a:pt x="1569" y="3198"/>
                  </a:cubicBezTo>
                  <a:cubicBezTo>
                    <a:pt x="1959" y="3198"/>
                    <a:pt x="2362" y="3051"/>
                    <a:pt x="2690" y="2723"/>
                  </a:cubicBezTo>
                  <a:cubicBezTo>
                    <a:pt x="3698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5637300" y="213142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7"/>
                    <a:pt x="759" y="3198"/>
                    <a:pt x="1569" y="3198"/>
                  </a:cubicBezTo>
                  <a:cubicBezTo>
                    <a:pt x="1960" y="3198"/>
                    <a:pt x="2363" y="3051"/>
                    <a:pt x="2691" y="2723"/>
                  </a:cubicBezTo>
                  <a:cubicBezTo>
                    <a:pt x="3699" y="1715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45171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48902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5264200" y="1753275"/>
              <a:ext cx="92475" cy="79950"/>
            </a:xfrm>
            <a:custGeom>
              <a:avLst/>
              <a:gdLst/>
              <a:ahLst/>
              <a:cxnLst/>
              <a:rect l="l" t="t" r="r" b="b"/>
              <a:pathLst>
                <a:path w="3699" h="3198" extrusionOk="0">
                  <a:moveTo>
                    <a:pt x="1581" y="0"/>
                  </a:moveTo>
                  <a:cubicBezTo>
                    <a:pt x="673" y="0"/>
                    <a:pt x="68" y="706"/>
                    <a:pt x="68" y="1614"/>
                  </a:cubicBezTo>
                  <a:cubicBezTo>
                    <a:pt x="0" y="2566"/>
                    <a:pt x="759" y="3197"/>
                    <a:pt x="1569" y="3197"/>
                  </a:cubicBezTo>
                  <a:cubicBezTo>
                    <a:pt x="1959" y="3197"/>
                    <a:pt x="2362" y="3051"/>
                    <a:pt x="2690" y="2723"/>
                  </a:cubicBezTo>
                  <a:cubicBezTo>
                    <a:pt x="3698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5637300" y="1753275"/>
              <a:ext cx="92500" cy="79950"/>
            </a:xfrm>
            <a:custGeom>
              <a:avLst/>
              <a:gdLst/>
              <a:ahLst/>
              <a:cxnLst/>
              <a:rect l="l" t="t" r="r" b="b"/>
              <a:pathLst>
                <a:path w="3700" h="3198" extrusionOk="0">
                  <a:moveTo>
                    <a:pt x="1581" y="0"/>
                  </a:moveTo>
                  <a:cubicBezTo>
                    <a:pt x="775" y="0"/>
                    <a:pt x="69" y="706"/>
                    <a:pt x="69" y="1614"/>
                  </a:cubicBezTo>
                  <a:cubicBezTo>
                    <a:pt x="1" y="2566"/>
                    <a:pt x="759" y="3197"/>
                    <a:pt x="1569" y="3197"/>
                  </a:cubicBezTo>
                  <a:cubicBezTo>
                    <a:pt x="1960" y="3197"/>
                    <a:pt x="2363" y="3051"/>
                    <a:pt x="2691" y="2723"/>
                  </a:cubicBezTo>
                  <a:cubicBezTo>
                    <a:pt x="3699" y="1714"/>
                    <a:pt x="2993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45171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4890250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52659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513" y="1"/>
                  </a:moveTo>
                  <a:cubicBezTo>
                    <a:pt x="605" y="1"/>
                    <a:pt x="0" y="707"/>
                    <a:pt x="0" y="1513"/>
                  </a:cubicBezTo>
                  <a:cubicBezTo>
                    <a:pt x="0" y="2466"/>
                    <a:pt x="735" y="3097"/>
                    <a:pt x="1522" y="3097"/>
                  </a:cubicBezTo>
                  <a:cubicBezTo>
                    <a:pt x="1902" y="3097"/>
                    <a:pt x="2294" y="2951"/>
                    <a:pt x="2622" y="2623"/>
                  </a:cubicBezTo>
                  <a:cubicBezTo>
                    <a:pt x="3630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5636475" y="1375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808" y="1"/>
                    <a:pt x="1" y="707"/>
                    <a:pt x="102" y="1513"/>
                  </a:cubicBezTo>
                  <a:cubicBezTo>
                    <a:pt x="102" y="2466"/>
                    <a:pt x="836" y="3097"/>
                    <a:pt x="1624" y="3097"/>
                  </a:cubicBezTo>
                  <a:cubicBezTo>
                    <a:pt x="2004" y="3097"/>
                    <a:pt x="2396" y="2951"/>
                    <a:pt x="2724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4517150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0" y="706"/>
                    <a:pt x="0" y="1513"/>
                  </a:cubicBezTo>
                  <a:cubicBezTo>
                    <a:pt x="0" y="2421"/>
                    <a:pt x="706" y="3127"/>
                    <a:pt x="1614" y="3127"/>
                  </a:cubicBezTo>
                  <a:cubicBezTo>
                    <a:pt x="2420" y="3127"/>
                    <a:pt x="3126" y="2421"/>
                    <a:pt x="3126" y="1513"/>
                  </a:cubicBezTo>
                  <a:cubicBezTo>
                    <a:pt x="3126" y="706"/>
                    <a:pt x="2420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4890250" y="996950"/>
              <a:ext cx="80700" cy="78175"/>
            </a:xfrm>
            <a:custGeom>
              <a:avLst/>
              <a:gdLst/>
              <a:ahLst/>
              <a:cxnLst/>
              <a:rect l="l" t="t" r="r" b="b"/>
              <a:pathLst>
                <a:path w="3228" h="3127" extrusionOk="0">
                  <a:moveTo>
                    <a:pt x="1614" y="0"/>
                  </a:moveTo>
                  <a:cubicBezTo>
                    <a:pt x="707" y="0"/>
                    <a:pt x="1" y="706"/>
                    <a:pt x="1" y="1513"/>
                  </a:cubicBezTo>
                  <a:cubicBezTo>
                    <a:pt x="1" y="2421"/>
                    <a:pt x="707" y="3127"/>
                    <a:pt x="1614" y="3127"/>
                  </a:cubicBezTo>
                  <a:cubicBezTo>
                    <a:pt x="2522" y="3127"/>
                    <a:pt x="3228" y="2421"/>
                    <a:pt x="3228" y="1513"/>
                  </a:cubicBezTo>
                  <a:cubicBezTo>
                    <a:pt x="3228" y="706"/>
                    <a:pt x="2522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5255800" y="994225"/>
              <a:ext cx="104350" cy="78600"/>
            </a:xfrm>
            <a:custGeom>
              <a:avLst/>
              <a:gdLst/>
              <a:ahLst/>
              <a:cxnLst/>
              <a:rect l="l" t="t" r="r" b="b"/>
              <a:pathLst>
                <a:path w="4174" h="3144" extrusionOk="0">
                  <a:moveTo>
                    <a:pt x="2105" y="0"/>
                  </a:moveTo>
                  <a:cubicBezTo>
                    <a:pt x="2044" y="0"/>
                    <a:pt x="1981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81" y="3140"/>
                    <a:pt x="2044" y="3143"/>
                    <a:pt x="2105" y="3143"/>
                  </a:cubicBezTo>
                  <a:cubicBezTo>
                    <a:pt x="4173" y="3143"/>
                    <a:pt x="4173" y="0"/>
                    <a:pt x="2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5639000" y="99442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1"/>
                  </a:moveTo>
                  <a:cubicBezTo>
                    <a:pt x="606" y="1"/>
                    <a:pt x="1" y="707"/>
                    <a:pt x="1" y="1614"/>
                  </a:cubicBezTo>
                  <a:cubicBezTo>
                    <a:pt x="1" y="2567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45171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48902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52633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101" y="1614"/>
                  </a:cubicBezTo>
                  <a:cubicBezTo>
                    <a:pt x="101" y="2566"/>
                    <a:pt x="836" y="3198"/>
                    <a:pt x="1623" y="3198"/>
                  </a:cubicBezTo>
                  <a:cubicBezTo>
                    <a:pt x="2003" y="3198"/>
                    <a:pt x="2395" y="3051"/>
                    <a:pt x="2723" y="2723"/>
                  </a:cubicBezTo>
                  <a:cubicBezTo>
                    <a:pt x="3731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5639000" y="616275"/>
              <a:ext cx="90800" cy="79950"/>
            </a:xfrm>
            <a:custGeom>
              <a:avLst/>
              <a:gdLst/>
              <a:ahLst/>
              <a:cxnLst/>
              <a:rect l="l" t="t" r="r" b="b"/>
              <a:pathLst>
                <a:path w="3632" h="3198" extrusionOk="0">
                  <a:moveTo>
                    <a:pt x="1513" y="0"/>
                  </a:moveTo>
                  <a:cubicBezTo>
                    <a:pt x="606" y="0"/>
                    <a:pt x="1" y="706"/>
                    <a:pt x="1" y="1614"/>
                  </a:cubicBezTo>
                  <a:cubicBezTo>
                    <a:pt x="1" y="2566"/>
                    <a:pt x="735" y="3198"/>
                    <a:pt x="1523" y="3198"/>
                  </a:cubicBezTo>
                  <a:cubicBezTo>
                    <a:pt x="1903" y="3198"/>
                    <a:pt x="2295" y="3051"/>
                    <a:pt x="2623" y="2723"/>
                  </a:cubicBezTo>
                  <a:cubicBezTo>
                    <a:pt x="3631" y="1715"/>
                    <a:pt x="292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45171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48902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5264150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3" y="0"/>
                  </a:moveTo>
                  <a:cubicBezTo>
                    <a:pt x="675" y="0"/>
                    <a:pt x="70" y="706"/>
                    <a:pt x="70" y="1613"/>
                  </a:cubicBezTo>
                  <a:cubicBezTo>
                    <a:pt x="1" y="2514"/>
                    <a:pt x="788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5" y="0"/>
                    <a:pt x="1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5637275" y="238125"/>
              <a:ext cx="92525" cy="79425"/>
            </a:xfrm>
            <a:custGeom>
              <a:avLst/>
              <a:gdLst/>
              <a:ahLst/>
              <a:cxnLst/>
              <a:rect l="l" t="t" r="r" b="b"/>
              <a:pathLst>
                <a:path w="3701" h="3177" extrusionOk="0">
                  <a:moveTo>
                    <a:pt x="1582" y="0"/>
                  </a:moveTo>
                  <a:cubicBezTo>
                    <a:pt x="776" y="0"/>
                    <a:pt x="70" y="706"/>
                    <a:pt x="70" y="1613"/>
                  </a:cubicBezTo>
                  <a:cubicBezTo>
                    <a:pt x="0" y="2514"/>
                    <a:pt x="787" y="3176"/>
                    <a:pt x="1614" y="3176"/>
                  </a:cubicBezTo>
                  <a:cubicBezTo>
                    <a:pt x="1991" y="3176"/>
                    <a:pt x="2376" y="3039"/>
                    <a:pt x="2692" y="2723"/>
                  </a:cubicBezTo>
                  <a:cubicBezTo>
                    <a:pt x="3700" y="1714"/>
                    <a:pt x="2994" y="0"/>
                    <a:pt x="1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19053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2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278450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6515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17"/>
                    <a:pt x="813" y="3133"/>
                    <a:pt x="1648" y="3133"/>
                  </a:cubicBezTo>
                  <a:cubicBezTo>
                    <a:pt x="2026" y="3133"/>
                    <a:pt x="2409" y="3006"/>
                    <a:pt x="2723" y="2724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3024675" y="2890250"/>
              <a:ext cx="93300" cy="78325"/>
            </a:xfrm>
            <a:custGeom>
              <a:avLst/>
              <a:gdLst/>
              <a:ahLst/>
              <a:cxnLst/>
              <a:rect l="l" t="t" r="r" b="b"/>
              <a:pathLst>
                <a:path w="3732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8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19053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27845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6515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0"/>
                    <a:pt x="2723" y="2623"/>
                  </a:cubicBezTo>
                  <a:cubicBezTo>
                    <a:pt x="3731" y="1614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302467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19053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27845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6515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302467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19053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227845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26515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2" y="3197"/>
                    <a:pt x="2395" y="3051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02467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3390225" y="2890050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1"/>
                  </a:moveTo>
                  <a:cubicBezTo>
                    <a:pt x="2038" y="1"/>
                    <a:pt x="1979" y="3"/>
                    <a:pt x="1917" y="9"/>
                  </a:cubicBezTo>
                  <a:cubicBezTo>
                    <a:pt x="1" y="211"/>
                    <a:pt x="1" y="2933"/>
                    <a:pt x="1917" y="3135"/>
                  </a:cubicBezTo>
                  <a:cubicBezTo>
                    <a:pt x="1979" y="3141"/>
                    <a:pt x="2038" y="3143"/>
                    <a:pt x="2097" y="3143"/>
                  </a:cubicBezTo>
                  <a:cubicBezTo>
                    <a:pt x="4075" y="3143"/>
                    <a:pt x="4075" y="1"/>
                    <a:pt x="2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3770900" y="2890250"/>
              <a:ext cx="93325" cy="78325"/>
            </a:xfrm>
            <a:custGeom>
              <a:avLst/>
              <a:gdLst/>
              <a:ahLst/>
              <a:cxnLst/>
              <a:rect l="l" t="t" r="r" b="b"/>
              <a:pathLst>
                <a:path w="3733" h="3133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17"/>
                    <a:pt x="813" y="3133"/>
                    <a:pt x="1649" y="3133"/>
                  </a:cubicBezTo>
                  <a:cubicBezTo>
                    <a:pt x="2027" y="3133"/>
                    <a:pt x="2409" y="3006"/>
                    <a:pt x="2724" y="2724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4144025" y="2890250"/>
              <a:ext cx="78175" cy="78200"/>
            </a:xfrm>
            <a:custGeom>
              <a:avLst/>
              <a:gdLst/>
              <a:ahLst/>
              <a:cxnLst/>
              <a:rect l="l" t="t" r="r" b="b"/>
              <a:pathLst>
                <a:path w="3127" h="312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614"/>
                  </a:cubicBezTo>
                  <a:cubicBezTo>
                    <a:pt x="3127" y="707"/>
                    <a:pt x="2421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3397800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3770900" y="2512100"/>
              <a:ext cx="93325" cy="77450"/>
            </a:xfrm>
            <a:custGeom>
              <a:avLst/>
              <a:gdLst/>
              <a:ahLst/>
              <a:cxnLst/>
              <a:rect l="l" t="t" r="r" b="b"/>
              <a:pathLst>
                <a:path w="3733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0"/>
                    <a:pt x="2724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144025" y="2512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0"/>
                    <a:pt x="2723" y="2623"/>
                  </a:cubicBezTo>
                  <a:cubicBezTo>
                    <a:pt x="3732" y="1614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3397800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3770900" y="2131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4144025" y="2131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3397800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7"/>
                    <a:pt x="1598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3770900" y="1753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7"/>
                    <a:pt x="1599" y="3197"/>
                  </a:cubicBezTo>
                  <a:cubicBezTo>
                    <a:pt x="1993" y="3197"/>
                    <a:pt x="2396" y="3051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4144025" y="1753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7"/>
                    <a:pt x="1599" y="3197"/>
                  </a:cubicBezTo>
                  <a:cubicBezTo>
                    <a:pt x="1993" y="3197"/>
                    <a:pt x="2395" y="3051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19053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3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67" y="3097"/>
                  </a:cubicBezTo>
                  <a:cubicBezTo>
                    <a:pt x="1946" y="3097"/>
                    <a:pt x="2327" y="2951"/>
                    <a:pt x="2622" y="2623"/>
                  </a:cubicBezTo>
                  <a:cubicBezTo>
                    <a:pt x="3630" y="1715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227845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68" y="3097"/>
                  </a:cubicBezTo>
                  <a:cubicBezTo>
                    <a:pt x="1947" y="3097"/>
                    <a:pt x="2327" y="2951"/>
                    <a:pt x="2622" y="2623"/>
                  </a:cubicBezTo>
                  <a:cubicBezTo>
                    <a:pt x="3631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2651575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2" y="3097"/>
                    <a:pt x="2395" y="2951"/>
                    <a:pt x="2723" y="2623"/>
                  </a:cubicBezTo>
                  <a:cubicBezTo>
                    <a:pt x="3630" y="1715"/>
                    <a:pt x="29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3024675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1905350" y="994425"/>
              <a:ext cx="90775" cy="78100"/>
            </a:xfrm>
            <a:custGeom>
              <a:avLst/>
              <a:gdLst/>
              <a:ahLst/>
              <a:cxnLst/>
              <a:rect l="l" t="t" r="r" b="b"/>
              <a:pathLst>
                <a:path w="3631" h="3124" extrusionOk="0">
                  <a:moveTo>
                    <a:pt x="1613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44"/>
                    <a:pt x="743" y="3123"/>
                    <a:pt x="1538" y="3123"/>
                  </a:cubicBezTo>
                  <a:cubicBezTo>
                    <a:pt x="1951" y="3123"/>
                    <a:pt x="2378" y="2967"/>
                    <a:pt x="2723" y="2623"/>
                  </a:cubicBezTo>
                  <a:cubicBezTo>
                    <a:pt x="3630" y="1614"/>
                    <a:pt x="292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2278450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26515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6" y="1"/>
                    <a:pt x="0" y="707"/>
                    <a:pt x="0" y="1614"/>
                  </a:cubicBezTo>
                  <a:cubicBezTo>
                    <a:pt x="0" y="2567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3024675" y="99442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1905350" y="616275"/>
              <a:ext cx="93300" cy="78825"/>
            </a:xfrm>
            <a:custGeom>
              <a:avLst/>
              <a:gdLst/>
              <a:ahLst/>
              <a:cxnLst/>
              <a:rect l="l" t="t" r="r" b="b"/>
              <a:pathLst>
                <a:path w="3732" h="3153" extrusionOk="0">
                  <a:moveTo>
                    <a:pt x="1613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7"/>
                    <a:pt x="782" y="3153"/>
                    <a:pt x="1600" y="3153"/>
                  </a:cubicBezTo>
                  <a:cubicBezTo>
                    <a:pt x="1994" y="3153"/>
                    <a:pt x="2395" y="3018"/>
                    <a:pt x="2723" y="2723"/>
                  </a:cubicBezTo>
                  <a:cubicBezTo>
                    <a:pt x="3731" y="1715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227845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26515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2" y="3198"/>
                    <a:pt x="2395" y="3051"/>
                    <a:pt x="2723" y="2723"/>
                  </a:cubicBezTo>
                  <a:cubicBezTo>
                    <a:pt x="3731" y="1715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302467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19053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3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2924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227845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26515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1" y="1714"/>
                    <a:pt x="3025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302467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0"/>
            <p:cNvSpPr/>
            <p:nvPr/>
          </p:nvSpPr>
          <p:spPr>
            <a:xfrm>
              <a:off x="3397800" y="1375100"/>
              <a:ext cx="90775" cy="77450"/>
            </a:xfrm>
            <a:custGeom>
              <a:avLst/>
              <a:gdLst/>
              <a:ahLst/>
              <a:cxnLst/>
              <a:rect l="l" t="t" r="r" b="b"/>
              <a:pathLst>
                <a:path w="3631" h="3098" extrusionOk="0">
                  <a:moveTo>
                    <a:pt x="1614" y="1"/>
                  </a:moveTo>
                  <a:cubicBezTo>
                    <a:pt x="706" y="1"/>
                    <a:pt x="0" y="707"/>
                    <a:pt x="0" y="1513"/>
                  </a:cubicBezTo>
                  <a:cubicBezTo>
                    <a:pt x="0" y="2466"/>
                    <a:pt x="781" y="3097"/>
                    <a:pt x="1598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0"/>
            <p:cNvSpPr/>
            <p:nvPr/>
          </p:nvSpPr>
          <p:spPr>
            <a:xfrm>
              <a:off x="3770900" y="1375100"/>
              <a:ext cx="90800" cy="77450"/>
            </a:xfrm>
            <a:custGeom>
              <a:avLst/>
              <a:gdLst/>
              <a:ahLst/>
              <a:cxnLst/>
              <a:rect l="l" t="t" r="r" b="b"/>
              <a:pathLst>
                <a:path w="3632" h="3098" extrusionOk="0">
                  <a:moveTo>
                    <a:pt x="1614" y="1"/>
                  </a:moveTo>
                  <a:cubicBezTo>
                    <a:pt x="707" y="1"/>
                    <a:pt x="1" y="707"/>
                    <a:pt x="1" y="1513"/>
                  </a:cubicBezTo>
                  <a:cubicBezTo>
                    <a:pt x="1" y="2466"/>
                    <a:pt x="782" y="3097"/>
                    <a:pt x="1599" y="3097"/>
                  </a:cubicBezTo>
                  <a:cubicBezTo>
                    <a:pt x="1993" y="3097"/>
                    <a:pt x="2396" y="2951"/>
                    <a:pt x="2724" y="2623"/>
                  </a:cubicBezTo>
                  <a:cubicBezTo>
                    <a:pt x="3631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4144025" y="1375100"/>
              <a:ext cx="93300" cy="77450"/>
            </a:xfrm>
            <a:custGeom>
              <a:avLst/>
              <a:gdLst/>
              <a:ahLst/>
              <a:cxnLst/>
              <a:rect l="l" t="t" r="r" b="b"/>
              <a:pathLst>
                <a:path w="3732" h="3098" extrusionOk="0">
                  <a:moveTo>
                    <a:pt x="1614" y="1"/>
                  </a:moveTo>
                  <a:cubicBezTo>
                    <a:pt x="706" y="1"/>
                    <a:pt x="1" y="707"/>
                    <a:pt x="1" y="1513"/>
                  </a:cubicBezTo>
                  <a:cubicBezTo>
                    <a:pt x="1" y="2466"/>
                    <a:pt x="781" y="3097"/>
                    <a:pt x="1599" y="3097"/>
                  </a:cubicBezTo>
                  <a:cubicBezTo>
                    <a:pt x="1993" y="3097"/>
                    <a:pt x="2395" y="2951"/>
                    <a:pt x="2723" y="26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3390225" y="994225"/>
              <a:ext cx="101900" cy="78600"/>
            </a:xfrm>
            <a:custGeom>
              <a:avLst/>
              <a:gdLst/>
              <a:ahLst/>
              <a:cxnLst/>
              <a:rect l="l" t="t" r="r" b="b"/>
              <a:pathLst>
                <a:path w="4076" h="3144" extrusionOk="0">
                  <a:moveTo>
                    <a:pt x="2097" y="0"/>
                  </a:moveTo>
                  <a:cubicBezTo>
                    <a:pt x="2038" y="0"/>
                    <a:pt x="1979" y="3"/>
                    <a:pt x="1917" y="9"/>
                  </a:cubicBezTo>
                  <a:cubicBezTo>
                    <a:pt x="1" y="210"/>
                    <a:pt x="1" y="2933"/>
                    <a:pt x="1917" y="3135"/>
                  </a:cubicBezTo>
                  <a:cubicBezTo>
                    <a:pt x="1979" y="3140"/>
                    <a:pt x="2038" y="3143"/>
                    <a:pt x="2097" y="3143"/>
                  </a:cubicBezTo>
                  <a:cubicBezTo>
                    <a:pt x="4075" y="3143"/>
                    <a:pt x="4075" y="0"/>
                    <a:pt x="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3770900" y="99442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1"/>
                  </a:moveTo>
                  <a:cubicBezTo>
                    <a:pt x="707" y="1"/>
                    <a:pt x="1" y="707"/>
                    <a:pt x="1" y="1614"/>
                  </a:cubicBezTo>
                  <a:cubicBezTo>
                    <a:pt x="1" y="2567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0"/>
            <p:cNvSpPr/>
            <p:nvPr/>
          </p:nvSpPr>
          <p:spPr>
            <a:xfrm>
              <a:off x="4144025" y="996950"/>
              <a:ext cx="78175" cy="78175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614" y="0"/>
                  </a:moveTo>
                  <a:cubicBezTo>
                    <a:pt x="706" y="0"/>
                    <a:pt x="1" y="706"/>
                    <a:pt x="1" y="1513"/>
                  </a:cubicBezTo>
                  <a:cubicBezTo>
                    <a:pt x="1" y="2421"/>
                    <a:pt x="706" y="3127"/>
                    <a:pt x="1614" y="3127"/>
                  </a:cubicBezTo>
                  <a:cubicBezTo>
                    <a:pt x="2421" y="3127"/>
                    <a:pt x="3127" y="2421"/>
                    <a:pt x="3127" y="1513"/>
                  </a:cubicBezTo>
                  <a:cubicBezTo>
                    <a:pt x="3127" y="706"/>
                    <a:pt x="242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3397800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0" y="706"/>
                    <a:pt x="0" y="1614"/>
                  </a:cubicBezTo>
                  <a:cubicBezTo>
                    <a:pt x="0" y="2566"/>
                    <a:pt x="781" y="3198"/>
                    <a:pt x="1598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0"/>
            <p:cNvSpPr/>
            <p:nvPr/>
          </p:nvSpPr>
          <p:spPr>
            <a:xfrm>
              <a:off x="3770900" y="616275"/>
              <a:ext cx="93325" cy="79950"/>
            </a:xfrm>
            <a:custGeom>
              <a:avLst/>
              <a:gdLst/>
              <a:ahLst/>
              <a:cxnLst/>
              <a:rect l="l" t="t" r="r" b="b"/>
              <a:pathLst>
                <a:path w="3733" h="3198" extrusionOk="0">
                  <a:moveTo>
                    <a:pt x="1614" y="0"/>
                  </a:moveTo>
                  <a:cubicBezTo>
                    <a:pt x="707" y="0"/>
                    <a:pt x="1" y="706"/>
                    <a:pt x="1" y="1614"/>
                  </a:cubicBezTo>
                  <a:cubicBezTo>
                    <a:pt x="1" y="2566"/>
                    <a:pt x="782" y="3198"/>
                    <a:pt x="1599" y="3198"/>
                  </a:cubicBezTo>
                  <a:cubicBezTo>
                    <a:pt x="1993" y="3198"/>
                    <a:pt x="2396" y="3051"/>
                    <a:pt x="2724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0"/>
            <p:cNvSpPr/>
            <p:nvPr/>
          </p:nvSpPr>
          <p:spPr>
            <a:xfrm>
              <a:off x="4144025" y="616275"/>
              <a:ext cx="93300" cy="79950"/>
            </a:xfrm>
            <a:custGeom>
              <a:avLst/>
              <a:gdLst/>
              <a:ahLst/>
              <a:cxnLst/>
              <a:rect l="l" t="t" r="r" b="b"/>
              <a:pathLst>
                <a:path w="3732" h="3198" extrusionOk="0">
                  <a:moveTo>
                    <a:pt x="1614" y="0"/>
                  </a:moveTo>
                  <a:cubicBezTo>
                    <a:pt x="706" y="0"/>
                    <a:pt x="1" y="706"/>
                    <a:pt x="1" y="1614"/>
                  </a:cubicBezTo>
                  <a:cubicBezTo>
                    <a:pt x="1" y="2566"/>
                    <a:pt x="781" y="3198"/>
                    <a:pt x="1599" y="3198"/>
                  </a:cubicBezTo>
                  <a:cubicBezTo>
                    <a:pt x="1993" y="3198"/>
                    <a:pt x="2395" y="3051"/>
                    <a:pt x="2723" y="2723"/>
                  </a:cubicBezTo>
                  <a:cubicBezTo>
                    <a:pt x="3732" y="1715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0"/>
            <p:cNvSpPr/>
            <p:nvPr/>
          </p:nvSpPr>
          <p:spPr>
            <a:xfrm>
              <a:off x="3397800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0" y="706"/>
                    <a:pt x="0" y="1613"/>
                  </a:cubicBezTo>
                  <a:cubicBezTo>
                    <a:pt x="0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0"/>
            <p:cNvSpPr/>
            <p:nvPr/>
          </p:nvSpPr>
          <p:spPr>
            <a:xfrm>
              <a:off x="3770900" y="238125"/>
              <a:ext cx="93325" cy="79425"/>
            </a:xfrm>
            <a:custGeom>
              <a:avLst/>
              <a:gdLst/>
              <a:ahLst/>
              <a:cxnLst/>
              <a:rect l="l" t="t" r="r" b="b"/>
              <a:pathLst>
                <a:path w="3733" h="3177" extrusionOk="0">
                  <a:moveTo>
                    <a:pt x="1614" y="0"/>
                  </a:moveTo>
                  <a:cubicBezTo>
                    <a:pt x="707" y="0"/>
                    <a:pt x="1" y="706"/>
                    <a:pt x="1" y="1613"/>
                  </a:cubicBezTo>
                  <a:cubicBezTo>
                    <a:pt x="1" y="2514"/>
                    <a:pt x="810" y="3176"/>
                    <a:pt x="1643" y="3176"/>
                  </a:cubicBezTo>
                  <a:cubicBezTo>
                    <a:pt x="2023" y="3176"/>
                    <a:pt x="2408" y="3039"/>
                    <a:pt x="2724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0"/>
            <p:cNvSpPr/>
            <p:nvPr/>
          </p:nvSpPr>
          <p:spPr>
            <a:xfrm>
              <a:off x="4144025" y="238125"/>
              <a:ext cx="93300" cy="79425"/>
            </a:xfrm>
            <a:custGeom>
              <a:avLst/>
              <a:gdLst/>
              <a:ahLst/>
              <a:cxnLst/>
              <a:rect l="l" t="t" r="r" b="b"/>
              <a:pathLst>
                <a:path w="3732" h="3177" extrusionOk="0">
                  <a:moveTo>
                    <a:pt x="1614" y="0"/>
                  </a:moveTo>
                  <a:cubicBezTo>
                    <a:pt x="706" y="0"/>
                    <a:pt x="1" y="706"/>
                    <a:pt x="1" y="1613"/>
                  </a:cubicBezTo>
                  <a:cubicBezTo>
                    <a:pt x="1" y="2514"/>
                    <a:pt x="809" y="3176"/>
                    <a:pt x="1642" y="3176"/>
                  </a:cubicBezTo>
                  <a:cubicBezTo>
                    <a:pt x="2022" y="3176"/>
                    <a:pt x="2407" y="3039"/>
                    <a:pt x="2723" y="2723"/>
                  </a:cubicBezTo>
                  <a:cubicBezTo>
                    <a:pt x="3732" y="1714"/>
                    <a:pt x="302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30"/>
          <p:cNvSpPr/>
          <p:nvPr/>
        </p:nvSpPr>
        <p:spPr>
          <a:xfrm>
            <a:off x="8723550" y="2799475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0"/>
          <p:cNvSpPr/>
          <p:nvPr/>
        </p:nvSpPr>
        <p:spPr>
          <a:xfrm>
            <a:off x="3951225" y="4432100"/>
            <a:ext cx="171900" cy="171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0"/>
          <p:cNvSpPr/>
          <p:nvPr/>
        </p:nvSpPr>
        <p:spPr>
          <a:xfrm rot="-5400000">
            <a:off x="6434075" y="3691394"/>
            <a:ext cx="1289400" cy="128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0"/>
          <p:cNvSpPr/>
          <p:nvPr/>
        </p:nvSpPr>
        <p:spPr>
          <a:xfrm>
            <a:off x="5973887" y="4356873"/>
            <a:ext cx="969114" cy="58473"/>
          </a:xfrm>
          <a:custGeom>
            <a:avLst/>
            <a:gdLst/>
            <a:ahLst/>
            <a:cxnLst/>
            <a:rect l="l" t="t" r="r" b="b"/>
            <a:pathLst>
              <a:path w="133717" h="8068" fill="none" extrusionOk="0">
                <a:moveTo>
                  <a:pt x="1" y="1"/>
                </a:moveTo>
                <a:cubicBezTo>
                  <a:pt x="6656" y="1"/>
                  <a:pt x="6656" y="8068"/>
                  <a:pt x="13312" y="8068"/>
                </a:cubicBezTo>
                <a:cubicBezTo>
                  <a:pt x="20068" y="8068"/>
                  <a:pt x="20068" y="1"/>
                  <a:pt x="26724" y="1"/>
                </a:cubicBezTo>
                <a:cubicBezTo>
                  <a:pt x="33379" y="1"/>
                  <a:pt x="33379" y="8068"/>
                  <a:pt x="40035" y="8068"/>
                </a:cubicBezTo>
                <a:cubicBezTo>
                  <a:pt x="46791" y="8068"/>
                  <a:pt x="46791" y="1"/>
                  <a:pt x="53447" y="1"/>
                </a:cubicBezTo>
                <a:cubicBezTo>
                  <a:pt x="60102" y="1"/>
                  <a:pt x="60102" y="8068"/>
                  <a:pt x="66859" y="8068"/>
                </a:cubicBezTo>
                <a:cubicBezTo>
                  <a:pt x="73514" y="8068"/>
                  <a:pt x="73514" y="1"/>
                  <a:pt x="80170" y="1"/>
                </a:cubicBezTo>
                <a:cubicBezTo>
                  <a:pt x="86926" y="1"/>
                  <a:pt x="86825" y="8068"/>
                  <a:pt x="93582" y="8068"/>
                </a:cubicBezTo>
                <a:cubicBezTo>
                  <a:pt x="100237" y="8068"/>
                  <a:pt x="100237" y="1"/>
                  <a:pt x="106893" y="1"/>
                </a:cubicBezTo>
                <a:cubicBezTo>
                  <a:pt x="113649" y="1"/>
                  <a:pt x="113649" y="8068"/>
                  <a:pt x="120305" y="8068"/>
                </a:cubicBezTo>
                <a:cubicBezTo>
                  <a:pt x="126960" y="8068"/>
                  <a:pt x="126960" y="1"/>
                  <a:pt x="133717" y="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008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5" name="Google Shape;13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644" y="3533367"/>
            <a:ext cx="416537" cy="30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00000">
            <a:off x="7241115" y="4220560"/>
            <a:ext cx="844120" cy="7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2812057" y="4215081"/>
            <a:ext cx="416537" cy="48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500" y="3694376"/>
            <a:ext cx="1566300" cy="126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275" y="296888"/>
            <a:ext cx="1108700" cy="92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9325" y="238737"/>
            <a:ext cx="999700" cy="11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CuadroTexto 115">
            <a:extLst>
              <a:ext uri="{FF2B5EF4-FFF2-40B4-BE49-F238E27FC236}">
                <a16:creationId xmlns:a16="http://schemas.microsoft.com/office/drawing/2014/main" id="{7062B29F-CB6C-4DD9-9CF9-D2A9C79ECF9C}"/>
              </a:ext>
            </a:extLst>
          </p:cNvPr>
          <p:cNvSpPr txBox="1"/>
          <p:nvPr/>
        </p:nvSpPr>
        <p:spPr>
          <a:xfrm>
            <a:off x="778817" y="0"/>
            <a:ext cx="792066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 </a:t>
            </a: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Evidencia de unidad 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Expresión Corporal Y Danza 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Docente: María Efigenia Maury Arredondo</a:t>
            </a: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Música 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Docente: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/Jesús Armando Posada Hernández</a:t>
            </a: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 De Aprendizaje II. La práctica de la danza como parte del desarrollo cultural, cognitivo, emocional Y físico en los niños Y niñas de preescolar.</a:t>
            </a:r>
          </a:p>
          <a:p>
            <a:pPr algn="ctr"/>
            <a:endParaRPr lang="es-MX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Detecta los procesos de aprendizaje de sus alumnos Y alumnas para favorecer su desarrollo cognitivo Y socioemocional.	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</a:t>
            </a:r>
            <a:endParaRPr lang="es-MX" dirty="0"/>
          </a:p>
        </p:txBody>
      </p:sp>
      <p:pic>
        <p:nvPicPr>
          <p:cNvPr id="1026" name="Picture 2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FEE30907-5FBC-4025-8995-9429DCD4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50" y="354323"/>
            <a:ext cx="18573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3"/>
          <p:cNvSpPr txBox="1">
            <a:spLocks noGrp="1"/>
          </p:cNvSpPr>
          <p:nvPr>
            <p:ph type="title"/>
          </p:nvPr>
        </p:nvSpPr>
        <p:spPr>
          <a:xfrm>
            <a:off x="3235178" y="712381"/>
            <a:ext cx="6195903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baile de los viejitos, típico de morelia, Michoacán </a:t>
            </a:r>
          </a:p>
        </p:txBody>
      </p:sp>
      <p:pic>
        <p:nvPicPr>
          <p:cNvPr id="2050" name="Picture 2" descr="Danza de los viejitos">
            <a:extLst>
              <a:ext uri="{FF2B5EF4-FFF2-40B4-BE49-F238E27FC236}">
                <a16:creationId xmlns:a16="http://schemas.microsoft.com/office/drawing/2014/main" id="{7FB42F42-2FAE-43C0-9F64-11AABBFD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1554654"/>
            <a:ext cx="3189767" cy="21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nza de los Viejitos Generaciones">
            <a:extLst>
              <a:ext uri="{FF2B5EF4-FFF2-40B4-BE49-F238E27FC236}">
                <a16:creationId xmlns:a16="http://schemas.microsoft.com/office/drawing/2014/main" id="{B630A3D5-9DCA-4903-A251-F23D7F5F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90" y="2544478"/>
            <a:ext cx="3397232" cy="22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35"/>
          <p:cNvSpPr txBox="1">
            <a:spLocks noGrp="1"/>
          </p:cNvSpPr>
          <p:nvPr>
            <p:ph type="subTitle" idx="1"/>
          </p:nvPr>
        </p:nvSpPr>
        <p:spPr>
          <a:xfrm>
            <a:off x="397491" y="640493"/>
            <a:ext cx="6811384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rgbClr val="2A2A2A"/>
                </a:solidFill>
                <a:effectLst/>
                <a:latin typeface="Avenir Next"/>
              </a:rPr>
              <a:t>El origen tanto de la </a:t>
            </a:r>
            <a:r>
              <a:rPr lang="es-MX" b="1" i="0" dirty="0">
                <a:solidFill>
                  <a:srgbClr val="2A2A2A"/>
                </a:solidFill>
                <a:effectLst/>
                <a:latin typeface="Avenir Next"/>
              </a:rPr>
              <a:t>Danza de los Viejitos</a:t>
            </a:r>
            <a:r>
              <a:rPr lang="es-MX" b="0" i="0" dirty="0">
                <a:solidFill>
                  <a:srgbClr val="2A2A2A"/>
                </a:solidFill>
                <a:effectLst/>
                <a:latin typeface="Avenir Next"/>
              </a:rPr>
              <a:t> como de la </a:t>
            </a:r>
            <a:r>
              <a:rPr lang="es-MX" b="1" i="0" u="none" strike="noStrike" dirty="0">
                <a:solidFill>
                  <a:srgbClr val="FF5D57"/>
                </a:solidFill>
                <a:effectLst/>
                <a:latin typeface="Avenir Next"/>
                <a:hlinkClick r:id="rId3"/>
              </a:rPr>
              <a:t>gastronomía michoacana </a:t>
            </a:r>
            <a:r>
              <a:rPr lang="es-MX" b="0" i="0" dirty="0">
                <a:solidFill>
                  <a:srgbClr val="2A2A2A"/>
                </a:solidFill>
                <a:effectLst/>
                <a:latin typeface="Avenir Next"/>
              </a:rPr>
              <a:t>se pierde en la historia, pero se sabe que fue un ritual sagrado del imperio purépecha, asentando en el actual estado de </a:t>
            </a:r>
            <a:r>
              <a:rPr lang="es-MX" b="1" i="0" dirty="0">
                <a:solidFill>
                  <a:srgbClr val="2A2A2A"/>
                </a:solidFill>
                <a:effectLst/>
                <a:latin typeface="Avenir Next"/>
              </a:rPr>
              <a:t>Michoacán</a:t>
            </a:r>
            <a:r>
              <a:rPr lang="es-MX" b="0" i="0" dirty="0">
                <a:solidFill>
                  <a:srgbClr val="2A2A2A"/>
                </a:solidFill>
                <a:effectLst/>
                <a:latin typeface="Avenir Next"/>
              </a:rPr>
              <a:t>. Este lo realizaban cuatro de los petámutis, hombres ancianos guardianes de la sabiduría chamánica. Dichos dignatarios bailaban con sus bastones de mando y representaban a los cuatro puntos cardinales. La ceremonia se llevaba a cabo cuatro veces al año, marcando el tránsito solar de cada nueva estación e indicando el inicio de las respectivas actividades a realizar en la comunidad.</a:t>
            </a:r>
            <a:endParaRPr dirty="0"/>
          </a:p>
        </p:txBody>
      </p:sp>
      <p:pic>
        <p:nvPicPr>
          <p:cNvPr id="3074" name="Picture 2" descr="Pirekuas danza de los viejitos">
            <a:extLst>
              <a:ext uri="{FF2B5EF4-FFF2-40B4-BE49-F238E27FC236}">
                <a16:creationId xmlns:a16="http://schemas.microsoft.com/office/drawing/2014/main" id="{95559CFA-F664-4215-9EC9-258513E2A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75" y="2975786"/>
            <a:ext cx="4572000" cy="2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EB22170-7D8D-4C49-9DBC-91A408A1A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322" y="459737"/>
            <a:ext cx="5705597" cy="496800"/>
          </a:xfrm>
        </p:spPr>
        <p:txBody>
          <a:bodyPr/>
          <a:lstStyle/>
          <a:p>
            <a:pPr algn="l"/>
            <a:r>
              <a:rPr lang="es-MX" b="1" dirty="0">
                <a:solidFill>
                  <a:srgbClr val="222222"/>
                </a:solidFill>
                <a:effectLst/>
              </a:rPr>
              <a:t>¿Qué significa la Danza de los Viejitos?</a:t>
            </a:r>
          </a:p>
          <a:p>
            <a:pPr algn="l"/>
            <a:r>
              <a:rPr lang="es-MX" dirty="0">
                <a:solidFill>
                  <a:srgbClr val="2A2A2A"/>
                </a:solidFill>
                <a:effectLst/>
              </a:rPr>
              <a:t>Con la llegada de los españoles al país, el ritual sagrado fue prohibido y se transformó en una danza satírica sobre el envejecimiento de los europeos y su poca resistencia, conocida hoy como la </a:t>
            </a:r>
            <a:r>
              <a:rPr lang="es-MX" b="1" dirty="0">
                <a:solidFill>
                  <a:srgbClr val="2A2A2A"/>
                </a:solidFill>
                <a:effectLst/>
              </a:rPr>
              <a:t>Danza de los Viejitos</a:t>
            </a:r>
            <a:r>
              <a:rPr lang="es-MX" dirty="0">
                <a:solidFill>
                  <a:srgbClr val="2A2A2A"/>
                </a:solidFill>
                <a:effectLst/>
              </a:rPr>
              <a:t>. Los danzantes cubren sus rostros durante la ceremonia con máscaras de ancianos, que también indican las estaciones ya pasadas. La danza se acompaña con la música de las "</a:t>
            </a:r>
            <a:r>
              <a:rPr lang="es-MX" dirty="0" err="1">
                <a:solidFill>
                  <a:srgbClr val="2A2A2A"/>
                </a:solidFill>
                <a:effectLst/>
              </a:rPr>
              <a:t>pirekuas</a:t>
            </a:r>
            <a:r>
              <a:rPr lang="es-MX" dirty="0">
                <a:solidFill>
                  <a:srgbClr val="2A2A2A"/>
                </a:solidFill>
                <a:effectLst/>
              </a:rPr>
              <a:t>", cantos ancestrales michoacanos, reconocidos como </a:t>
            </a:r>
            <a:r>
              <a:rPr lang="es-MX" b="1" u="none" strike="noStrike" dirty="0">
                <a:solidFill>
                  <a:srgbClr val="FF5D57"/>
                </a:solidFill>
                <a:effectLst/>
                <a:hlinkClick r:id="rId3"/>
              </a:rPr>
              <a:t>Patrimonio</a:t>
            </a:r>
            <a:r>
              <a:rPr lang="es-MX" dirty="0">
                <a:solidFill>
                  <a:srgbClr val="2A2A2A"/>
                </a:solidFill>
                <a:effectLst/>
              </a:rPr>
              <a:t> Cultural. Los instrumentos que se utilizan son el contrabajo, la guitarra y el violín.</a:t>
            </a:r>
          </a:p>
          <a:p>
            <a:endParaRPr lang="es-MX" dirty="0"/>
          </a:p>
        </p:txBody>
      </p:sp>
      <p:pic>
        <p:nvPicPr>
          <p:cNvPr id="4098" name="Picture 2" descr="Presentación Danza de los Viejitos">
            <a:extLst>
              <a:ext uri="{FF2B5EF4-FFF2-40B4-BE49-F238E27FC236}">
                <a16:creationId xmlns:a16="http://schemas.microsoft.com/office/drawing/2014/main" id="{5F344EAE-AAB2-46FF-86C0-310B7706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01" y="3147237"/>
            <a:ext cx="4552950" cy="184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1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71A08443-0B27-494C-BDCE-EB22707DB6B2}"/>
              </a:ext>
            </a:extLst>
          </p:cNvPr>
          <p:cNvSpPr txBox="1"/>
          <p:nvPr/>
        </p:nvSpPr>
        <p:spPr>
          <a:xfrm>
            <a:off x="1637412" y="1586865"/>
            <a:ext cx="52205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Link del video :  </a:t>
            </a:r>
            <a:r>
              <a:rPr lang="es-MX" sz="3600" dirty="0">
                <a:hlinkClick r:id="rId3"/>
              </a:rPr>
              <a:t>https://youtu.be/JsK5GAsv4bw</a:t>
            </a:r>
            <a:endParaRPr lang="es-MX" sz="3600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BF011F-8E4E-424B-96DE-DDF64700A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5" t="15525" r="24525" b="23141"/>
          <a:stretch/>
        </p:blipFill>
        <p:spPr bwMode="auto">
          <a:xfrm>
            <a:off x="742824" y="614128"/>
            <a:ext cx="8058716" cy="4287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ee Trade: Benefits and Consequences Thesis by Slidesgo">
  <a:themeElements>
    <a:clrScheme name="Simple Light">
      <a:dk1>
        <a:srgbClr val="9129CE"/>
      </a:dk1>
      <a:lt1>
        <a:srgbClr val="FFFFFF"/>
      </a:lt1>
      <a:dk2>
        <a:srgbClr val="CC06B0"/>
      </a:dk2>
      <a:lt2>
        <a:srgbClr val="F4CAEE"/>
      </a:lt2>
      <a:accent1>
        <a:srgbClr val="F8E1F5"/>
      </a:accent1>
      <a:accent2>
        <a:srgbClr val="80DAE1"/>
      </a:accent2>
      <a:accent3>
        <a:srgbClr val="45056A"/>
      </a:accent3>
      <a:accent4>
        <a:srgbClr val="FFFFFF"/>
      </a:accent4>
      <a:accent5>
        <a:srgbClr val="FFFFFF"/>
      </a:accent5>
      <a:accent6>
        <a:srgbClr val="FFFFFF"/>
      </a:accent6>
      <a:hlink>
        <a:srgbClr val="4505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336</Words>
  <Application>Microsoft Office PowerPoint</Application>
  <PresentationFormat>Presentación en pantalla (16:9)</PresentationFormat>
  <Paragraphs>25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Baloo Tammudu 2</vt:lpstr>
      <vt:lpstr>Days One</vt:lpstr>
      <vt:lpstr>Avenir Next</vt:lpstr>
      <vt:lpstr>Free Trade: Benefits and Consequences Thesis by Slidesgo</vt:lpstr>
      <vt:lpstr>Presentación de PowerPoint</vt:lpstr>
      <vt:lpstr>baile de los viejitos, típico de morelia, Michoacán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TAHMARA ESMERALDA SOLIS AGUILERA</cp:lastModifiedBy>
  <cp:revision>2</cp:revision>
  <dcterms:modified xsi:type="dcterms:W3CDTF">2021-11-09T23:54:33Z</dcterms:modified>
</cp:coreProperties>
</file>