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39269-22C6-43CC-B950-14E4024C8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5B4173-5486-430A-8B59-B3234F676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BCC017-880F-46C4-8B21-D8946680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275E27-0AB2-43A7-9187-20B14442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3D536CC-17E7-4B31-BD4D-01216C15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0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6B0B07-0564-41A1-82EA-BBF3A289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12F5E1C-3FEF-4110-8243-1B46AE729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687AC6-BD21-4A25-88B6-24BA7677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F2BD65-09B4-4752-9F7D-4A7F21FA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3FC905-1C4A-4FC4-A1E7-98A316B3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70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D92350F-266C-4715-A49A-4056ACD5F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4BCA1C1-9CAB-497E-9FCF-58ECB781A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90D6490-4F6D-46A3-9ABF-F8EAEC31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A816D1-1BFF-4BD3-A130-1943FC36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473378-C9AE-4D16-84FB-78168A6E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2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A1B47A-3AB2-445F-B4BD-BF10A93D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F0C55F-CE0C-47F0-B1FE-7FCE38FDA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D37FA94-F1BF-4919-B0A1-D0C5126B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340F98-EAA6-47D5-8F50-A321708F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676961-8B4F-45C2-988F-D5FA67CF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45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8592AB-007C-4538-803D-E89F53D8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A0BA8A-3C10-4001-9136-DB085268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532EA7-5337-460D-9AFE-22CAC3BF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A7C773-1368-4ABE-82FC-7C9CAA6B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3EC3EE-3A34-4D30-843F-724DBEE0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4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443C6A-6587-4457-A07C-4D332B68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80B58E-B718-45B5-A7C3-688075E11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BC754E3-33AF-46F3-BDF3-C56F38031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6B96717-B13F-4A45-96E0-54764347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C1C09AE-AEA7-4F3A-9F2F-D29DFAB0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A41CD81-16CF-4018-9C79-F8C56948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1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00754D-B7D4-40A2-AA72-F364A9E0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5BFADE9-6191-4103-8B32-430A7FB8D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1736E2-9E61-4B24-8E95-018D234A1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8D363B8-6982-4A74-9CD7-F42DAB66E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F1F85B9-D92A-4E21-96CF-E44E39BF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67343E1-CFD7-4DAB-839C-C50F200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77B7DD5-2F43-4FD9-AD80-3116D97B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E61A6F5-B753-4B5A-B27A-C5BEFE11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56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EBC0F8-90E2-4F01-B0AB-9CB3581D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FF2B57C-4EE4-406D-94D6-C1E7E847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8847403-EDDA-444A-B2EC-15F2CD6B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5DF070D-0593-4D3F-9886-E7F4C91E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18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8AC986F-6C52-4FB2-88CC-FCA0411F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C1ADA8-2DF5-4F41-95E7-6AC0AA43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5827140-0124-44A6-BFB4-ECA1E132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56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2C5C54-6D94-44CB-9051-7902B7A5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E00109-C916-40F1-A31D-769BAD14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EB6990E-FB0A-4500-AE1B-2D00EA70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FCAE646-4307-4B91-B7CB-FA967D74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80AC3C-D4B1-4AF7-80ED-E75150D7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FA24866-098A-411F-AC87-7BBD1D84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3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C22B26-6D9B-45B0-AC3F-35EA8890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BC12B4C-81BB-41DC-9836-4135F836A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D31CCDC-D714-47E4-91D6-D5A1F47EA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4455CF-9554-46DD-AA59-CB84905B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149600-8D61-4DD0-A086-A42CCE9D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EFF1FB-CDFE-4617-81A5-4BC78922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881EBD1-93DC-41CD-8AF1-D215894D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5179A69-5A0E-4B65-AE32-EFE375D0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D597C7-B8A7-4F12-8758-C38C209FE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0EA7-2146-44B0-A096-616B90F3635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2904BC-1CF3-413B-A5FB-10AA595E0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6689AE-4CA1-4A40-8970-C8868737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B659-326A-45E6-B094-17FB0F9F73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73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RQUHS-yob4&amp;t=1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29783F3-6259-4308-A1FB-0BB5A5CAE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78" y="467138"/>
            <a:ext cx="11542644" cy="5923723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Coreografía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Expresión Corporal Y Danza / Música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Docente: María Efigenia Maury Arredondo /Jesús Armando Posada Hernández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 De Aprendizaje II. La práctica de la danza como parte del desarrollo cultural, cognitivo, emocional Y físico en los niños Y niñas de preescolar.</a:t>
            </a:r>
          </a:p>
          <a:p>
            <a:endParaRPr lang="es-MX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cs typeface="Arial" panose="020B0604020202020204" pitchFamily="34" charset="0"/>
              </a:rPr>
              <a:t>Detecta los procesos de aprendizaje de sus alumnos Y alumnas para favorecer su desarrollo cognitivo Y socioemocional.	</a:t>
            </a:r>
            <a:endParaRPr lang="es-MX" sz="12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/>
              <a:t>Aplica el plan y programas de estudio para alcanzar los propósitos educativos y contribuir al pleno desenvolvimiento de las capacidades de sus alumnos</a:t>
            </a:r>
            <a:r>
              <a:rPr lang="es-MX" sz="1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</a:t>
            </a:r>
            <a:r>
              <a:rPr lang="es-MX" sz="1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/>
              <a:t>Emplea la evaluación para intervenir en los diferentes ámbitos y momentos de la tarea educativa para mejorar los aprendizajes de sus alumnos</a:t>
            </a:r>
            <a:r>
              <a:rPr lang="es-MX" sz="1200" dirty="0" smtClean="0"/>
              <a:t>.</a:t>
            </a:r>
            <a:endParaRPr lang="es-MX" sz="12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cs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endParaRPr lang="es-MX" sz="2000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A014B3B-5F91-4E76-98F9-A2FA35CC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88" y="892953"/>
            <a:ext cx="1398623" cy="10400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F4C5A9A-ABF5-4D89-8BB9-235DADE4663E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43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F17E98B7-1E2D-4C26-BA30-C81F5B165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07480"/>
              </p:ext>
            </p:extLst>
          </p:nvPr>
        </p:nvGraphicFramePr>
        <p:xfrm>
          <a:off x="838200" y="3544094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4275357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MX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28592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7EC7407-DEE1-4459-A2FF-EB8633C5FE7B}"/>
              </a:ext>
            </a:extLst>
          </p:cNvPr>
          <p:cNvSpPr txBox="1"/>
          <p:nvPr/>
        </p:nvSpPr>
        <p:spPr>
          <a:xfrm>
            <a:off x="437322" y="1647696"/>
            <a:ext cx="7659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200" dirty="0">
              <a:latin typeface="Modern Love Caps" panose="04070805081001020A01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Lorena Patricia Álvarez Sánchez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Paola Dávila Peña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Fátima Monserrat Flores Pardo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Sofia Abisai  Garcia Murillo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Mariana Garcia Reyna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Jaqueline Garcia Soto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Alicia Marifer Herrera Reyna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Modern Love Caps" panose="04070805081001020A01" pitchFamily="82" charset="0"/>
              </a:rPr>
              <a:t>Lucia del Carmen Laureano Valdez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BC8175B-E799-4BCC-BC7A-E36BEC446822}"/>
              </a:ext>
            </a:extLst>
          </p:cNvPr>
          <p:cNvSpPr txBox="1"/>
          <p:nvPr/>
        </p:nvSpPr>
        <p:spPr>
          <a:xfrm>
            <a:off x="2332383" y="541486"/>
            <a:ext cx="7182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dern Love Caps" panose="04070805081001020A01" pitchFamily="82" charset="0"/>
              </a:rPr>
              <a:t>Integrantes del equipo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954D4F0-81AB-4CC1-A5C3-C737040B0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4" b="8790"/>
          <a:stretch/>
        </p:blipFill>
        <p:spPr>
          <a:xfrm>
            <a:off x="7719392" y="2122032"/>
            <a:ext cx="3293164" cy="32675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C87DB2E-ACD2-4A0B-B424-5A0CDDB6235B}"/>
              </a:ext>
            </a:extLst>
          </p:cNvPr>
          <p:cNvSpPr txBox="1"/>
          <p:nvPr/>
        </p:nvSpPr>
        <p:spPr>
          <a:xfrm>
            <a:off x="324678" y="301487"/>
            <a:ext cx="11542644" cy="62550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4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AF7592A-613E-4287-B480-05A826197463}"/>
              </a:ext>
            </a:extLst>
          </p:cNvPr>
          <p:cNvSpPr txBox="1"/>
          <p:nvPr/>
        </p:nvSpPr>
        <p:spPr>
          <a:xfrm>
            <a:off x="543340" y="382012"/>
            <a:ext cx="1073426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MX" sz="96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Baile originario de </a:t>
            </a:r>
          </a:p>
          <a:p>
            <a:pPr algn="ctr"/>
            <a:r>
              <a:rPr lang="es-MX" sz="96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San buenaventura </a:t>
            </a:r>
          </a:p>
        </p:txBody>
      </p:sp>
      <p:pic>
        <p:nvPicPr>
          <p:cNvPr id="1026" name="Picture 2" descr="Coahuila-San Buenaventura">
            <a:extLst>
              <a:ext uri="{FF2B5EF4-FFF2-40B4-BE49-F238E27FC236}">
                <a16:creationId xmlns:a16="http://schemas.microsoft.com/office/drawing/2014/main" xmlns="" id="{C025B531-6348-417C-AFEA-4517E25A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8" y="3676235"/>
            <a:ext cx="2809667" cy="2651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C90DE78-E792-4E7C-B061-79DC9B3A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8203">
            <a:off x="6426887" y="3596722"/>
            <a:ext cx="3658222" cy="2591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5EEA8B2-B83D-442D-BE55-E4FFE11D53B3}"/>
              </a:ext>
            </a:extLst>
          </p:cNvPr>
          <p:cNvSpPr txBox="1"/>
          <p:nvPr/>
        </p:nvSpPr>
        <p:spPr>
          <a:xfrm>
            <a:off x="324678" y="291548"/>
            <a:ext cx="11542644" cy="62550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942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03B5DB8-732B-448D-97C4-8EA79CF87B01}"/>
              </a:ext>
            </a:extLst>
          </p:cNvPr>
          <p:cNvSpPr txBox="1"/>
          <p:nvPr/>
        </p:nvSpPr>
        <p:spPr>
          <a:xfrm>
            <a:off x="357256" y="575107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El baile de San Buenaventura pertenece al folklor de este municipio, es un baile alegre y vigoroso que se ejecuta por parejas, al escuchar sus notas musicales instrumentadas por un grupo norteño ( acordeón, bajo sexto y contrabajo) es una invitación a bailar.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01CDF1A-237F-496F-8B24-18C0B60E4D02}"/>
              </a:ext>
            </a:extLst>
          </p:cNvPr>
          <p:cNvSpPr txBox="1"/>
          <p:nvPr/>
        </p:nvSpPr>
        <p:spPr>
          <a:xfrm>
            <a:off x="5081927" y="4231139"/>
            <a:ext cx="64112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Caps" panose="04070805081001020A01" pitchFamily="82" charset="0"/>
              </a:rPr>
              <a:t>Baile de la región centro de Coahuila; es un huapango jarabeado esto quiere decir q se baila uno frente a otro y se interpreta muy diferente a lo que conocemos por huapangos de Tamaulipas, Nuevo león , Sonora, o Baja California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F122640-4AEF-4322-A37B-A562C713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00" y="575107"/>
            <a:ext cx="3888766" cy="305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FDF8DF1-499F-49C2-8DEF-82D548DA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314">
            <a:off x="1887053" y="3269446"/>
            <a:ext cx="3038750" cy="267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2AE5B30-E8B8-4D1B-946E-DA2AC699BEC7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8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256F932-5230-4849-9F0B-77EBC728611E}"/>
              </a:ext>
            </a:extLst>
          </p:cNvPr>
          <p:cNvSpPr txBox="1"/>
          <p:nvPr/>
        </p:nvSpPr>
        <p:spPr>
          <a:xfrm>
            <a:off x="357258" y="3002793"/>
            <a:ext cx="89855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Modern Love Caps" panose="04070805081001020A01" pitchFamily="82" charset="0"/>
              </a:rPr>
              <a:t>Mujer: la falda esta confeccionada con tela de mascota (la de cuadritos medianos) con 2 círculos de vuelo adornado con listón y encaje, la blusa es de razo adornada en la pechera con listón o pasa listón, el tocado son 2 trenzas que se le puede o no poner listón y sus botines norteños</a:t>
            </a:r>
            <a:br>
              <a:rPr lang="es-MX" sz="2400" dirty="0">
                <a:latin typeface="Modern Love Caps" panose="04070805081001020A01" pitchFamily="82" charset="0"/>
              </a:rPr>
            </a:br>
            <a:endParaRPr lang="es-MX" sz="2400" dirty="0">
              <a:latin typeface="Modern Love Caps" panose="04070805081001020A01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Modern Love Caps" panose="04070805081001020A01" pitchFamily="82" charset="0"/>
              </a:rPr>
              <a:t>Hombre: Usan camisa a cuadros (estilo norteño), paliacate al cuello, pantalón corte vaquero y sobre unas chaparreras de cuero o piel, botines negros y su sombrero muy norteño.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363DA6-410B-4570-8745-A93E912E961C}"/>
              </a:ext>
            </a:extLst>
          </p:cNvPr>
          <p:cNvSpPr txBox="1"/>
          <p:nvPr/>
        </p:nvSpPr>
        <p:spPr>
          <a:xfrm>
            <a:off x="3246783" y="117659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 "/>
              </a:rPr>
              <a:t>VESTUARIO: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5818C0-C777-41E8-A06C-305133C7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5" y="492543"/>
            <a:ext cx="2745270" cy="2056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5BE2403-DA0F-416C-9199-F4C55E4C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83" y="767573"/>
            <a:ext cx="1783513" cy="447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91D7BB2-D26C-4F21-977B-DCD13C31FD27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49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6DAA0E2-7ABE-4DF9-9E90-AA3C536E65E9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824E4E5-9BE7-4F1F-B760-A0159555A9B1}"/>
              </a:ext>
            </a:extLst>
          </p:cNvPr>
          <p:cNvSpPr txBox="1"/>
          <p:nvPr/>
        </p:nvSpPr>
        <p:spPr>
          <a:xfrm>
            <a:off x="357257" y="529135"/>
            <a:ext cx="889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Link del video sobre la coreografía </a:t>
            </a:r>
          </a:p>
          <a:p>
            <a:r>
              <a:rPr lang="es-MX" dirty="0">
                <a:hlinkClick r:id="rId2"/>
              </a:rPr>
              <a:t>https://www.youtube.com/watch?v=pRQUHS-yob4&amp;t=1s</a:t>
            </a:r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73C3A2-BE9E-42DB-9EF9-CB6C4B77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70" b="9835"/>
          <a:stretch/>
        </p:blipFill>
        <p:spPr>
          <a:xfrm>
            <a:off x="4465981" y="1359700"/>
            <a:ext cx="6069495" cy="46177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570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1BF011F-8E4E-424B-96DE-DDF64700A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5" t="15525" r="24525" b="23141"/>
          <a:stretch/>
        </p:blipFill>
        <p:spPr bwMode="auto">
          <a:xfrm>
            <a:off x="517042" y="652669"/>
            <a:ext cx="10436736" cy="5552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5E9D376-C4AC-4D6A-9913-5BD830FB249D}"/>
              </a:ext>
            </a:extLst>
          </p:cNvPr>
          <p:cNvSpPr/>
          <p:nvPr/>
        </p:nvSpPr>
        <p:spPr>
          <a:xfrm>
            <a:off x="357257" y="265043"/>
            <a:ext cx="11268415" cy="622028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25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272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Modern Love </vt:lpstr>
      <vt:lpstr>Modern Love Caps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Garcia Reyna</dc:creator>
  <cp:lastModifiedBy>Cuenta Microsoft</cp:lastModifiedBy>
  <cp:revision>3</cp:revision>
  <dcterms:created xsi:type="dcterms:W3CDTF">2021-11-08T14:08:44Z</dcterms:created>
  <dcterms:modified xsi:type="dcterms:W3CDTF">2021-11-10T15:16:32Z</dcterms:modified>
</cp:coreProperties>
</file>