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46"/>
  </p:normalViewPr>
  <p:slideViewPr>
    <p:cSldViewPr snapToGrid="0">
      <p:cViewPr varScale="1">
        <p:scale>
          <a:sx n="119" d="100"/>
          <a:sy n="119" d="100"/>
        </p:scale>
        <p:origin x="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227357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d2902cdb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d2902cdb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7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0118139e6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0118139e6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13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26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d7bc0a862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d7bc0a862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49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2902cd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2902cd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98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73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264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d019cdf330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d019cdf33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45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d019cdf330_1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d019cdf330_1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74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17353" y="-76200"/>
            <a:ext cx="7058168" cy="5183347"/>
            <a:chOff x="1282762" y="26746"/>
            <a:chExt cx="6692744" cy="5156534"/>
          </a:xfrm>
        </p:grpSpPr>
        <p:sp>
          <p:nvSpPr>
            <p:cNvPr id="10" name="Google Shape;10;p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581350" y="879842"/>
            <a:ext cx="5986500" cy="18636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Font typeface="Fredoka One"/>
              <a:buNone/>
              <a:defRPr sz="5900">
                <a:latin typeface="Fredoka One"/>
                <a:ea typeface="Fredoka One"/>
                <a:cs typeface="Fredoka One"/>
                <a:sym typeface="Fredoka One"/>
              </a:defRPr>
            </a:lvl1pPr>
            <a:lvl2pPr lvl="1" algn="ctr">
              <a:spcBef>
                <a:spcPts val="0"/>
              </a:spcBef>
              <a:spcAft>
                <a:spcPts val="0"/>
              </a:spcAft>
              <a:buSzPts val="5200"/>
              <a:buFont typeface="Fredoka One"/>
              <a:buNone/>
              <a:defRPr sz="5200">
                <a:latin typeface="Fredoka One"/>
                <a:ea typeface="Fredoka One"/>
                <a:cs typeface="Fredoka One"/>
                <a:sym typeface="Fredoka One"/>
              </a:defRPr>
            </a:lvl2pPr>
            <a:lvl3pPr lvl="2" algn="ctr">
              <a:spcBef>
                <a:spcPts val="0"/>
              </a:spcBef>
              <a:spcAft>
                <a:spcPts val="0"/>
              </a:spcAft>
              <a:buSzPts val="5200"/>
              <a:buFont typeface="Fredoka One"/>
              <a:buNone/>
              <a:defRPr sz="5200">
                <a:latin typeface="Fredoka One"/>
                <a:ea typeface="Fredoka One"/>
                <a:cs typeface="Fredoka One"/>
                <a:sym typeface="Fredoka One"/>
              </a:defRPr>
            </a:lvl3pPr>
            <a:lvl4pPr lvl="3" algn="ctr">
              <a:spcBef>
                <a:spcPts val="0"/>
              </a:spcBef>
              <a:spcAft>
                <a:spcPts val="0"/>
              </a:spcAft>
              <a:buSzPts val="5200"/>
              <a:buFont typeface="Fredoka One"/>
              <a:buNone/>
              <a:defRPr sz="5200">
                <a:latin typeface="Fredoka One"/>
                <a:ea typeface="Fredoka One"/>
                <a:cs typeface="Fredoka One"/>
                <a:sym typeface="Fredoka One"/>
              </a:defRPr>
            </a:lvl4pPr>
            <a:lvl5pPr lvl="4" algn="ctr">
              <a:spcBef>
                <a:spcPts val="0"/>
              </a:spcBef>
              <a:spcAft>
                <a:spcPts val="0"/>
              </a:spcAft>
              <a:buSzPts val="5200"/>
              <a:buFont typeface="Fredoka One"/>
              <a:buNone/>
              <a:defRPr sz="5200">
                <a:latin typeface="Fredoka One"/>
                <a:ea typeface="Fredoka One"/>
                <a:cs typeface="Fredoka One"/>
                <a:sym typeface="Fredoka One"/>
              </a:defRPr>
            </a:lvl5pPr>
            <a:lvl6pPr lvl="5" algn="ctr">
              <a:spcBef>
                <a:spcPts val="0"/>
              </a:spcBef>
              <a:spcAft>
                <a:spcPts val="0"/>
              </a:spcAft>
              <a:buSzPts val="5200"/>
              <a:buFont typeface="Fredoka One"/>
              <a:buNone/>
              <a:defRPr sz="5200">
                <a:latin typeface="Fredoka One"/>
                <a:ea typeface="Fredoka One"/>
                <a:cs typeface="Fredoka One"/>
                <a:sym typeface="Fredoka One"/>
              </a:defRPr>
            </a:lvl6pPr>
            <a:lvl7pPr lvl="6" algn="ctr">
              <a:spcBef>
                <a:spcPts val="0"/>
              </a:spcBef>
              <a:spcAft>
                <a:spcPts val="0"/>
              </a:spcAft>
              <a:buSzPts val="5200"/>
              <a:buFont typeface="Fredoka One"/>
              <a:buNone/>
              <a:defRPr sz="5200">
                <a:latin typeface="Fredoka One"/>
                <a:ea typeface="Fredoka One"/>
                <a:cs typeface="Fredoka One"/>
                <a:sym typeface="Fredoka One"/>
              </a:defRPr>
            </a:lvl7pPr>
            <a:lvl8pPr lvl="7" algn="ctr">
              <a:spcBef>
                <a:spcPts val="0"/>
              </a:spcBef>
              <a:spcAft>
                <a:spcPts val="0"/>
              </a:spcAft>
              <a:buSzPts val="5200"/>
              <a:buFont typeface="Fredoka One"/>
              <a:buNone/>
              <a:defRPr sz="5200">
                <a:latin typeface="Fredoka One"/>
                <a:ea typeface="Fredoka One"/>
                <a:cs typeface="Fredoka One"/>
                <a:sym typeface="Fredoka One"/>
              </a:defRPr>
            </a:lvl8pPr>
            <a:lvl9pPr lvl="8" algn="ctr">
              <a:spcBef>
                <a:spcPts val="0"/>
              </a:spcBef>
              <a:spcAft>
                <a:spcPts val="0"/>
              </a:spcAft>
              <a:buSzPts val="5200"/>
              <a:buFont typeface="Fredoka One"/>
              <a:buNone/>
              <a:defRPr sz="5200">
                <a:latin typeface="Fredoka One"/>
                <a:ea typeface="Fredoka One"/>
                <a:cs typeface="Fredoka One"/>
                <a:sym typeface="Fredoka One"/>
              </a:defRPr>
            </a:lvl9pPr>
          </a:lstStyle>
          <a:p>
            <a:endParaRPr/>
          </a:p>
        </p:txBody>
      </p:sp>
      <p:sp>
        <p:nvSpPr>
          <p:cNvPr id="13" name="Google Shape;13;p2"/>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ubTitle" idx="2"/>
          </p:nvPr>
        </p:nvSpPr>
        <p:spPr>
          <a:xfrm>
            <a:off x="2072900" y="2524044"/>
            <a:ext cx="5003400" cy="64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2800"/>
              <a:buFont typeface="Fredoka One"/>
              <a:buNone/>
              <a:defRPr sz="3900">
                <a:solidFill>
                  <a:schemeClr val="accent6"/>
                </a:solidFill>
                <a:latin typeface="Fredoka One"/>
                <a:ea typeface="Fredoka One"/>
                <a:cs typeface="Fredoka One"/>
                <a:sym typeface="Fredoka One"/>
              </a:defRPr>
            </a:lvl1pPr>
            <a:lvl2pPr lvl="1"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2pPr>
            <a:lvl3pPr lvl="2"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3pPr>
            <a:lvl4pPr lvl="3"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4pPr>
            <a:lvl5pPr lvl="4"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5pPr>
            <a:lvl6pPr lvl="5"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6pPr>
            <a:lvl7pPr lvl="6"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7pPr>
            <a:lvl8pPr lvl="7"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8pPr>
            <a:lvl9pPr lvl="8"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9pPr>
          </a:lstStyle>
          <a:p>
            <a:endParaRPr/>
          </a:p>
        </p:txBody>
      </p:sp>
      <p:sp>
        <p:nvSpPr>
          <p:cNvPr id="15" name="Google Shape;15;p2"/>
          <p:cNvSpPr/>
          <p:nvPr/>
        </p:nvSpPr>
        <p:spPr>
          <a:xfrm>
            <a:off x="6115275" y="267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9550" y="-118325"/>
            <a:ext cx="628450" cy="641000"/>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645575" y="4679625"/>
            <a:ext cx="611700" cy="658450"/>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8375" y="33850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388" y="405217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83850" y="35336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575" y="-88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57600" y="398982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74925" y="-8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25" y="53032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983438">
            <a:off x="68284" y="4574888"/>
            <a:ext cx="929053" cy="8928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869013" y="37620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01075" y="3566700"/>
            <a:ext cx="321575" cy="295050"/>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66825" y="7172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44925" y="67900"/>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13125" y="3249042"/>
            <a:ext cx="2800" cy="312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6613" y="38617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92900" y="393542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00050" y="3084742"/>
            <a:ext cx="6300" cy="21650"/>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3450" y="1318950"/>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8325" y="110575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52250" y="2708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938" y="44957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3"/>
        <p:cNvGrpSpPr/>
        <p:nvPr/>
      </p:nvGrpSpPr>
      <p:grpSpPr>
        <a:xfrm>
          <a:off x="0" y="0"/>
          <a:ext cx="0" cy="0"/>
          <a:chOff x="0" y="0"/>
          <a:chExt cx="0" cy="0"/>
        </a:xfrm>
      </p:grpSpPr>
      <p:sp>
        <p:nvSpPr>
          <p:cNvPr id="194" name="Google Shape;194;p11"/>
          <p:cNvSpPr txBox="1">
            <a:spLocks noGrp="1"/>
          </p:cNvSpPr>
          <p:nvPr>
            <p:ph type="title" hasCustomPrompt="1"/>
          </p:nvPr>
        </p:nvSpPr>
        <p:spPr>
          <a:xfrm>
            <a:off x="740775" y="1392213"/>
            <a:ext cx="7717500" cy="197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37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95" name="Google Shape;195;p11"/>
          <p:cNvSpPr txBox="1">
            <a:spLocks noGrp="1"/>
          </p:cNvSpPr>
          <p:nvPr>
            <p:ph type="subTitle" idx="1"/>
          </p:nvPr>
        </p:nvSpPr>
        <p:spPr>
          <a:xfrm>
            <a:off x="1033025" y="3259075"/>
            <a:ext cx="70779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6" name="Google Shape;196;p11"/>
          <p:cNvSpPr/>
          <p:nvPr/>
        </p:nvSpPr>
        <p:spPr>
          <a:xfrm rot="5246680">
            <a:off x="-399922" y="4008037"/>
            <a:ext cx="1152795" cy="791896"/>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6788233" y="40112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7448851" y="46435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571814" y="-117225"/>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8106600" y="373515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8228657" y="7600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1284417" y="844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73773" y="-20698"/>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7588153" y="63378"/>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10" y="454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8335391" y="41606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1089512" y="6193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8254785" y="13101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716296" y="1149771"/>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720593" y="9618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8613853" y="309919"/>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246680">
            <a:off x="-70774" y="3833171"/>
            <a:ext cx="640657" cy="954815"/>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7305433" y="449083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879840" y="43805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24890" y="42127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94072" y="3248156"/>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21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218"/>
        <p:cNvGrpSpPr/>
        <p:nvPr/>
      </p:nvGrpSpPr>
      <p:grpSpPr>
        <a:xfrm>
          <a:off x="0" y="0"/>
          <a:ext cx="0" cy="0"/>
          <a:chOff x="0" y="0"/>
          <a:chExt cx="0" cy="0"/>
        </a:xfrm>
      </p:grpSpPr>
      <p:grpSp>
        <p:nvGrpSpPr>
          <p:cNvPr id="219" name="Google Shape;219;p13"/>
          <p:cNvGrpSpPr/>
          <p:nvPr/>
        </p:nvGrpSpPr>
        <p:grpSpPr>
          <a:xfrm flipH="1">
            <a:off x="875160" y="1002025"/>
            <a:ext cx="7447686" cy="3904012"/>
            <a:chOff x="1282762" y="26746"/>
            <a:chExt cx="6692744" cy="5156534"/>
          </a:xfrm>
        </p:grpSpPr>
        <p:sp>
          <p:nvSpPr>
            <p:cNvPr id="220" name="Google Shape;220;p1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3"/>
          <p:cNvSpPr/>
          <p:nvPr/>
        </p:nvSpPr>
        <p:spPr>
          <a:xfrm>
            <a:off x="423950" y="8022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975650" y="636100"/>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36850" y="4589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820100" y="442500"/>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rot="10800000">
            <a:off x="7822225" y="435880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rot="10800000">
            <a:off x="7612150" y="4741675"/>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rot="10800000">
            <a:off x="8959850" y="394235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rot="10800000">
            <a:off x="8222625" y="318127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428300" y="38280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827100" y="476265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763300" y="465105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36850" y="4358825"/>
            <a:ext cx="1081800" cy="75677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7848725" y="743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8469500" y="96767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8184425" y="205025"/>
            <a:ext cx="848150" cy="59985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8028675" y="80225"/>
            <a:ext cx="906025" cy="887450"/>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txBox="1">
            <a:spLocks noGrp="1"/>
          </p:cNvSpPr>
          <p:nvPr>
            <p:ph type="ctrTitle"/>
          </p:nvPr>
        </p:nvSpPr>
        <p:spPr>
          <a:xfrm>
            <a:off x="1687505" y="1595894"/>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9" name="Google Shape;239;p13"/>
          <p:cNvSpPr txBox="1">
            <a:spLocks noGrp="1"/>
          </p:cNvSpPr>
          <p:nvPr>
            <p:ph type="subTitle" idx="1"/>
          </p:nvPr>
        </p:nvSpPr>
        <p:spPr>
          <a:xfrm>
            <a:off x="1363225" y="2014400"/>
            <a:ext cx="2230800" cy="9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title" idx="2" hasCustomPrompt="1"/>
          </p:nvPr>
        </p:nvSpPr>
        <p:spPr>
          <a:xfrm>
            <a:off x="3555525" y="1595900"/>
            <a:ext cx="1094100" cy="13533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3"/>
          </p:nvPr>
        </p:nvSpPr>
        <p:spPr>
          <a:xfrm>
            <a:off x="5556180" y="1595894"/>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2" name="Google Shape;242;p13"/>
          <p:cNvSpPr txBox="1">
            <a:spLocks noGrp="1"/>
          </p:cNvSpPr>
          <p:nvPr>
            <p:ph type="subTitle" idx="4"/>
          </p:nvPr>
        </p:nvSpPr>
        <p:spPr>
          <a:xfrm>
            <a:off x="5556150" y="2014400"/>
            <a:ext cx="2230800" cy="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3" name="Google Shape;243;p13"/>
          <p:cNvSpPr txBox="1">
            <a:spLocks noGrp="1"/>
          </p:cNvSpPr>
          <p:nvPr>
            <p:ph type="title" idx="5" hasCustomPrompt="1"/>
          </p:nvPr>
        </p:nvSpPr>
        <p:spPr>
          <a:xfrm>
            <a:off x="4499725" y="1595900"/>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13"/>
          <p:cNvSpPr txBox="1">
            <a:spLocks noGrp="1"/>
          </p:cNvSpPr>
          <p:nvPr>
            <p:ph type="ctrTitle" idx="6"/>
          </p:nvPr>
        </p:nvSpPr>
        <p:spPr>
          <a:xfrm>
            <a:off x="1687502" y="3067026"/>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5" name="Google Shape;245;p13"/>
          <p:cNvSpPr txBox="1">
            <a:spLocks noGrp="1"/>
          </p:cNvSpPr>
          <p:nvPr>
            <p:ph type="subTitle" idx="7"/>
          </p:nvPr>
        </p:nvSpPr>
        <p:spPr>
          <a:xfrm>
            <a:off x="1363200" y="3485575"/>
            <a:ext cx="2230800" cy="93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6" name="Google Shape;246;p13"/>
          <p:cNvSpPr txBox="1">
            <a:spLocks noGrp="1"/>
          </p:cNvSpPr>
          <p:nvPr>
            <p:ph type="title" idx="8" hasCustomPrompt="1"/>
          </p:nvPr>
        </p:nvSpPr>
        <p:spPr>
          <a:xfrm>
            <a:off x="3552850" y="3067025"/>
            <a:ext cx="1094100" cy="1350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7" name="Google Shape;247;p13"/>
          <p:cNvSpPr txBox="1">
            <a:spLocks noGrp="1"/>
          </p:cNvSpPr>
          <p:nvPr>
            <p:ph type="ctrTitle" idx="9"/>
          </p:nvPr>
        </p:nvSpPr>
        <p:spPr>
          <a:xfrm>
            <a:off x="723600" y="290950"/>
            <a:ext cx="7696800" cy="9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solidFill>
                  <a:srgbClr val="4C4B4B"/>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48" name="Google Shape;248;p13"/>
          <p:cNvSpPr txBox="1">
            <a:spLocks noGrp="1"/>
          </p:cNvSpPr>
          <p:nvPr>
            <p:ph type="ctrTitle" idx="13"/>
          </p:nvPr>
        </p:nvSpPr>
        <p:spPr>
          <a:xfrm>
            <a:off x="5556180" y="3067025"/>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9" name="Google Shape;249;p13"/>
          <p:cNvSpPr txBox="1">
            <a:spLocks noGrp="1"/>
          </p:cNvSpPr>
          <p:nvPr>
            <p:ph type="subTitle" idx="14"/>
          </p:nvPr>
        </p:nvSpPr>
        <p:spPr>
          <a:xfrm>
            <a:off x="5556175" y="3485575"/>
            <a:ext cx="2230800" cy="9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50" name="Google Shape;250;p13"/>
          <p:cNvSpPr txBox="1">
            <a:spLocks noGrp="1"/>
          </p:cNvSpPr>
          <p:nvPr>
            <p:ph type="title" idx="15" hasCustomPrompt="1"/>
          </p:nvPr>
        </p:nvSpPr>
        <p:spPr>
          <a:xfrm>
            <a:off x="4497050" y="3067025"/>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251"/>
        <p:cNvGrpSpPr/>
        <p:nvPr/>
      </p:nvGrpSpPr>
      <p:grpSpPr>
        <a:xfrm>
          <a:off x="0" y="0"/>
          <a:ext cx="0" cy="0"/>
          <a:chOff x="0" y="0"/>
          <a:chExt cx="0" cy="0"/>
        </a:xfrm>
      </p:grpSpPr>
      <p:grpSp>
        <p:nvGrpSpPr>
          <p:cNvPr id="252" name="Google Shape;252;p14"/>
          <p:cNvGrpSpPr/>
          <p:nvPr/>
        </p:nvGrpSpPr>
        <p:grpSpPr>
          <a:xfrm flipH="1">
            <a:off x="1546880" y="619744"/>
            <a:ext cx="6050241" cy="3904012"/>
            <a:chOff x="1282762" y="26746"/>
            <a:chExt cx="6692744" cy="5156534"/>
          </a:xfrm>
        </p:grpSpPr>
        <p:sp>
          <p:nvSpPr>
            <p:cNvPr id="253" name="Google Shape;253;p14"/>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4"/>
          <p:cNvSpPr/>
          <p:nvPr/>
        </p:nvSpPr>
        <p:spPr>
          <a:xfrm>
            <a:off x="-285650" y="47565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27513" y="322280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904625" y="42037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134563" y="324430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81550" y="48485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7217850" y="7005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7336750" y="1408175"/>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634313" y="11295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8788913" y="-100850"/>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895938" y="3878925"/>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924138" y="217875"/>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8100000">
            <a:off x="1357652" y="3570028"/>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rot="8100000">
            <a:off x="1495194" y="3806374"/>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rot="8829132">
            <a:off x="-300784" y="3729019"/>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713875" y="380463"/>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8127000" y="-179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79489" y="65487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7829625" y="217875"/>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txBox="1">
            <a:spLocks noGrp="1"/>
          </p:cNvSpPr>
          <p:nvPr>
            <p:ph type="title"/>
          </p:nvPr>
        </p:nvSpPr>
        <p:spPr>
          <a:xfrm>
            <a:off x="2916900" y="3441733"/>
            <a:ext cx="3310200" cy="4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5" name="Google Shape;275;p14"/>
          <p:cNvSpPr txBox="1">
            <a:spLocks noGrp="1"/>
          </p:cNvSpPr>
          <p:nvPr>
            <p:ph type="subTitle" idx="1"/>
          </p:nvPr>
        </p:nvSpPr>
        <p:spPr>
          <a:xfrm>
            <a:off x="2274000" y="1226008"/>
            <a:ext cx="4596000" cy="175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76" name="Google Shape;276;p14"/>
          <p:cNvSpPr/>
          <p:nvPr/>
        </p:nvSpPr>
        <p:spPr>
          <a:xfrm>
            <a:off x="-74175" y="2702400"/>
            <a:ext cx="1600" cy="1600"/>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72600" y="2702400"/>
            <a:ext cx="25" cy="25"/>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278"/>
        <p:cNvGrpSpPr/>
        <p:nvPr/>
      </p:nvGrpSpPr>
      <p:grpSpPr>
        <a:xfrm>
          <a:off x="0" y="0"/>
          <a:ext cx="0" cy="0"/>
          <a:chOff x="0" y="0"/>
          <a:chExt cx="0" cy="0"/>
        </a:xfrm>
      </p:grpSpPr>
      <p:grpSp>
        <p:nvGrpSpPr>
          <p:cNvPr id="279" name="Google Shape;279;p15"/>
          <p:cNvGrpSpPr/>
          <p:nvPr/>
        </p:nvGrpSpPr>
        <p:grpSpPr>
          <a:xfrm>
            <a:off x="931128" y="-71600"/>
            <a:ext cx="7058168" cy="5183347"/>
            <a:chOff x="1282762" y="26746"/>
            <a:chExt cx="6692744" cy="5156534"/>
          </a:xfrm>
        </p:grpSpPr>
        <p:sp>
          <p:nvSpPr>
            <p:cNvPr id="280" name="Google Shape;280;p1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5"/>
          <p:cNvSpPr/>
          <p:nvPr/>
        </p:nvSpPr>
        <p:spPr>
          <a:xfrm>
            <a:off x="7955814" y="3658185"/>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444433" y="956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935201" y="5856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8141200" y="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816190" y="44521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03194" y="4294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66960" y="408673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8204515" y="41039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373026" y="11727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7673286" y="110241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8229705" y="105446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42097" y="12078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707341" y="3797462"/>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7459030" y="404663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661240" y="42843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3577341" y="3652627"/>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08265" y="3760877"/>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8577753" y="8945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8121828" y="349955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91670" y="3502017"/>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790708" y="4191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rot="-1644660">
            <a:off x="7886348" y="4600112"/>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txBox="1">
            <a:spLocks noGrp="1"/>
          </p:cNvSpPr>
          <p:nvPr>
            <p:ph type="title" hasCustomPrompt="1"/>
          </p:nvPr>
        </p:nvSpPr>
        <p:spPr>
          <a:xfrm>
            <a:off x="2223600" y="7464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5" name="Google Shape;305;p15"/>
          <p:cNvSpPr txBox="1">
            <a:spLocks noGrp="1"/>
          </p:cNvSpPr>
          <p:nvPr>
            <p:ph type="subTitle" idx="1"/>
          </p:nvPr>
        </p:nvSpPr>
        <p:spPr>
          <a:xfrm>
            <a:off x="2223600" y="13298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6" name="Google Shape;306;p15"/>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7" name="Google Shape;307;p15"/>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8" name="Google Shape;308;p15"/>
          <p:cNvSpPr txBox="1">
            <a:spLocks noGrp="1"/>
          </p:cNvSpPr>
          <p:nvPr>
            <p:ph type="title" idx="4" hasCustomPrompt="1"/>
          </p:nvPr>
        </p:nvSpPr>
        <p:spPr>
          <a:xfrm>
            <a:off x="2223600" y="31894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9" name="Google Shape;309;p15"/>
          <p:cNvSpPr txBox="1">
            <a:spLocks noGrp="1"/>
          </p:cNvSpPr>
          <p:nvPr>
            <p:ph type="subTitle" idx="5"/>
          </p:nvPr>
        </p:nvSpPr>
        <p:spPr>
          <a:xfrm>
            <a:off x="2223600" y="37982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4_1">
    <p:spTree>
      <p:nvGrpSpPr>
        <p:cNvPr id="1" name="Shape 310"/>
        <p:cNvGrpSpPr/>
        <p:nvPr/>
      </p:nvGrpSpPr>
      <p:grpSpPr>
        <a:xfrm>
          <a:off x="0" y="0"/>
          <a:ext cx="0" cy="0"/>
          <a:chOff x="0" y="0"/>
          <a:chExt cx="0" cy="0"/>
        </a:xfrm>
      </p:grpSpPr>
      <p:sp>
        <p:nvSpPr>
          <p:cNvPr id="311" name="Google Shape;311;p16"/>
          <p:cNvSpPr/>
          <p:nvPr/>
        </p:nvSpPr>
        <p:spPr>
          <a:xfrm>
            <a:off x="7946115" y="48140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42445" y="4624684"/>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8161523" y="4220493"/>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84904" y="379166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8698105" y="4172538"/>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555689" y="-24725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227500" y="6217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175935" y="1333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789997" y="422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8388208" y="91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8492144" y="5395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7800037" y="-102818"/>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7596368" y="24458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rot="1551173">
            <a:off x="592641" y="4792560"/>
            <a:ext cx="968400" cy="864513"/>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1223877" y="468962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7513894" y="45793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txBox="1">
            <a:spLocks noGrp="1"/>
          </p:cNvSpPr>
          <p:nvPr>
            <p:ph type="ctrTitle"/>
          </p:nvPr>
        </p:nvSpPr>
        <p:spPr>
          <a:xfrm>
            <a:off x="714850" y="242750"/>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4_1_1">
    <p:spTree>
      <p:nvGrpSpPr>
        <p:cNvPr id="1" name="Shape 328"/>
        <p:cNvGrpSpPr/>
        <p:nvPr/>
      </p:nvGrpSpPr>
      <p:grpSpPr>
        <a:xfrm>
          <a:off x="0" y="0"/>
          <a:ext cx="0" cy="0"/>
          <a:chOff x="0" y="0"/>
          <a:chExt cx="0" cy="0"/>
        </a:xfrm>
      </p:grpSpPr>
      <p:sp>
        <p:nvSpPr>
          <p:cNvPr id="329" name="Google Shape;329;p17"/>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30" name="Google Shape;330;p17"/>
          <p:cNvSpPr/>
          <p:nvPr/>
        </p:nvSpPr>
        <p:spPr>
          <a:xfrm>
            <a:off x="792826" y="435640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8735714" y="4118238"/>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128500" y="-314835"/>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104690" y="4926934"/>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8430769" y="45719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290574" y="4356404"/>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149115" y="206090"/>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8657330" y="2997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8455665" y="-79268"/>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1056428" y="1854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22187" y="84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8884212" y="393766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8149253" y="-246146"/>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4_1_2">
    <p:spTree>
      <p:nvGrpSpPr>
        <p:cNvPr id="1" name="Shape 343"/>
        <p:cNvGrpSpPr/>
        <p:nvPr/>
      </p:nvGrpSpPr>
      <p:grpSpPr>
        <a:xfrm>
          <a:off x="0" y="0"/>
          <a:ext cx="0" cy="0"/>
          <a:chOff x="0" y="0"/>
          <a:chExt cx="0" cy="0"/>
        </a:xfrm>
      </p:grpSpPr>
      <p:sp>
        <p:nvSpPr>
          <p:cNvPr id="344" name="Google Shape;344;p18"/>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45" name="Google Shape;345;p18"/>
          <p:cNvSpPr/>
          <p:nvPr/>
        </p:nvSpPr>
        <p:spPr>
          <a:xfrm>
            <a:off x="8" y="635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490776" y="5535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82563" y="425644"/>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8324" y="3967055"/>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rot="-3885981">
            <a:off x="8353546" y="-207954"/>
            <a:ext cx="940733" cy="956711"/>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rot="-4899454">
            <a:off x="7510804" y="4718189"/>
            <a:ext cx="938276" cy="43102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22890" y="4440281"/>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8236894" y="4878187"/>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rot="-3885981">
            <a:off x="7537474" y="127967"/>
            <a:ext cx="990407" cy="112624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333530" y="4392325"/>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8430784" y="4515827"/>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rot="-4899454">
            <a:off x="8631149" y="3915070"/>
            <a:ext cx="662821" cy="103425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520928" y="4734286"/>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8345345" y="3631280"/>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46283" y="3870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8137964" y="-11597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CUSTOM_14_1_2_1">
    <p:spTree>
      <p:nvGrpSpPr>
        <p:cNvPr id="1" name="Shape 361"/>
        <p:cNvGrpSpPr/>
        <p:nvPr/>
      </p:nvGrpSpPr>
      <p:grpSpPr>
        <a:xfrm>
          <a:off x="0" y="0"/>
          <a:ext cx="0" cy="0"/>
          <a:chOff x="0" y="0"/>
          <a:chExt cx="0" cy="0"/>
        </a:xfrm>
      </p:grpSpPr>
      <p:sp>
        <p:nvSpPr>
          <p:cNvPr id="362" name="Google Shape;362;p19"/>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63" name="Google Shape;363;p19"/>
          <p:cNvSpPr/>
          <p:nvPr/>
        </p:nvSpPr>
        <p:spPr>
          <a:xfrm>
            <a:off x="238822" y="-94727"/>
            <a:ext cx="750749" cy="67021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96283" y="-27967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343960" y="57996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574908" y="7488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8630815" y="28325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8302274" y="33074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8121193" y="-9472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11" y="40167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96272" y="44082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83800" y="47332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8717094" y="4296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8451978" y="46802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8155926" y="45914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76"/>
        <p:cNvGrpSpPr/>
        <p:nvPr/>
      </p:nvGrpSpPr>
      <p:grpSpPr>
        <a:xfrm>
          <a:off x="0" y="0"/>
          <a:ext cx="0" cy="0"/>
          <a:chOff x="0" y="0"/>
          <a:chExt cx="0" cy="0"/>
        </a:xfrm>
      </p:grpSpPr>
      <p:grpSp>
        <p:nvGrpSpPr>
          <p:cNvPr id="377" name="Google Shape;377;p20"/>
          <p:cNvGrpSpPr/>
          <p:nvPr/>
        </p:nvGrpSpPr>
        <p:grpSpPr>
          <a:xfrm rot="5400000" flipH="1">
            <a:off x="2325535" y="-214583"/>
            <a:ext cx="4492839" cy="5572666"/>
            <a:chOff x="1282762" y="26746"/>
            <a:chExt cx="6692744" cy="5156534"/>
          </a:xfrm>
        </p:grpSpPr>
        <p:sp>
          <p:nvSpPr>
            <p:cNvPr id="378" name="Google Shape;378;p2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0"/>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621850" y="1140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6603165" y="4120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1355916" y="1991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6771878" y="4394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090755" y="36776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rot="3660777">
            <a:off x="1625345" y="3973625"/>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a:spLocks noGrp="1"/>
          </p:cNvSpPr>
          <p:nvPr>
            <p:ph type="title"/>
          </p:nvPr>
        </p:nvSpPr>
        <p:spPr>
          <a:xfrm>
            <a:off x="2890900" y="2431649"/>
            <a:ext cx="33621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5" name="Google Shape;405;p20"/>
          <p:cNvSpPr txBox="1">
            <a:spLocks noGrp="1"/>
          </p:cNvSpPr>
          <p:nvPr>
            <p:ph type="title" idx="2" hasCustomPrompt="1"/>
          </p:nvPr>
        </p:nvSpPr>
        <p:spPr>
          <a:xfrm>
            <a:off x="2890900" y="1109825"/>
            <a:ext cx="3362100" cy="1270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6" name="Google Shape;406;p20"/>
          <p:cNvSpPr txBox="1">
            <a:spLocks noGrp="1"/>
          </p:cNvSpPr>
          <p:nvPr>
            <p:ph type="subTitle" idx="1"/>
          </p:nvPr>
        </p:nvSpPr>
        <p:spPr>
          <a:xfrm>
            <a:off x="3490399" y="3144909"/>
            <a:ext cx="23070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grpSp>
        <p:nvGrpSpPr>
          <p:cNvPr id="39" name="Google Shape;39;p3"/>
          <p:cNvGrpSpPr/>
          <p:nvPr/>
        </p:nvGrpSpPr>
        <p:grpSpPr>
          <a:xfrm rot="5400000" flipH="1">
            <a:off x="2239512" y="-485040"/>
            <a:ext cx="4492839" cy="6113586"/>
            <a:chOff x="1282762" y="26746"/>
            <a:chExt cx="6692744" cy="5156534"/>
          </a:xfrm>
        </p:grpSpPr>
        <p:sp>
          <p:nvSpPr>
            <p:cNvPr id="40" name="Google Shape;40;p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txBox="1">
            <a:spLocks noGrp="1"/>
          </p:cNvSpPr>
          <p:nvPr>
            <p:ph type="title" hasCustomPrompt="1"/>
          </p:nvPr>
        </p:nvSpPr>
        <p:spPr>
          <a:xfrm>
            <a:off x="2653275" y="1104928"/>
            <a:ext cx="3362100" cy="1347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3" name="Google Shape;43;p3"/>
          <p:cNvSpPr txBox="1">
            <a:spLocks noGrp="1"/>
          </p:cNvSpPr>
          <p:nvPr>
            <p:ph type="subTitle" idx="1"/>
          </p:nvPr>
        </p:nvSpPr>
        <p:spPr>
          <a:xfrm>
            <a:off x="2680655" y="3132383"/>
            <a:ext cx="2449800" cy="684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 name="Google Shape;44;p3"/>
          <p:cNvSpPr/>
          <p:nvPr/>
        </p:nvSpPr>
        <p:spPr>
          <a:xfrm>
            <a:off x="796571" y="1116171"/>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4564996">
            <a:off x="7348908" y="404909"/>
            <a:ext cx="611671" cy="658419"/>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931075" y="31889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62537" y="4339888"/>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4564996">
            <a:off x="6347812" y="364243"/>
            <a:ext cx="661893" cy="1155695"/>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084150" y="782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934538" y="-1521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4564996">
            <a:off x="6456058" y="1077584"/>
            <a:ext cx="1083848" cy="1316287"/>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68863" y="3821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162513" y="380345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442025" y="35135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849350" y="3716475"/>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671350" y="7830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424950" y="1327738"/>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04888" y="41522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txBox="1">
            <a:spLocks noGrp="1"/>
          </p:cNvSpPr>
          <p:nvPr>
            <p:ph type="title" idx="2"/>
          </p:nvPr>
        </p:nvSpPr>
        <p:spPr>
          <a:xfrm>
            <a:off x="2683225" y="2432248"/>
            <a:ext cx="3362100" cy="684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3_1">
    <p:spTree>
      <p:nvGrpSpPr>
        <p:cNvPr id="1" name="Shape 407"/>
        <p:cNvGrpSpPr/>
        <p:nvPr/>
      </p:nvGrpSpPr>
      <p:grpSpPr>
        <a:xfrm>
          <a:off x="0" y="0"/>
          <a:ext cx="0" cy="0"/>
          <a:chOff x="0" y="0"/>
          <a:chExt cx="0" cy="0"/>
        </a:xfrm>
      </p:grpSpPr>
      <p:grpSp>
        <p:nvGrpSpPr>
          <p:cNvPr id="408" name="Google Shape;408;p21"/>
          <p:cNvGrpSpPr/>
          <p:nvPr/>
        </p:nvGrpSpPr>
        <p:grpSpPr>
          <a:xfrm flipH="1">
            <a:off x="1546880" y="974375"/>
            <a:ext cx="6050241" cy="3904012"/>
            <a:chOff x="1282762" y="26746"/>
            <a:chExt cx="6692744" cy="5156534"/>
          </a:xfrm>
        </p:grpSpPr>
        <p:sp>
          <p:nvSpPr>
            <p:cNvPr id="409" name="Google Shape;409;p2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1"/>
          <p:cNvSpPr/>
          <p:nvPr/>
        </p:nvSpPr>
        <p:spPr>
          <a:xfrm>
            <a:off x="446400" y="7768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769300" y="109275"/>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294000" y="169950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676350" y="130775"/>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546875" y="8290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52400" y="146055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2408450" y="124057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2550775" y="18211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543075" y="313947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7324750" y="4088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8551300" y="42833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8334400" y="472650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1316350" y="1859400"/>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rot="8100000">
            <a:off x="8143752" y="3362153"/>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p:nvPr/>
        </p:nvSpPr>
        <p:spPr>
          <a:xfrm rot="8100000">
            <a:off x="8281294" y="3598499"/>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p:nvPr/>
        </p:nvSpPr>
        <p:spPr>
          <a:xfrm rot="8829132">
            <a:off x="-195809" y="311844"/>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7499875" y="363960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a:off x="7203738" y="22210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a:off x="8164364" y="276332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p:nvPr>
        </p:nvSpPr>
        <p:spPr>
          <a:xfrm>
            <a:off x="2194350" y="1859400"/>
            <a:ext cx="4755300" cy="94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solidFill>
                  <a:srgbClr val="4C4B4B"/>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2" name="Google Shape;432;p21"/>
          <p:cNvSpPr txBox="1">
            <a:spLocks noGrp="1"/>
          </p:cNvSpPr>
          <p:nvPr>
            <p:ph type="subTitle" idx="1"/>
          </p:nvPr>
        </p:nvSpPr>
        <p:spPr>
          <a:xfrm>
            <a:off x="2194350" y="2898450"/>
            <a:ext cx="4755300" cy="141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3_1_1">
    <p:spTree>
      <p:nvGrpSpPr>
        <p:cNvPr id="1" name="Shape 433"/>
        <p:cNvGrpSpPr/>
        <p:nvPr/>
      </p:nvGrpSpPr>
      <p:grpSpPr>
        <a:xfrm>
          <a:off x="0" y="0"/>
          <a:ext cx="0" cy="0"/>
          <a:chOff x="0" y="0"/>
          <a:chExt cx="0" cy="0"/>
        </a:xfrm>
      </p:grpSpPr>
      <p:sp>
        <p:nvSpPr>
          <p:cNvPr id="434" name="Google Shape;434;p22"/>
          <p:cNvSpPr txBox="1">
            <a:spLocks noGrp="1"/>
          </p:cNvSpPr>
          <p:nvPr>
            <p:ph type="ctrTitle"/>
          </p:nvPr>
        </p:nvSpPr>
        <p:spPr>
          <a:xfrm>
            <a:off x="722400" y="348473"/>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5" name="Google Shape;435;p22"/>
          <p:cNvSpPr txBox="1">
            <a:spLocks noGrp="1"/>
          </p:cNvSpPr>
          <p:nvPr>
            <p:ph type="subTitle" idx="1"/>
          </p:nvPr>
        </p:nvSpPr>
        <p:spPr>
          <a:xfrm>
            <a:off x="910383" y="2027600"/>
            <a:ext cx="2709600" cy="1612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36" name="Google Shape;436;p22"/>
          <p:cNvSpPr/>
          <p:nvPr/>
        </p:nvSpPr>
        <p:spPr>
          <a:xfrm rot="-6214461">
            <a:off x="7743182" y="1665164"/>
            <a:ext cx="1069223" cy="378152"/>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rot="-6214461">
            <a:off x="8198383" y="-41446"/>
            <a:ext cx="553994" cy="56507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rot="-6214461">
            <a:off x="8449755" y="1085667"/>
            <a:ext cx="696625" cy="543548"/>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rot="-6214461">
            <a:off x="8556543" y="512374"/>
            <a:ext cx="938273" cy="43102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rot="-6214461">
            <a:off x="8352996" y="100131"/>
            <a:ext cx="721858" cy="408300"/>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958501" y="431184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958501" y="46770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1848005" y="361238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596965" y="38500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197400" y="4177765"/>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rot="-5216220">
            <a:off x="-16952" y="148598"/>
            <a:ext cx="553953" cy="565015"/>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rot="-5216220">
            <a:off x="61816" y="784749"/>
            <a:ext cx="403951" cy="44084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rot="-5216220">
            <a:off x="744671" y="-46010"/>
            <a:ext cx="256989" cy="28037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7876158" y="41281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7534919" y="44619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7438543" y="367538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2"/>
          <p:cNvSpPr/>
          <p:nvPr/>
        </p:nvSpPr>
        <p:spPr>
          <a:xfrm>
            <a:off x="8222433" y="44516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13_1_1_1">
    <p:spTree>
      <p:nvGrpSpPr>
        <p:cNvPr id="1" name="Shape 453"/>
        <p:cNvGrpSpPr/>
        <p:nvPr/>
      </p:nvGrpSpPr>
      <p:grpSpPr>
        <a:xfrm>
          <a:off x="0" y="0"/>
          <a:ext cx="0" cy="0"/>
          <a:chOff x="0" y="0"/>
          <a:chExt cx="0" cy="0"/>
        </a:xfrm>
      </p:grpSpPr>
      <p:sp>
        <p:nvSpPr>
          <p:cNvPr id="454" name="Google Shape;454;p23"/>
          <p:cNvSpPr txBox="1">
            <a:spLocks noGrp="1"/>
          </p:cNvSpPr>
          <p:nvPr>
            <p:ph type="subTitle" idx="1"/>
          </p:nvPr>
        </p:nvSpPr>
        <p:spPr>
          <a:xfrm>
            <a:off x="1042425" y="2141999"/>
            <a:ext cx="3163800" cy="141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55" name="Google Shape;455;p23"/>
          <p:cNvSpPr/>
          <p:nvPr/>
        </p:nvSpPr>
        <p:spPr>
          <a:xfrm>
            <a:off x="8050608" y="721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498676" y="5726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709369" y="4060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996876" y="129251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7678472" y="11752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8396883" y="39570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rot="1039124">
            <a:off x="4565509" y="3382071"/>
            <a:ext cx="553955" cy="56503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rot="-5705381">
            <a:off x="1254325" y="4710263"/>
            <a:ext cx="939455" cy="590236"/>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rot="1039124">
            <a:off x="3869954" y="4206687"/>
            <a:ext cx="938207" cy="43099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39124">
            <a:off x="3084360" y="4586843"/>
            <a:ext cx="1066085" cy="55886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rot="1039124">
            <a:off x="2166402" y="4635865"/>
            <a:ext cx="968331" cy="86445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rot="1039124">
            <a:off x="2392887" y="4007165"/>
            <a:ext cx="953566" cy="667069"/>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rot="-4850917">
            <a:off x="3771513" y="3820025"/>
            <a:ext cx="640689" cy="954863"/>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rot="1314892">
            <a:off x="5117785" y="3436383"/>
            <a:ext cx="802978" cy="716900"/>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rot="1314892">
            <a:off x="5851254" y="3449086"/>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rot="1314892">
            <a:off x="5549340" y="2786228"/>
            <a:ext cx="433476" cy="518938"/>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13_1_1_2">
    <p:spTree>
      <p:nvGrpSpPr>
        <p:cNvPr id="1" name="Shape 472"/>
        <p:cNvGrpSpPr/>
        <p:nvPr/>
      </p:nvGrpSpPr>
      <p:grpSpPr>
        <a:xfrm>
          <a:off x="0" y="0"/>
          <a:ext cx="0" cy="0"/>
          <a:chOff x="0" y="0"/>
          <a:chExt cx="0" cy="0"/>
        </a:xfrm>
      </p:grpSpPr>
      <p:sp>
        <p:nvSpPr>
          <p:cNvPr id="473" name="Google Shape;473;p24"/>
          <p:cNvSpPr txBox="1">
            <a:spLocks noGrp="1"/>
          </p:cNvSpPr>
          <p:nvPr>
            <p:ph type="subTitle" idx="1"/>
          </p:nvPr>
        </p:nvSpPr>
        <p:spPr>
          <a:xfrm>
            <a:off x="5013700" y="2139450"/>
            <a:ext cx="3163800" cy="178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74" name="Google Shape;474;p24"/>
          <p:cNvSpPr/>
          <p:nvPr/>
        </p:nvSpPr>
        <p:spPr>
          <a:xfrm>
            <a:off x="4327362" y="49358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3920340" y="39256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3376948" y="305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513619" y="42798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2865880" y="37350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a:off x="3223096" y="4279825"/>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591800" y="111487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177803" y="26394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a:off x="-131071" y="49373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a:off x="844435" y="3315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a:off x="1193728" y="510481"/>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4">
  <p:cSld name="TITLE_AND_TWO_COLUMNS_1_1">
    <p:spTree>
      <p:nvGrpSpPr>
        <p:cNvPr id="1" name="Shape 486"/>
        <p:cNvGrpSpPr/>
        <p:nvPr/>
      </p:nvGrpSpPr>
      <p:grpSpPr>
        <a:xfrm>
          <a:off x="0" y="0"/>
          <a:ext cx="0" cy="0"/>
          <a:chOff x="0" y="0"/>
          <a:chExt cx="0" cy="0"/>
        </a:xfrm>
      </p:grpSpPr>
      <p:sp>
        <p:nvSpPr>
          <p:cNvPr id="487" name="Google Shape;487;p25"/>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8" name="Google Shape;488;p25"/>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489" name="Google Shape;489;p25"/>
          <p:cNvSpPr txBox="1">
            <a:spLocks noGrp="1"/>
          </p:cNvSpPr>
          <p:nvPr>
            <p:ph type="subTitle" idx="2"/>
          </p:nvPr>
        </p:nvSpPr>
        <p:spPr>
          <a:xfrm>
            <a:off x="7148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0" name="Google Shape;490;p25"/>
          <p:cNvSpPr txBox="1">
            <a:spLocks noGrp="1"/>
          </p:cNvSpPr>
          <p:nvPr>
            <p:ph type="subTitle" idx="3"/>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1" name="Google Shape;491;p25"/>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99"/>
        <p:cNvGrpSpPr/>
        <p:nvPr/>
      </p:nvGrpSpPr>
      <p:grpSpPr>
        <a:xfrm>
          <a:off x="0" y="0"/>
          <a:ext cx="0" cy="0"/>
          <a:chOff x="0" y="0"/>
          <a:chExt cx="0" cy="0"/>
        </a:xfrm>
      </p:grpSpPr>
      <p:sp>
        <p:nvSpPr>
          <p:cNvPr id="500" name="Google Shape;500;p26"/>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1" name="Google Shape;501;p26"/>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2" name="Google Shape;502;p26"/>
          <p:cNvSpPr txBox="1">
            <a:spLocks noGrp="1"/>
          </p:cNvSpPr>
          <p:nvPr>
            <p:ph type="subTitle" idx="2"/>
          </p:nvPr>
        </p:nvSpPr>
        <p:spPr>
          <a:xfrm>
            <a:off x="4559650" y="1707138"/>
            <a:ext cx="3869400" cy="235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3" name="Google Shape;503;p26"/>
          <p:cNvSpPr txBox="1">
            <a:spLocks noGrp="1"/>
          </p:cNvSpPr>
          <p:nvPr>
            <p:ph type="subTitle" idx="3"/>
          </p:nvPr>
        </p:nvSpPr>
        <p:spPr>
          <a:xfrm>
            <a:off x="714850" y="1083463"/>
            <a:ext cx="3869400" cy="5727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4" name="Google Shape;504;p26"/>
          <p:cNvSpPr txBox="1">
            <a:spLocks noGrp="1"/>
          </p:cNvSpPr>
          <p:nvPr>
            <p:ph type="subTitle" idx="4"/>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5" name="Google Shape;505;p26"/>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CUSTOM_15_1">
    <p:spTree>
      <p:nvGrpSpPr>
        <p:cNvPr id="1" name="Shape 513"/>
        <p:cNvGrpSpPr/>
        <p:nvPr/>
      </p:nvGrpSpPr>
      <p:grpSpPr>
        <a:xfrm>
          <a:off x="0" y="0"/>
          <a:ext cx="0" cy="0"/>
          <a:chOff x="0" y="0"/>
          <a:chExt cx="0" cy="0"/>
        </a:xfrm>
      </p:grpSpPr>
      <p:sp>
        <p:nvSpPr>
          <p:cNvPr id="514" name="Google Shape;514;p27"/>
          <p:cNvSpPr/>
          <p:nvPr/>
        </p:nvSpPr>
        <p:spPr>
          <a:xfrm>
            <a:off x="7681200" y="-18705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384975" y="35823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8490075" y="445088"/>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81047" y="4798502"/>
            <a:ext cx="818824" cy="37614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8135925" y="432185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8767125" y="4267450"/>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8271213" y="76313"/>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rot="10800000">
            <a:off x="-354450" y="46238"/>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rot="10800000">
            <a:off x="-150234" y="805257"/>
            <a:ext cx="807434" cy="720815"/>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rot="7059861">
            <a:off x="560769" y="-15131"/>
            <a:ext cx="1081821" cy="75679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53375" y="448682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rot="947751">
            <a:off x="176200" y="34259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rot="-3302788">
            <a:off x="7545208" y="4631877"/>
            <a:ext cx="848132" cy="59983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txBox="1">
            <a:spLocks noGrp="1"/>
          </p:cNvSpPr>
          <p:nvPr>
            <p:ph type="ctrTitle"/>
          </p:nvPr>
        </p:nvSpPr>
        <p:spPr>
          <a:xfrm>
            <a:off x="724275" y="292492"/>
            <a:ext cx="7699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28" name="Google Shape;528;p27"/>
          <p:cNvSpPr txBox="1">
            <a:spLocks noGrp="1"/>
          </p:cNvSpPr>
          <p:nvPr>
            <p:ph type="subTitle" idx="1"/>
          </p:nvPr>
        </p:nvSpPr>
        <p:spPr>
          <a:xfrm>
            <a:off x="711594"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9" name="Google Shape;529;p27"/>
          <p:cNvSpPr txBox="1">
            <a:spLocks noGrp="1"/>
          </p:cNvSpPr>
          <p:nvPr>
            <p:ph type="subTitle" idx="2"/>
          </p:nvPr>
        </p:nvSpPr>
        <p:spPr>
          <a:xfrm>
            <a:off x="3428160"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0" name="Google Shape;530;p27"/>
          <p:cNvSpPr txBox="1">
            <a:spLocks noGrp="1"/>
          </p:cNvSpPr>
          <p:nvPr>
            <p:ph type="ctrTitle" idx="3"/>
          </p:nvPr>
        </p:nvSpPr>
        <p:spPr>
          <a:xfrm>
            <a:off x="548994"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531" name="Google Shape;531;p27"/>
          <p:cNvSpPr txBox="1">
            <a:spLocks noGrp="1"/>
          </p:cNvSpPr>
          <p:nvPr>
            <p:ph type="ctrTitle" idx="4"/>
          </p:nvPr>
        </p:nvSpPr>
        <p:spPr>
          <a:xfrm>
            <a:off x="3265560"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532" name="Google Shape;532;p27"/>
          <p:cNvSpPr txBox="1">
            <a:spLocks noGrp="1"/>
          </p:cNvSpPr>
          <p:nvPr>
            <p:ph type="subTitle" idx="5"/>
          </p:nvPr>
        </p:nvSpPr>
        <p:spPr>
          <a:xfrm>
            <a:off x="6138306"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3" name="Google Shape;533;p27"/>
          <p:cNvSpPr txBox="1">
            <a:spLocks noGrp="1"/>
          </p:cNvSpPr>
          <p:nvPr>
            <p:ph type="ctrTitle" idx="6"/>
          </p:nvPr>
        </p:nvSpPr>
        <p:spPr>
          <a:xfrm>
            <a:off x="5975706"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4_1">
    <p:spTree>
      <p:nvGrpSpPr>
        <p:cNvPr id="1" name="Shape 534"/>
        <p:cNvGrpSpPr/>
        <p:nvPr/>
      </p:nvGrpSpPr>
      <p:grpSpPr>
        <a:xfrm>
          <a:off x="0" y="0"/>
          <a:ext cx="0" cy="0"/>
          <a:chOff x="0" y="0"/>
          <a:chExt cx="0" cy="0"/>
        </a:xfrm>
      </p:grpSpPr>
      <p:sp>
        <p:nvSpPr>
          <p:cNvPr id="535" name="Google Shape;535;p28"/>
          <p:cNvSpPr/>
          <p:nvPr/>
        </p:nvSpPr>
        <p:spPr>
          <a:xfrm rot="-5400000">
            <a:off x="100885" y="3519506"/>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5400000">
            <a:off x="416934" y="4658094"/>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433515" y="-36665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714851" y="45936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rot="-5400000">
            <a:off x="-4866" y="4919950"/>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rot="-5400000">
            <a:off x="-371350" y="4047630"/>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47325" y="-4081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168102" y="60260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7875915" y="231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8841847" y="3127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7557750" y="519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8505869" y="7713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8686917" y="391670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8492012" y="445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8123093" y="479409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51" name="Google Shape;551;p28"/>
          <p:cNvSpPr txBox="1">
            <a:spLocks noGrp="1"/>
          </p:cNvSpPr>
          <p:nvPr>
            <p:ph type="subTitle" idx="1"/>
          </p:nvPr>
        </p:nvSpPr>
        <p:spPr>
          <a:xfrm>
            <a:off x="572975" y="3207575"/>
            <a:ext cx="18843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2" name="Google Shape;552;p28"/>
          <p:cNvSpPr txBox="1">
            <a:spLocks noGrp="1"/>
          </p:cNvSpPr>
          <p:nvPr>
            <p:ph type="subTitle" idx="2"/>
          </p:nvPr>
        </p:nvSpPr>
        <p:spPr>
          <a:xfrm>
            <a:off x="2612521" y="3207579"/>
            <a:ext cx="18828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3" name="Google Shape;553;p28"/>
          <p:cNvSpPr txBox="1">
            <a:spLocks noGrp="1"/>
          </p:cNvSpPr>
          <p:nvPr>
            <p:ph type="subTitle" idx="3"/>
          </p:nvPr>
        </p:nvSpPr>
        <p:spPr>
          <a:xfrm>
            <a:off x="4650561" y="3207579"/>
            <a:ext cx="18840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4" name="Google Shape;554;p28"/>
          <p:cNvSpPr txBox="1">
            <a:spLocks noGrp="1"/>
          </p:cNvSpPr>
          <p:nvPr>
            <p:ph type="subTitle" idx="4"/>
          </p:nvPr>
        </p:nvSpPr>
        <p:spPr>
          <a:xfrm>
            <a:off x="572975" y="2695775"/>
            <a:ext cx="1884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5" name="Google Shape;555;p28"/>
          <p:cNvSpPr txBox="1">
            <a:spLocks noGrp="1"/>
          </p:cNvSpPr>
          <p:nvPr>
            <p:ph type="subTitle" idx="5"/>
          </p:nvPr>
        </p:nvSpPr>
        <p:spPr>
          <a:xfrm>
            <a:off x="2612392" y="2695775"/>
            <a:ext cx="188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6" name="Google Shape;556;p28"/>
          <p:cNvSpPr txBox="1">
            <a:spLocks noGrp="1"/>
          </p:cNvSpPr>
          <p:nvPr>
            <p:ph type="subTitle" idx="6"/>
          </p:nvPr>
        </p:nvSpPr>
        <p:spPr>
          <a:xfrm>
            <a:off x="4650309" y="2695775"/>
            <a:ext cx="188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7" name="Google Shape;557;p28"/>
          <p:cNvSpPr txBox="1">
            <a:spLocks noGrp="1"/>
          </p:cNvSpPr>
          <p:nvPr>
            <p:ph type="subTitle" idx="7"/>
          </p:nvPr>
        </p:nvSpPr>
        <p:spPr>
          <a:xfrm>
            <a:off x="6689920" y="3207579"/>
            <a:ext cx="18837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8" name="Google Shape;558;p28"/>
          <p:cNvSpPr txBox="1">
            <a:spLocks noGrp="1"/>
          </p:cNvSpPr>
          <p:nvPr>
            <p:ph type="subTitle" idx="8"/>
          </p:nvPr>
        </p:nvSpPr>
        <p:spPr>
          <a:xfrm>
            <a:off x="6689426" y="2695775"/>
            <a:ext cx="1883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4_1_3">
    <p:spTree>
      <p:nvGrpSpPr>
        <p:cNvPr id="1" name="Shape 559"/>
        <p:cNvGrpSpPr/>
        <p:nvPr/>
      </p:nvGrpSpPr>
      <p:grpSpPr>
        <a:xfrm>
          <a:off x="0" y="0"/>
          <a:ext cx="0" cy="0"/>
          <a:chOff x="0" y="0"/>
          <a:chExt cx="0" cy="0"/>
        </a:xfrm>
      </p:grpSpPr>
      <p:sp>
        <p:nvSpPr>
          <p:cNvPr id="560" name="Google Shape;560;p29"/>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61" name="Google Shape;561;p29"/>
          <p:cNvSpPr txBox="1">
            <a:spLocks noGrp="1"/>
          </p:cNvSpPr>
          <p:nvPr>
            <p:ph type="subTitle" idx="1"/>
          </p:nvPr>
        </p:nvSpPr>
        <p:spPr>
          <a:xfrm>
            <a:off x="719000" y="1904276"/>
            <a:ext cx="1911900" cy="96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2" name="Google Shape;562;p29"/>
          <p:cNvSpPr txBox="1">
            <a:spLocks noGrp="1"/>
          </p:cNvSpPr>
          <p:nvPr>
            <p:ph type="subTitle" idx="2"/>
          </p:nvPr>
        </p:nvSpPr>
        <p:spPr>
          <a:xfrm>
            <a:off x="715925" y="3551852"/>
            <a:ext cx="1918200" cy="96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3" name="Google Shape;563;p29"/>
          <p:cNvSpPr txBox="1">
            <a:spLocks noGrp="1"/>
          </p:cNvSpPr>
          <p:nvPr>
            <p:ph type="subTitle" idx="3"/>
          </p:nvPr>
        </p:nvSpPr>
        <p:spPr>
          <a:xfrm>
            <a:off x="6516076" y="1904282"/>
            <a:ext cx="19119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4" name="Google Shape;564;p29"/>
          <p:cNvSpPr txBox="1">
            <a:spLocks noGrp="1"/>
          </p:cNvSpPr>
          <p:nvPr>
            <p:ph type="subTitle" idx="4"/>
          </p:nvPr>
        </p:nvSpPr>
        <p:spPr>
          <a:xfrm>
            <a:off x="715926" y="1477877"/>
            <a:ext cx="191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5" name="Google Shape;565;p29"/>
          <p:cNvSpPr txBox="1">
            <a:spLocks noGrp="1"/>
          </p:cNvSpPr>
          <p:nvPr>
            <p:ph type="subTitle" idx="5"/>
          </p:nvPr>
        </p:nvSpPr>
        <p:spPr>
          <a:xfrm>
            <a:off x="715925" y="3125447"/>
            <a:ext cx="191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6" name="Google Shape;566;p29"/>
          <p:cNvSpPr txBox="1">
            <a:spLocks noGrp="1"/>
          </p:cNvSpPr>
          <p:nvPr>
            <p:ph type="subTitle" idx="6"/>
          </p:nvPr>
        </p:nvSpPr>
        <p:spPr>
          <a:xfrm>
            <a:off x="6516069" y="1477877"/>
            <a:ext cx="191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7" name="Google Shape;567;p29"/>
          <p:cNvSpPr txBox="1">
            <a:spLocks noGrp="1"/>
          </p:cNvSpPr>
          <p:nvPr>
            <p:ph type="subTitle" idx="7"/>
          </p:nvPr>
        </p:nvSpPr>
        <p:spPr>
          <a:xfrm>
            <a:off x="6516074" y="3551852"/>
            <a:ext cx="19119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8" name="Google Shape;568;p29"/>
          <p:cNvSpPr txBox="1">
            <a:spLocks noGrp="1"/>
          </p:cNvSpPr>
          <p:nvPr>
            <p:ph type="subTitle" idx="8"/>
          </p:nvPr>
        </p:nvSpPr>
        <p:spPr>
          <a:xfrm>
            <a:off x="6516071" y="3125447"/>
            <a:ext cx="191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9" name="Google Shape;569;p29"/>
          <p:cNvSpPr/>
          <p:nvPr/>
        </p:nvSpPr>
        <p:spPr>
          <a:xfrm rot="-9000080">
            <a:off x="2972110" y="1507401"/>
            <a:ext cx="1500826" cy="1332142"/>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a:off x="2994089" y="3106781"/>
            <a:ext cx="1414220" cy="1438240"/>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3959077">
            <a:off x="4755535" y="1409776"/>
            <a:ext cx="1337830" cy="1360596"/>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4726819">
            <a:off x="4621054" y="3089080"/>
            <a:ext cx="1501762" cy="1403842"/>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524952" y="-11846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a:off x="-103429" y="66979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a:off x="21400" y="3069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a:off x="1123862" y="18180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a:off x="8550551" y="1868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a:off x="7718544" y="307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rot="-8100000">
            <a:off x="7961661" y="778284"/>
            <a:ext cx="938225" cy="43099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352910" y="46442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504651" y="447829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8761227" y="436992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rot="-1954014">
            <a:off x="-71928" y="4010821"/>
            <a:ext cx="798665" cy="782291"/>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8007052" y="4687801"/>
            <a:ext cx="423601" cy="37815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407676" y="425634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8471294" y="40652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4_1_1">
    <p:spTree>
      <p:nvGrpSpPr>
        <p:cNvPr id="1" name="Shape 587"/>
        <p:cNvGrpSpPr/>
        <p:nvPr/>
      </p:nvGrpSpPr>
      <p:grpSpPr>
        <a:xfrm>
          <a:off x="0" y="0"/>
          <a:ext cx="0" cy="0"/>
          <a:chOff x="0" y="0"/>
          <a:chExt cx="0" cy="0"/>
        </a:xfrm>
      </p:grpSpPr>
      <p:sp>
        <p:nvSpPr>
          <p:cNvPr id="588" name="Google Shape;588;p30"/>
          <p:cNvSpPr/>
          <p:nvPr/>
        </p:nvSpPr>
        <p:spPr>
          <a:xfrm>
            <a:off x="8495865" y="42979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rot="6155620">
            <a:off x="568928" y="60487"/>
            <a:ext cx="553984" cy="56506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rot="6155620">
            <a:off x="-264352" y="484778"/>
            <a:ext cx="812817" cy="787011"/>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rot="6155620">
            <a:off x="737191" y="133170"/>
            <a:ext cx="721845" cy="408293"/>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123162" y="440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8672567" y="-5942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7801168" y="4757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775183" y="44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345803" y="851873"/>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rot="-5203737">
            <a:off x="-8994" y="4711974"/>
            <a:ext cx="1026196" cy="9512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rot="-5203737">
            <a:off x="505981" y="4397914"/>
            <a:ext cx="283480" cy="26009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rot="-5203737">
            <a:off x="-251903" y="3799385"/>
            <a:ext cx="662827" cy="103426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169790" y="456138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8493358" y="4054692"/>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txBox="1">
            <a:spLocks noGrp="1"/>
          </p:cNvSpPr>
          <p:nvPr>
            <p:ph type="title"/>
          </p:nvPr>
        </p:nvSpPr>
        <p:spPr>
          <a:xfrm>
            <a:off x="714850" y="347714"/>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3" name="Google Shape;603;p30"/>
          <p:cNvSpPr txBox="1">
            <a:spLocks noGrp="1"/>
          </p:cNvSpPr>
          <p:nvPr>
            <p:ph type="subTitle" idx="1"/>
          </p:nvPr>
        </p:nvSpPr>
        <p:spPr>
          <a:xfrm>
            <a:off x="2262413" y="1582625"/>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4" name="Google Shape;604;p30"/>
          <p:cNvSpPr txBox="1">
            <a:spLocks noGrp="1"/>
          </p:cNvSpPr>
          <p:nvPr>
            <p:ph type="subTitle" idx="2"/>
          </p:nvPr>
        </p:nvSpPr>
        <p:spPr>
          <a:xfrm>
            <a:off x="2264213" y="1164150"/>
            <a:ext cx="2099700" cy="4020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5" name="Google Shape;605;p30"/>
          <p:cNvSpPr txBox="1">
            <a:spLocks noGrp="1"/>
          </p:cNvSpPr>
          <p:nvPr>
            <p:ph type="subTitle" idx="3"/>
          </p:nvPr>
        </p:nvSpPr>
        <p:spPr>
          <a:xfrm>
            <a:off x="2262413" y="2805549"/>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6" name="Google Shape;606;p30"/>
          <p:cNvSpPr txBox="1">
            <a:spLocks noGrp="1"/>
          </p:cNvSpPr>
          <p:nvPr>
            <p:ph type="subTitle" idx="4"/>
          </p:nvPr>
        </p:nvSpPr>
        <p:spPr>
          <a:xfrm>
            <a:off x="2264213" y="2387074"/>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7" name="Google Shape;607;p30"/>
          <p:cNvSpPr txBox="1">
            <a:spLocks noGrp="1"/>
          </p:cNvSpPr>
          <p:nvPr>
            <p:ph type="subTitle" idx="5"/>
          </p:nvPr>
        </p:nvSpPr>
        <p:spPr>
          <a:xfrm>
            <a:off x="4778188" y="1581899"/>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8" name="Google Shape;608;p30"/>
          <p:cNvSpPr txBox="1">
            <a:spLocks noGrp="1"/>
          </p:cNvSpPr>
          <p:nvPr>
            <p:ph type="subTitle" idx="6"/>
          </p:nvPr>
        </p:nvSpPr>
        <p:spPr>
          <a:xfrm>
            <a:off x="4781788" y="1163424"/>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9" name="Google Shape;609;p30"/>
          <p:cNvSpPr txBox="1">
            <a:spLocks noGrp="1"/>
          </p:cNvSpPr>
          <p:nvPr>
            <p:ph type="subTitle" idx="7"/>
          </p:nvPr>
        </p:nvSpPr>
        <p:spPr>
          <a:xfrm>
            <a:off x="2262413" y="4029198"/>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0" name="Google Shape;610;p30"/>
          <p:cNvSpPr txBox="1">
            <a:spLocks noGrp="1"/>
          </p:cNvSpPr>
          <p:nvPr>
            <p:ph type="subTitle" idx="8"/>
          </p:nvPr>
        </p:nvSpPr>
        <p:spPr>
          <a:xfrm>
            <a:off x="2264213" y="3610723"/>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1" name="Google Shape;611;p30"/>
          <p:cNvSpPr txBox="1">
            <a:spLocks noGrp="1"/>
          </p:cNvSpPr>
          <p:nvPr>
            <p:ph type="subTitle" idx="9"/>
          </p:nvPr>
        </p:nvSpPr>
        <p:spPr>
          <a:xfrm>
            <a:off x="4778188" y="280554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2" name="Google Shape;612;p30"/>
          <p:cNvSpPr txBox="1">
            <a:spLocks noGrp="1"/>
          </p:cNvSpPr>
          <p:nvPr>
            <p:ph type="subTitle" idx="13"/>
          </p:nvPr>
        </p:nvSpPr>
        <p:spPr>
          <a:xfrm>
            <a:off x="4781788" y="238707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3" name="Google Shape;613;p30"/>
          <p:cNvSpPr txBox="1">
            <a:spLocks noGrp="1"/>
          </p:cNvSpPr>
          <p:nvPr>
            <p:ph type="subTitle" idx="14"/>
          </p:nvPr>
        </p:nvSpPr>
        <p:spPr>
          <a:xfrm>
            <a:off x="4778188" y="402919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4" name="Google Shape;614;p30"/>
          <p:cNvSpPr txBox="1">
            <a:spLocks noGrp="1"/>
          </p:cNvSpPr>
          <p:nvPr>
            <p:ph type="subTitle" idx="15"/>
          </p:nvPr>
        </p:nvSpPr>
        <p:spPr>
          <a:xfrm>
            <a:off x="4781788" y="361072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712350" y="347607"/>
            <a:ext cx="77193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2" name="Google Shape;62;p4"/>
          <p:cNvSpPr txBox="1">
            <a:spLocks noGrp="1"/>
          </p:cNvSpPr>
          <p:nvPr>
            <p:ph type="subTitle" idx="1"/>
          </p:nvPr>
        </p:nvSpPr>
        <p:spPr>
          <a:xfrm>
            <a:off x="709875" y="1059075"/>
            <a:ext cx="7719300" cy="36216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200"/>
              <a:buAutoNum type="arabicPeriod"/>
              <a:defRPr sz="1200"/>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a:endParaRPr/>
          </a:p>
        </p:txBody>
      </p:sp>
      <p:sp>
        <p:nvSpPr>
          <p:cNvPr id="63" name="Google Shape;63;p4"/>
          <p:cNvSpPr/>
          <p:nvPr/>
        </p:nvSpPr>
        <p:spPr>
          <a:xfrm>
            <a:off x="8033739" y="53951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8503493" y="-2977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431653" y="5907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8515" y="178043"/>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487905" y="130088"/>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35953" y="-29777"/>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402362" y="45192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6113319">
            <a:off x="7903520" y="4127939"/>
            <a:ext cx="583493" cy="101880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578844" y="38632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8513" y="3938832"/>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07389" y="4729055"/>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656934" y="4819452"/>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ITLE_AND_BODY_1_1">
    <p:spTree>
      <p:nvGrpSpPr>
        <p:cNvPr id="1" name="Shape 615"/>
        <p:cNvGrpSpPr/>
        <p:nvPr/>
      </p:nvGrpSpPr>
      <p:grpSpPr>
        <a:xfrm>
          <a:off x="0" y="0"/>
          <a:ext cx="0" cy="0"/>
          <a:chOff x="0" y="0"/>
          <a:chExt cx="0" cy="0"/>
        </a:xfrm>
      </p:grpSpPr>
      <p:grpSp>
        <p:nvGrpSpPr>
          <p:cNvPr id="616" name="Google Shape;616;p31"/>
          <p:cNvGrpSpPr/>
          <p:nvPr/>
        </p:nvGrpSpPr>
        <p:grpSpPr>
          <a:xfrm flipH="1">
            <a:off x="2405316" y="181151"/>
            <a:ext cx="4388432" cy="3644878"/>
            <a:chOff x="1282762" y="26746"/>
            <a:chExt cx="6692744" cy="5205481"/>
          </a:xfrm>
        </p:grpSpPr>
        <p:sp>
          <p:nvSpPr>
            <p:cNvPr id="617" name="Google Shape;617;p3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rot="350212">
              <a:off x="1504688" y="420547"/>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31"/>
          <p:cNvSpPr txBox="1">
            <a:spLocks noGrp="1"/>
          </p:cNvSpPr>
          <p:nvPr>
            <p:ph type="title"/>
          </p:nvPr>
        </p:nvSpPr>
        <p:spPr>
          <a:xfrm>
            <a:off x="2086525" y="591443"/>
            <a:ext cx="49710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51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620" name="Google Shape;620;p31"/>
          <p:cNvSpPr txBox="1">
            <a:spLocks noGrp="1"/>
          </p:cNvSpPr>
          <p:nvPr>
            <p:ph type="subTitle" idx="1"/>
          </p:nvPr>
        </p:nvSpPr>
        <p:spPr>
          <a:xfrm>
            <a:off x="3406050" y="1838700"/>
            <a:ext cx="2332200" cy="13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21" name="Google Shape;621;p31"/>
          <p:cNvSpPr txBox="1"/>
          <p:nvPr/>
        </p:nvSpPr>
        <p:spPr>
          <a:xfrm>
            <a:off x="2147250" y="3521543"/>
            <a:ext cx="4958700" cy="572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Hind"/>
                <a:ea typeface="Hind"/>
                <a:cs typeface="Hind"/>
                <a:sym typeface="Hind"/>
              </a:rPr>
              <a:t>CRÉDITOS: Esta plantilla de presentación fue creada por </a:t>
            </a:r>
            <a:r>
              <a:rPr lang="en" sz="1200" b="1">
                <a:solidFill>
                  <a:schemeClr val="dk1"/>
                </a:solidFill>
                <a:uFill>
                  <a:noFill/>
                </a:uFill>
                <a:latin typeface="Hind"/>
                <a:ea typeface="Hind"/>
                <a:cs typeface="Hind"/>
                <a:sym typeface="Hind"/>
                <a:hlinkClick r:id="rId2">
                  <a:extLst>
                    <a:ext uri="{A12FA001-AC4F-418D-AE19-62706E023703}">
                      <ahyp:hlinkClr xmlns:ahyp="http://schemas.microsoft.com/office/drawing/2018/hyperlinkcolor" val="tx"/>
                    </a:ext>
                  </a:extLst>
                </a:hlinkClick>
              </a:rPr>
              <a:t>Slidesgo</a:t>
            </a:r>
            <a:r>
              <a:rPr lang="en" sz="1200">
                <a:solidFill>
                  <a:schemeClr val="dk1"/>
                </a:solidFill>
                <a:latin typeface="Hind"/>
                <a:ea typeface="Hind"/>
                <a:cs typeface="Hind"/>
                <a:sym typeface="Hind"/>
              </a:rPr>
              <a:t>, e incluye iconos de </a:t>
            </a:r>
            <a:r>
              <a:rPr lang="en" sz="1200" b="1">
                <a:solidFill>
                  <a:schemeClr val="dk1"/>
                </a:solidFill>
                <a:uFill>
                  <a:noFill/>
                </a:uFill>
                <a:latin typeface="Hind"/>
                <a:ea typeface="Hind"/>
                <a:cs typeface="Hind"/>
                <a:sym typeface="Hind"/>
                <a:hlinkClick r:id="rId3">
                  <a:extLst>
                    <a:ext uri="{A12FA001-AC4F-418D-AE19-62706E023703}">
                      <ahyp:hlinkClr xmlns:ahyp="http://schemas.microsoft.com/office/drawing/2018/hyperlinkcolor" val="tx"/>
                    </a:ext>
                  </a:extLst>
                </a:hlinkClick>
              </a:rPr>
              <a:t>Flaticon</a:t>
            </a:r>
            <a:r>
              <a:rPr lang="en" sz="1200">
                <a:solidFill>
                  <a:schemeClr val="dk1"/>
                </a:solidFill>
                <a:latin typeface="Hind"/>
                <a:ea typeface="Hind"/>
                <a:cs typeface="Hind"/>
                <a:sym typeface="Hind"/>
              </a:rPr>
              <a:t>, además de infografías e imágenes de </a:t>
            </a:r>
            <a:r>
              <a:rPr lang="en" sz="1200" b="1">
                <a:solidFill>
                  <a:schemeClr val="dk1"/>
                </a:solidFill>
                <a:uFill>
                  <a:noFill/>
                </a:uFill>
                <a:latin typeface="Hind"/>
                <a:ea typeface="Hind"/>
                <a:cs typeface="Hind"/>
                <a:sym typeface="Hind"/>
                <a:hlinkClick r:id="rId4">
                  <a:extLst>
                    <a:ext uri="{A12FA001-AC4F-418D-AE19-62706E023703}">
                      <ahyp:hlinkClr xmlns:ahyp="http://schemas.microsoft.com/office/drawing/2018/hyperlinkcolor" val="tx"/>
                    </a:ext>
                  </a:extLst>
                </a:hlinkClick>
              </a:rPr>
              <a:t>Freepik</a:t>
            </a:r>
            <a:endParaRPr sz="1200" b="1">
              <a:solidFill>
                <a:schemeClr val="dk1"/>
              </a:solidFill>
              <a:latin typeface="Hind"/>
              <a:ea typeface="Hind"/>
              <a:cs typeface="Hind"/>
              <a:sym typeface="Hind"/>
            </a:endParaRPr>
          </a:p>
        </p:txBody>
      </p:sp>
      <p:sp>
        <p:nvSpPr>
          <p:cNvPr id="622" name="Google Shape;622;p31"/>
          <p:cNvSpPr/>
          <p:nvPr/>
        </p:nvSpPr>
        <p:spPr>
          <a:xfrm>
            <a:off x="435839" y="2053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668665" y="25067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465348" y="539502"/>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71890" y="10147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374970" y="440687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346700" y="365614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601853" y="18946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46700" y="29951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8333087" y="41961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7830750" y="121785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7926065" y="31859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8519344" y="35401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7416753" y="3669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083385" y="434550"/>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8101290" y="2860115"/>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277078" y="21124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8432678" y="613456"/>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8084695" y="260125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TITLE_AND_BODY_1_1_1">
    <p:spTree>
      <p:nvGrpSpPr>
        <p:cNvPr id="1" name="Shape 640"/>
        <p:cNvGrpSpPr/>
        <p:nvPr/>
      </p:nvGrpSpPr>
      <p:grpSpPr>
        <a:xfrm>
          <a:off x="0" y="0"/>
          <a:ext cx="0" cy="0"/>
          <a:chOff x="0" y="0"/>
          <a:chExt cx="0" cy="0"/>
        </a:xfrm>
      </p:grpSpPr>
      <p:grpSp>
        <p:nvGrpSpPr>
          <p:cNvPr id="641" name="Google Shape;641;p32"/>
          <p:cNvGrpSpPr/>
          <p:nvPr/>
        </p:nvGrpSpPr>
        <p:grpSpPr>
          <a:xfrm rot="10800000">
            <a:off x="1132023" y="265886"/>
            <a:ext cx="7058168" cy="5183347"/>
            <a:chOff x="1282762" y="26746"/>
            <a:chExt cx="6692744" cy="5156534"/>
          </a:xfrm>
        </p:grpSpPr>
        <p:sp>
          <p:nvSpPr>
            <p:cNvPr id="642" name="Google Shape;642;p3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2"/>
          <p:cNvSpPr/>
          <p:nvPr/>
        </p:nvSpPr>
        <p:spPr>
          <a:xfrm rot="10800000">
            <a:off x="12680" y="927531"/>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rot="10800000">
            <a:off x="7607693" y="4903867"/>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rot="10800000">
            <a:off x="7632140" y="422692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rot="10800000">
            <a:off x="39405" y="4420939"/>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rot="10800000">
            <a:off x="7278975" y="-25699"/>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rot="10800000">
            <a:off x="8321520" y="44046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rot="10800000">
            <a:off x="8604793" y="27210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rot="10800000">
            <a:off x="-22676" y="683452"/>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rot="10800000">
            <a:off x="7810048" y="377383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rot="10800000">
            <a:off x="635225" y="3488212"/>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a:off x="606913" y="4063084"/>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a:off x="8593925" y="3898035"/>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a:off x="6411511" y="1577417"/>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a:off x="999490" y="296775"/>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a:off x="7393949" y="534433"/>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a:off x="5538426" y="1705922"/>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a:off x="8265411" y="1087988"/>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a:off x="-66960" y="3955480"/>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a:off x="358818" y="92323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a:off x="8230989" y="1093329"/>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a:off x="7608774" y="4550188"/>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9155340">
            <a:off x="281403" y="110451"/>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666"/>
        <p:cNvGrpSpPr/>
        <p:nvPr/>
      </p:nvGrpSpPr>
      <p:grpSpPr>
        <a:xfrm>
          <a:off x="0" y="0"/>
          <a:ext cx="0" cy="0"/>
          <a:chOff x="0" y="0"/>
          <a:chExt cx="0" cy="0"/>
        </a:xfrm>
      </p:grpSpPr>
      <p:sp>
        <p:nvSpPr>
          <p:cNvPr id="667" name="Google Shape;667;p33"/>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8111950" y="1724290"/>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6199315" y="4608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93391" y="16120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8261978" y="2049667"/>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489280" y="4281851"/>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rot="3660777">
            <a:off x="-13180" y="3060338"/>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grpSp>
        <p:nvGrpSpPr>
          <p:cNvPr id="76" name="Google Shape;76;p5"/>
          <p:cNvGrpSpPr/>
          <p:nvPr/>
        </p:nvGrpSpPr>
        <p:grpSpPr>
          <a:xfrm rot="10800000" flipH="1">
            <a:off x="5000698" y="2544175"/>
            <a:ext cx="3728528" cy="2406039"/>
            <a:chOff x="1282762" y="26746"/>
            <a:chExt cx="6692744" cy="5156534"/>
          </a:xfrm>
        </p:grpSpPr>
        <p:sp>
          <p:nvSpPr>
            <p:cNvPr id="77" name="Google Shape;77;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flipH="1">
            <a:off x="365173" y="791575"/>
            <a:ext cx="3728528" cy="2406039"/>
            <a:chOff x="1282762" y="26746"/>
            <a:chExt cx="6692744" cy="5156534"/>
          </a:xfrm>
        </p:grpSpPr>
        <p:sp>
          <p:nvSpPr>
            <p:cNvPr id="80" name="Google Shape;80;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5"/>
          <p:cNvSpPr/>
          <p:nvPr/>
        </p:nvSpPr>
        <p:spPr>
          <a:xfrm rot="4873688">
            <a:off x="7072061" y="675073"/>
            <a:ext cx="661923" cy="1155746"/>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4873688">
            <a:off x="7962020" y="115257"/>
            <a:ext cx="922072" cy="89279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rot="4873688">
            <a:off x="7152733" y="1631032"/>
            <a:ext cx="490348" cy="435249"/>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4873688">
            <a:off x="8661288" y="688028"/>
            <a:ext cx="322974" cy="295049"/>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rot="4873688">
            <a:off x="7663486" y="1142737"/>
            <a:ext cx="848147" cy="59984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4873688">
            <a:off x="8597029" y="1123234"/>
            <a:ext cx="692598" cy="598473"/>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947751">
            <a:off x="6501750" y="151094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474534">
            <a:off x="485086" y="4206289"/>
            <a:ext cx="1212940" cy="428980"/>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474534">
            <a:off x="38666" y="4498186"/>
            <a:ext cx="790259" cy="616607"/>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474534">
            <a:off x="2012641" y="3493589"/>
            <a:ext cx="910936" cy="81328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rot="474534">
            <a:off x="1221492" y="3278839"/>
            <a:ext cx="1123538" cy="127764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474534">
            <a:off x="2994884" y="3638109"/>
            <a:ext cx="322979" cy="308304"/>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1031975" y="45249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solidFill>
                  <a:srgbClr val="4C4B4B"/>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6" name="Google Shape;96;p5"/>
          <p:cNvSpPr txBox="1">
            <a:spLocks noGrp="1"/>
          </p:cNvSpPr>
          <p:nvPr>
            <p:ph type="subTitle" idx="1"/>
          </p:nvPr>
        </p:nvSpPr>
        <p:spPr>
          <a:xfrm>
            <a:off x="909050" y="1661225"/>
            <a:ext cx="2993400" cy="135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4C4B4B"/>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5"/>
          <p:cNvSpPr txBox="1">
            <a:spLocks noGrp="1"/>
          </p:cNvSpPr>
          <p:nvPr>
            <p:ph type="subTitle" idx="2"/>
          </p:nvPr>
        </p:nvSpPr>
        <p:spPr>
          <a:xfrm>
            <a:off x="5241550" y="3404650"/>
            <a:ext cx="2993400" cy="135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5"/>
          <p:cNvSpPr txBox="1">
            <a:spLocks noGrp="1"/>
          </p:cNvSpPr>
          <p:nvPr>
            <p:ph type="subTitle" idx="3"/>
          </p:nvPr>
        </p:nvSpPr>
        <p:spPr>
          <a:xfrm>
            <a:off x="909050" y="1157944"/>
            <a:ext cx="2993400" cy="5334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99" name="Google Shape;99;p5"/>
          <p:cNvSpPr txBox="1">
            <a:spLocks noGrp="1"/>
          </p:cNvSpPr>
          <p:nvPr>
            <p:ph type="subTitle" idx="4"/>
          </p:nvPr>
        </p:nvSpPr>
        <p:spPr>
          <a:xfrm>
            <a:off x="5241550" y="2901369"/>
            <a:ext cx="2993400" cy="53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6"/>
          <p:cNvSpPr/>
          <p:nvPr/>
        </p:nvSpPr>
        <p:spPr>
          <a:xfrm>
            <a:off x="-144810" y="41387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242276" y="454299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886372">
            <a:off x="208707" y="4515315"/>
            <a:ext cx="319128" cy="317872"/>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898801" y="2569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99869" y="7075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22976" y="7183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205498" y="16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8742080" y="12201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2785" y="3756190"/>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454928" y="37942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8262545" y="428310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7829915" y="450249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423194" y="48566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855414" y="7843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txBox="1">
            <a:spLocks noGrp="1"/>
          </p:cNvSpPr>
          <p:nvPr>
            <p:ph type="ctrTitle"/>
          </p:nvPr>
        </p:nvSpPr>
        <p:spPr>
          <a:xfrm>
            <a:off x="714850" y="240675"/>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grpSp>
        <p:nvGrpSpPr>
          <p:cNvPr id="117" name="Google Shape;117;p7"/>
          <p:cNvGrpSpPr/>
          <p:nvPr/>
        </p:nvGrpSpPr>
        <p:grpSpPr>
          <a:xfrm rot="5400000" flipH="1">
            <a:off x="4350597" y="-185900"/>
            <a:ext cx="4492839" cy="5572666"/>
            <a:chOff x="1282762" y="26746"/>
            <a:chExt cx="6692744" cy="5156534"/>
          </a:xfrm>
        </p:grpSpPr>
        <p:sp>
          <p:nvSpPr>
            <p:cNvPr id="118" name="Google Shape;118;p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7"/>
          <p:cNvSpPr/>
          <p:nvPr/>
        </p:nvSpPr>
        <p:spPr>
          <a:xfrm>
            <a:off x="2409338" y="3226350"/>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504763" y="413165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804988" y="4670875"/>
            <a:ext cx="322250" cy="306925"/>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3120813" y="3035975"/>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1192788" y="3571975"/>
            <a:ext cx="1098550" cy="9807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385263" y="37944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8501550" y="691775"/>
            <a:ext cx="765058" cy="77805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860150" y="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643251">
            <a:off x="6960266" y="-389662"/>
            <a:ext cx="1123528" cy="127762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8630150" y="767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9008025" y="2451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497350" y="44149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2700000">
            <a:off x="95547" y="3996004"/>
            <a:ext cx="726793" cy="108319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1429023">
            <a:off x="-177730" y="4662860"/>
            <a:ext cx="1081753" cy="756742"/>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600"/>
              <a:buNone/>
              <a:defRPr>
                <a:solidFill>
                  <a:srgbClr val="4C4B4B"/>
                </a:solidFill>
                <a:latin typeface="Fredoka One"/>
                <a:ea typeface="Fredoka One"/>
                <a:cs typeface="Fredoka One"/>
                <a:sym typeface="Fredok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5" name="Google Shape;135;p7"/>
          <p:cNvSpPr txBox="1">
            <a:spLocks noGrp="1"/>
          </p:cNvSpPr>
          <p:nvPr>
            <p:ph type="body" idx="1"/>
          </p:nvPr>
        </p:nvSpPr>
        <p:spPr>
          <a:xfrm>
            <a:off x="4686250" y="1353533"/>
            <a:ext cx="3742800" cy="24912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rgbClr val="8CB9F9"/>
              </a:buClr>
              <a:buSzPts val="1000"/>
              <a:buFont typeface="Anaheim"/>
              <a:buChar char="●"/>
              <a:defRPr>
                <a:latin typeface="Calibri"/>
                <a:ea typeface="Calibri"/>
                <a:cs typeface="Calibri"/>
                <a:sym typeface="Calibri"/>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6"/>
        <p:cNvGrpSpPr/>
        <p:nvPr/>
      </p:nvGrpSpPr>
      <p:grpSpPr>
        <a:xfrm>
          <a:off x="0" y="0"/>
          <a:ext cx="0" cy="0"/>
          <a:chOff x="0" y="0"/>
          <a:chExt cx="0" cy="0"/>
        </a:xfrm>
      </p:grpSpPr>
      <p:sp>
        <p:nvSpPr>
          <p:cNvPr id="137" name="Google Shape;137;p8"/>
          <p:cNvSpPr/>
          <p:nvPr/>
        </p:nvSpPr>
        <p:spPr>
          <a:xfrm>
            <a:off x="21626" y="76929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5569" y="1632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128165" y="433702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503774" y="35514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5" y="40437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9185691">
            <a:off x="353706" y="4266223"/>
            <a:ext cx="955478" cy="1160387"/>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7991164" y="4663022"/>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8671617" y="3662584"/>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336690" y="4285190"/>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8380312" y="435816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7949831" y="382484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642119" y="-38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7955502" y="-389971"/>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431703" y="4394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7637338" y="767165"/>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7637338" y="1062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662790" y="6091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1208162" y="4867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162578" y="9565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txBox="1">
            <a:spLocks noGrp="1"/>
          </p:cNvSpPr>
          <p:nvPr>
            <p:ph type="title"/>
          </p:nvPr>
        </p:nvSpPr>
        <p:spPr>
          <a:xfrm>
            <a:off x="803250" y="1088000"/>
            <a:ext cx="7537500" cy="2914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9"/>
          <p:cNvSpPr/>
          <p:nvPr/>
        </p:nvSpPr>
        <p:spPr>
          <a:xfrm>
            <a:off x="7088139" y="4039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71814" y="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7995165" y="27712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333669" y="40057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7336840" y="44850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284417" y="2016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0" y="57180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8201751" y="9359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089512" y="7365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8302772" y="4774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95120" y="477612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840215" y="1089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716296" y="1266996"/>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720593" y="10790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86525" y="40253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705853" y="42288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076927" y="72557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86525" y="336414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531302" y="3557515"/>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8415706" y="34758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txBox="1">
            <a:spLocks noGrp="1"/>
          </p:cNvSpPr>
          <p:nvPr>
            <p:ph type="title"/>
          </p:nvPr>
        </p:nvSpPr>
        <p:spPr>
          <a:xfrm>
            <a:off x="2350950" y="348025"/>
            <a:ext cx="4442100" cy="661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0" name="Google Shape;180;p9"/>
          <p:cNvSpPr txBox="1">
            <a:spLocks noGrp="1"/>
          </p:cNvSpPr>
          <p:nvPr>
            <p:ph type="subTitle" idx="1"/>
          </p:nvPr>
        </p:nvSpPr>
        <p:spPr>
          <a:xfrm>
            <a:off x="2563650" y="1310191"/>
            <a:ext cx="4016700" cy="149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grpSp>
        <p:nvGrpSpPr>
          <p:cNvPr id="182" name="Google Shape;182;p10"/>
          <p:cNvGrpSpPr/>
          <p:nvPr/>
        </p:nvGrpSpPr>
        <p:grpSpPr>
          <a:xfrm rot="-127571">
            <a:off x="4185757" y="2704982"/>
            <a:ext cx="4442188" cy="2296635"/>
            <a:chOff x="517284" y="2523995"/>
            <a:chExt cx="4442239" cy="2296661"/>
          </a:xfrm>
        </p:grpSpPr>
        <p:sp>
          <p:nvSpPr>
            <p:cNvPr id="183" name="Google Shape;183;p10"/>
            <p:cNvSpPr/>
            <p:nvPr/>
          </p:nvSpPr>
          <p:spPr>
            <a:xfrm rot="333856">
              <a:off x="596717" y="2726870"/>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rot="-333856" flipH="1">
              <a:off x="596717" y="2938945"/>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0"/>
          <p:cNvSpPr/>
          <p:nvPr/>
        </p:nvSpPr>
        <p:spPr>
          <a:xfrm>
            <a:off x="3579889" y="38359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4322105" y="40375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4018562" y="457249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3077643" y="449994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8477437" y="3162032"/>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a:off x="7940640" y="22335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p:nvPr/>
        </p:nvSpPr>
        <p:spPr>
          <a:xfrm>
            <a:off x="8477419" y="2551137"/>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txBox="1">
            <a:spLocks noGrp="1"/>
          </p:cNvSpPr>
          <p:nvPr>
            <p:ph type="title"/>
          </p:nvPr>
        </p:nvSpPr>
        <p:spPr>
          <a:xfrm>
            <a:off x="4411400" y="3298100"/>
            <a:ext cx="3936900" cy="10617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SzPts val="3600"/>
              <a:buNone/>
              <a:defRPr sz="29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A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5358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1pPr>
            <a:lvl2pPr lvl="1">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1pPr>
            <a:lvl2pPr marL="914400" lvl="1"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2pPr>
            <a:lvl3pPr marL="1371600" lvl="2"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3pPr>
            <a:lvl4pPr marL="1828800" lvl="3"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4pPr>
            <a:lvl5pPr marL="2286000" lvl="4"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5pPr>
            <a:lvl6pPr marL="2743200" lvl="5"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6pPr>
            <a:lvl7pPr marL="3200400" lvl="6"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7pPr>
            <a:lvl8pPr marL="3657600" lvl="7"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8pPr>
            <a:lvl9pPr marL="4114800" lvl="8"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wyCpoPNbsQ"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694"/>
        <p:cNvGrpSpPr/>
        <p:nvPr/>
      </p:nvGrpSpPr>
      <p:grpSpPr>
        <a:xfrm>
          <a:off x="0" y="0"/>
          <a:ext cx="0" cy="0"/>
          <a:chOff x="0" y="0"/>
          <a:chExt cx="0" cy="0"/>
        </a:xfrm>
      </p:grpSpPr>
      <p:sp>
        <p:nvSpPr>
          <p:cNvPr id="695" name="Google Shape;695;p34"/>
          <p:cNvSpPr txBox="1">
            <a:spLocks noGrp="1"/>
          </p:cNvSpPr>
          <p:nvPr>
            <p:ph type="ctrTitle"/>
          </p:nvPr>
        </p:nvSpPr>
        <p:spPr>
          <a:xfrm>
            <a:off x="1578750" y="1711841"/>
            <a:ext cx="5986500" cy="8474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ubble Bobble" panose="02000500000000000000" pitchFamily="50" charset="0"/>
              </a:rPr>
              <a:t>COREOGRAFÍA</a:t>
            </a:r>
            <a:endParaRPr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ubble Bobble" panose="02000500000000000000" pitchFamily="50" charset="0"/>
            </a:endParaRPr>
          </a:p>
        </p:txBody>
      </p:sp>
      <p:sp>
        <p:nvSpPr>
          <p:cNvPr id="696" name="Google Shape;696;p34"/>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n w="0"/>
                <a:solidFill>
                  <a:schemeClr val="tx1"/>
                </a:solidFill>
                <a:effectLst>
                  <a:outerShdw blurRad="38100" dist="19050" dir="2700000" algn="tl" rotWithShape="0">
                    <a:schemeClr val="dk1">
                      <a:alpha val="40000"/>
                    </a:schemeClr>
                  </a:outerShdw>
                </a:effectLst>
                <a:latin typeface="Bubble Bobble" panose="02000500000000000000" pitchFamily="50" charset="0"/>
              </a:rPr>
              <a:t>Expresión Corporal y Danza - Música </a:t>
            </a:r>
            <a:endParaRPr dirty="0">
              <a:ln w="0"/>
              <a:solidFill>
                <a:schemeClr val="tx1"/>
              </a:solidFill>
              <a:effectLst>
                <a:outerShdw blurRad="38100" dist="19050" dir="2700000" algn="tl" rotWithShape="0">
                  <a:schemeClr val="dk1">
                    <a:alpha val="40000"/>
                  </a:schemeClr>
                </a:outerShdw>
              </a:effectLst>
              <a:latin typeface="Bubble Bobble" panose="02000500000000000000" pitchFamily="50" charset="0"/>
            </a:endParaRPr>
          </a:p>
        </p:txBody>
      </p:sp>
      <p:sp>
        <p:nvSpPr>
          <p:cNvPr id="697" name="Google Shape;697;p34"/>
          <p:cNvSpPr txBox="1">
            <a:spLocks noGrp="1"/>
          </p:cNvSpPr>
          <p:nvPr>
            <p:ph type="subTitle" idx="2"/>
          </p:nvPr>
        </p:nvSpPr>
        <p:spPr>
          <a:xfrm>
            <a:off x="1686300" y="2559275"/>
            <a:ext cx="57714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spc="50" dirty="0">
                <a:ln w="0"/>
                <a:solidFill>
                  <a:schemeClr val="bg2"/>
                </a:solidFill>
                <a:effectLst>
                  <a:innerShdw blurRad="63500" dist="50800" dir="13500000">
                    <a:srgbClr val="000000">
                      <a:alpha val="50000"/>
                    </a:srgbClr>
                  </a:innerShdw>
                </a:effectLst>
                <a:latin typeface="Bubble Bobble" panose="02000500000000000000" pitchFamily="50" charset="0"/>
              </a:rPr>
              <a:t>EVIDENCIA - UNIDAD II</a:t>
            </a:r>
            <a:endParaRPr b="1" spc="50" dirty="0">
              <a:ln w="0"/>
              <a:solidFill>
                <a:schemeClr val="bg2"/>
              </a:solidFill>
              <a:effectLst>
                <a:innerShdw blurRad="63500" dist="50800" dir="13500000">
                  <a:srgbClr val="000000">
                    <a:alpha val="50000"/>
                  </a:srgbClr>
                </a:innerShdw>
              </a:effectLst>
              <a:latin typeface="Bubble Bobble" panose="02000500000000000000"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5"/>
          <p:cNvSpPr txBox="1"/>
          <p:nvPr/>
        </p:nvSpPr>
        <p:spPr>
          <a:xfrm>
            <a:off x="1090050" y="0"/>
            <a:ext cx="6963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980000"/>
                </a:solidFill>
                <a:latin typeface="Fredoka One"/>
                <a:ea typeface="Fredoka One"/>
                <a:cs typeface="Fredoka One"/>
                <a:sym typeface="Fredoka One"/>
              </a:rPr>
              <a:t>Escuela Normal de Educación Preescolar</a:t>
            </a:r>
            <a:endParaRPr sz="2700">
              <a:solidFill>
                <a:srgbClr val="980000"/>
              </a:solidFill>
              <a:latin typeface="Fredoka One"/>
              <a:ea typeface="Fredoka One"/>
              <a:cs typeface="Fredoka One"/>
              <a:sym typeface="Fredoka One"/>
            </a:endParaRPr>
          </a:p>
        </p:txBody>
      </p:sp>
      <p:sp>
        <p:nvSpPr>
          <p:cNvPr id="703" name="Google Shape;703;p35"/>
          <p:cNvSpPr txBox="1"/>
          <p:nvPr/>
        </p:nvSpPr>
        <p:spPr>
          <a:xfrm>
            <a:off x="1448250" y="448425"/>
            <a:ext cx="62475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chemeClr val="accent4"/>
                </a:solidFill>
                <a:latin typeface="Fredoka One"/>
                <a:ea typeface="Fredoka One"/>
                <a:cs typeface="Fredoka One"/>
                <a:sym typeface="Fredoka One"/>
              </a:rPr>
              <a:t>Expresión Corporal y Danza - Música </a:t>
            </a:r>
            <a:endParaRPr sz="2300">
              <a:solidFill>
                <a:schemeClr val="accent4"/>
              </a:solidFill>
              <a:latin typeface="Fredoka One"/>
              <a:ea typeface="Fredoka One"/>
              <a:cs typeface="Fredoka One"/>
              <a:sym typeface="Fredoka One"/>
            </a:endParaRPr>
          </a:p>
        </p:txBody>
      </p:sp>
      <p:sp>
        <p:nvSpPr>
          <p:cNvPr id="704" name="Google Shape;704;p35"/>
          <p:cNvSpPr txBox="1"/>
          <p:nvPr/>
        </p:nvSpPr>
        <p:spPr>
          <a:xfrm>
            <a:off x="1448250" y="816013"/>
            <a:ext cx="62475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chemeClr val="accent6"/>
                </a:solidFill>
                <a:latin typeface="Fredoka One"/>
                <a:ea typeface="Fredoka One"/>
                <a:cs typeface="Fredoka One"/>
                <a:sym typeface="Fredoka One"/>
              </a:rPr>
              <a:t>Maestra. María Efigenia Maury Arredondo y Profesor. Jesús Armando Posadas</a:t>
            </a:r>
            <a:endParaRPr sz="2300">
              <a:solidFill>
                <a:schemeClr val="accent6"/>
              </a:solidFill>
              <a:latin typeface="Fredoka One"/>
              <a:ea typeface="Fredoka One"/>
              <a:cs typeface="Fredoka One"/>
              <a:sym typeface="Fredoka One"/>
            </a:endParaRPr>
          </a:p>
        </p:txBody>
      </p:sp>
      <p:sp>
        <p:nvSpPr>
          <p:cNvPr id="705" name="Google Shape;705;p35"/>
          <p:cNvSpPr txBox="1"/>
          <p:nvPr/>
        </p:nvSpPr>
        <p:spPr>
          <a:xfrm>
            <a:off x="1448250" y="1531275"/>
            <a:ext cx="624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accent1"/>
                </a:solidFill>
                <a:latin typeface="Fredoka One"/>
                <a:ea typeface="Fredoka One"/>
                <a:cs typeface="Fredoka One"/>
                <a:sym typeface="Fredoka One"/>
              </a:rPr>
              <a:t>EVIDENCIA - UNIDAD II</a:t>
            </a:r>
            <a:endParaRPr sz="3000">
              <a:solidFill>
                <a:schemeClr val="accent1"/>
              </a:solidFill>
              <a:latin typeface="Fredoka One"/>
              <a:ea typeface="Fredoka One"/>
              <a:cs typeface="Fredoka One"/>
              <a:sym typeface="Fredoka One"/>
            </a:endParaRPr>
          </a:p>
        </p:txBody>
      </p:sp>
      <p:sp>
        <p:nvSpPr>
          <p:cNvPr id="706" name="Google Shape;706;p35"/>
          <p:cNvSpPr txBox="1"/>
          <p:nvPr/>
        </p:nvSpPr>
        <p:spPr>
          <a:xfrm>
            <a:off x="866700" y="1924550"/>
            <a:ext cx="4500000" cy="273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980000"/>
                </a:solidFill>
                <a:latin typeface="Fredoka One"/>
                <a:ea typeface="Fredoka One"/>
                <a:cs typeface="Fredoka One"/>
                <a:sym typeface="Fredoka One"/>
              </a:rPr>
              <a:t>EQUIPO:</a:t>
            </a:r>
            <a:endParaRPr sz="2800">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Mariana Gutiérrez Morales - #12</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Carolina Estefania Herrera Rodríguez - #13</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Julia Faela Jiménez Ramírez - #14</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Salma Rubí Jiménez Uribe - #15</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Guadalupe López Rocha - #16</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Fátima Nuncio Moreno - #17</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Nayeli Lizbeth Ramos Lara - #18</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Rosa María Sánchez García - #19</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Abigail Vázquez Esquivel - #20</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Ana Cecilia Villanueva García - #21</a:t>
            </a:r>
            <a:endParaRPr>
              <a:solidFill>
                <a:srgbClr val="980000"/>
              </a:solidFill>
              <a:latin typeface="Fredoka One"/>
              <a:ea typeface="Fredoka One"/>
              <a:cs typeface="Fredoka One"/>
              <a:sym typeface="Fredoka One"/>
            </a:endParaRPr>
          </a:p>
        </p:txBody>
      </p:sp>
      <p:sp>
        <p:nvSpPr>
          <p:cNvPr id="707" name="Google Shape;707;p35"/>
          <p:cNvSpPr/>
          <p:nvPr/>
        </p:nvSpPr>
        <p:spPr>
          <a:xfrm rot="-3110794" flipH="1">
            <a:off x="5393735" y="2465707"/>
            <a:ext cx="3487961" cy="1346194"/>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txBox="1"/>
          <p:nvPr/>
        </p:nvSpPr>
        <p:spPr>
          <a:xfrm rot="-2149050">
            <a:off x="5127133" y="2673556"/>
            <a:ext cx="3915142"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dirty="0">
                <a:ln w="13462">
                  <a:solidFill>
                    <a:schemeClr val="tx1"/>
                  </a:solidFill>
                  <a:prstDash val="solid"/>
                </a:ln>
                <a:solidFill>
                  <a:schemeClr val="bg2">
                    <a:lumMod val="90000"/>
                  </a:schemeClr>
                </a:solidFill>
                <a:effectLst>
                  <a:outerShdw dist="38100" dir="2700000" algn="bl" rotWithShape="0">
                    <a:schemeClr val="accent5"/>
                  </a:outerShdw>
                </a:effectLst>
                <a:latin typeface="Bubble Bobble" panose="02000500000000000000" pitchFamily="50" charset="0"/>
                <a:ea typeface="Fredoka One"/>
                <a:cs typeface="Fredoka One"/>
                <a:sym typeface="Fredoka One"/>
              </a:rPr>
              <a:t>COREOGRAFÍA</a:t>
            </a:r>
            <a:endParaRPr sz="4800" b="1" dirty="0">
              <a:ln w="13462">
                <a:solidFill>
                  <a:schemeClr val="tx1"/>
                </a:solidFill>
                <a:prstDash val="solid"/>
              </a:ln>
              <a:solidFill>
                <a:schemeClr val="bg2">
                  <a:lumMod val="90000"/>
                </a:schemeClr>
              </a:solidFill>
              <a:effectLst>
                <a:outerShdw dist="38100" dir="2700000" algn="bl" rotWithShape="0">
                  <a:schemeClr val="accent5"/>
                </a:outerShdw>
              </a:effectLst>
              <a:latin typeface="Bubble Bobble" panose="02000500000000000000" pitchFamily="50" charset="0"/>
              <a:ea typeface="Fredoka One"/>
              <a:cs typeface="Fredoka One"/>
              <a:sym typeface="Fredoka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12"/>
        <p:cNvGrpSpPr/>
        <p:nvPr/>
      </p:nvGrpSpPr>
      <p:grpSpPr>
        <a:xfrm>
          <a:off x="0" y="0"/>
          <a:ext cx="0" cy="0"/>
          <a:chOff x="0" y="0"/>
          <a:chExt cx="0" cy="0"/>
        </a:xfrm>
      </p:grpSpPr>
      <p:sp>
        <p:nvSpPr>
          <p:cNvPr id="713" name="Google Shape;713;p36"/>
          <p:cNvSpPr txBox="1">
            <a:spLocks noGrp="1"/>
          </p:cNvSpPr>
          <p:nvPr>
            <p:ph type="ctrTitle"/>
          </p:nvPr>
        </p:nvSpPr>
        <p:spPr>
          <a:xfrm>
            <a:off x="2349750" y="1388950"/>
            <a:ext cx="4755300" cy="9417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sz="4800" dirty="0">
                <a:ln w="0"/>
                <a:solidFill>
                  <a:srgbClr val="0070C0"/>
                </a:solidFill>
                <a:effectLst>
                  <a:outerShdw blurRad="38100" dist="25400" dir="5400000" algn="ctr" rotWithShape="0">
                    <a:srgbClr val="6E747A">
                      <a:alpha val="43000"/>
                    </a:srgbClr>
                  </a:outerShdw>
                </a:effectLst>
                <a:latin typeface="Brighly Crush" panose="02000500000000000000" pitchFamily="50" charset="0"/>
              </a:rPr>
              <a:t>Competencia</a:t>
            </a:r>
            <a:endParaRPr sz="4000" dirty="0">
              <a:ln w="0"/>
              <a:solidFill>
                <a:srgbClr val="0070C0"/>
              </a:solidFill>
              <a:effectLst>
                <a:outerShdw blurRad="38100" dist="25400" dir="5400000" algn="ctr" rotWithShape="0">
                  <a:srgbClr val="6E747A">
                    <a:alpha val="43000"/>
                  </a:srgbClr>
                </a:outerShdw>
              </a:effectLst>
              <a:latin typeface="Brighly Crush" panose="02000500000000000000" pitchFamily="50" charset="0"/>
            </a:endParaRPr>
          </a:p>
        </p:txBody>
      </p:sp>
      <p:sp>
        <p:nvSpPr>
          <p:cNvPr id="714" name="Google Shape;714;p36"/>
          <p:cNvSpPr txBox="1">
            <a:spLocks noGrp="1"/>
          </p:cNvSpPr>
          <p:nvPr>
            <p:ph type="subTitle" idx="1"/>
          </p:nvPr>
        </p:nvSpPr>
        <p:spPr>
          <a:xfrm>
            <a:off x="2194350" y="2330650"/>
            <a:ext cx="4910700" cy="1414500"/>
          </a:xfrm>
          <a:prstGeom prst="rect">
            <a:avLst/>
          </a:prstGeom>
        </p:spPr>
        <p:txBody>
          <a:bodyPr spcFirstLastPara="1" wrap="square" lIns="91425" tIns="91425" rIns="91425" bIns="91425" anchor="t" anchorCtr="0">
            <a:noAutofit/>
          </a:bodyPr>
          <a:lstStyle/>
          <a:p>
            <a:pPr marL="0" lvl="0" indent="-228600" algn="just" rtl="0">
              <a:lnSpc>
                <a:spcPct val="115000"/>
              </a:lnSpc>
              <a:spcBef>
                <a:spcPts val="1500"/>
              </a:spcBef>
              <a:spcAft>
                <a:spcPts val="0"/>
              </a:spcAft>
              <a:buNone/>
            </a:pPr>
            <a:r>
              <a:rPr lang="en" sz="1400">
                <a:solidFill>
                  <a:srgbClr val="000000"/>
                </a:solidFill>
                <a:latin typeface="Comic Sans MS"/>
                <a:ea typeface="Comic Sans MS"/>
                <a:cs typeface="Comic Sans MS"/>
                <a:sym typeface="Comic Sans MS"/>
              </a:rPr>
              <a:t>Integra recursos de la investigación educativa para enriquecer su práctica profesional, expresando su interés por el conocimiento, la ciencia y la mejora de la educación.</a:t>
            </a:r>
            <a:endParaRPr sz="1400">
              <a:solidFill>
                <a:srgbClr val="000000"/>
              </a:solidFill>
              <a:latin typeface="Comic Sans MS"/>
              <a:ea typeface="Comic Sans MS"/>
              <a:cs typeface="Comic Sans MS"/>
              <a:sym typeface="Comic Sans MS"/>
            </a:endParaRPr>
          </a:p>
          <a:p>
            <a:pPr marL="0" lvl="0" indent="0" algn="just" rtl="0">
              <a:spcBef>
                <a:spcPts val="0"/>
              </a:spcBef>
              <a:spcAft>
                <a:spcPts val="0"/>
              </a:spcAft>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7"/>
          <p:cNvSpPr txBox="1">
            <a:spLocks noGrp="1"/>
          </p:cNvSpPr>
          <p:nvPr>
            <p:ph type="title"/>
          </p:nvPr>
        </p:nvSpPr>
        <p:spPr>
          <a:xfrm>
            <a:off x="712350" y="300557"/>
            <a:ext cx="771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latin typeface="Brighly Crush" panose="02000500000000000000" pitchFamily="50" charset="0"/>
              </a:rPr>
              <a:t>Danzas Regionales</a:t>
            </a:r>
            <a:endParaRPr dirty="0">
              <a:solidFill>
                <a:srgbClr val="0070C0"/>
              </a:solidFill>
              <a:latin typeface="Brighly Crush" panose="02000500000000000000" pitchFamily="50" charset="0"/>
            </a:endParaRPr>
          </a:p>
        </p:txBody>
      </p:sp>
      <p:sp>
        <p:nvSpPr>
          <p:cNvPr id="720" name="Google Shape;720;p37"/>
          <p:cNvSpPr txBox="1">
            <a:spLocks noGrp="1"/>
          </p:cNvSpPr>
          <p:nvPr>
            <p:ph type="subTitle" idx="1"/>
          </p:nvPr>
        </p:nvSpPr>
        <p:spPr>
          <a:xfrm>
            <a:off x="712350" y="1058900"/>
            <a:ext cx="7719300" cy="3621600"/>
          </a:xfrm>
          <a:prstGeom prst="rect">
            <a:avLst/>
          </a:prstGeom>
        </p:spPr>
        <p:txBody>
          <a:bodyPr spcFirstLastPara="1" wrap="square" lIns="91425" tIns="91425" rIns="91425" bIns="91425" anchor="t" anchorCtr="0">
            <a:noAutofit/>
          </a:bodyPr>
          <a:lstStyle/>
          <a:p>
            <a:pPr marL="0" lvl="0" indent="0" algn="just" rtl="0">
              <a:lnSpc>
                <a:spcPct val="115000"/>
              </a:lnSpc>
              <a:spcBef>
                <a:spcPts val="600"/>
              </a:spcBef>
              <a:spcAft>
                <a:spcPts val="0"/>
              </a:spcAft>
              <a:buNone/>
            </a:pPr>
            <a:r>
              <a:rPr lang="en">
                <a:solidFill>
                  <a:srgbClr val="000000"/>
                </a:solidFill>
                <a:latin typeface="Comic Sans MS"/>
                <a:ea typeface="Comic Sans MS"/>
                <a:cs typeface="Comic Sans MS"/>
                <a:sym typeface="Comic Sans MS"/>
              </a:rPr>
              <a:t>Desde antes de la llegada de los españoles, para los pueblos que habitaban México, la danza ritual era parte importante en la vida cotidiana. Los religiosos que evangelizaron estas tierras trataron de suprimirlas, pero, en vista de lo arriesgadas que estaban, las fueron </a:t>
            </a:r>
            <a:r>
              <a:rPr lang="en" i="1">
                <a:solidFill>
                  <a:srgbClr val="000000"/>
                </a:solidFill>
                <a:latin typeface="Comic Sans MS"/>
                <a:ea typeface="Comic Sans MS"/>
                <a:cs typeface="Comic Sans MS"/>
                <a:sym typeface="Comic Sans MS"/>
              </a:rPr>
              <a:t>adaptando</a:t>
            </a:r>
            <a:r>
              <a:rPr lang="en">
                <a:solidFill>
                  <a:srgbClr val="000000"/>
                </a:solidFill>
                <a:latin typeface="Comic Sans MS"/>
                <a:ea typeface="Comic Sans MS"/>
                <a:cs typeface="Comic Sans MS"/>
                <a:sym typeface="Comic Sans MS"/>
              </a:rPr>
              <a:t> o cristianizando dándole así nuevos significados.</a:t>
            </a:r>
            <a:endParaRPr>
              <a:solidFill>
                <a:srgbClr val="000000"/>
              </a:solidFill>
              <a:latin typeface="Comic Sans MS"/>
              <a:ea typeface="Comic Sans MS"/>
              <a:cs typeface="Comic Sans MS"/>
              <a:sym typeface="Comic Sans MS"/>
            </a:endParaRPr>
          </a:p>
          <a:p>
            <a:pPr marL="0" lvl="0" indent="0" algn="l" rtl="0">
              <a:lnSpc>
                <a:spcPct val="115000"/>
              </a:lnSpc>
              <a:spcBef>
                <a:spcPts val="700"/>
              </a:spcBef>
              <a:spcAft>
                <a:spcPts val="0"/>
              </a:spcAft>
              <a:buNone/>
            </a:pPr>
            <a:r>
              <a:rPr lang="en">
                <a:solidFill>
                  <a:srgbClr val="202122"/>
                </a:solidFill>
                <a:latin typeface="Comic Sans MS"/>
                <a:ea typeface="Comic Sans MS"/>
                <a:cs typeface="Comic Sans MS"/>
                <a:sym typeface="Comic Sans MS"/>
              </a:rPr>
              <a:t>La danza regional mexicana aspira a ser vinculada a la tradición, la lucha por la re valoración, conservación y enriquecimiento de la cultura nacional y la creencia de que la danza no solo enseña una técnica, unos pasos, sino enseñar una forma de vida, una concepción del mundo, desarrollar un sentido de la estética, de lo bello, así como la vinculación con otras artes, con la finalidad de potenciar las capacidades, habilidades y destrezas de los futuros danzantes.</a:t>
            </a:r>
            <a:endParaRPr>
              <a:solidFill>
                <a:srgbClr val="202122"/>
              </a:solidFill>
              <a:latin typeface="Comic Sans MS"/>
              <a:ea typeface="Comic Sans MS"/>
              <a:cs typeface="Comic Sans MS"/>
              <a:sym typeface="Comic Sans MS"/>
            </a:endParaRPr>
          </a:p>
          <a:p>
            <a:pPr marL="0" lvl="0" indent="0" algn="l" rtl="0">
              <a:lnSpc>
                <a:spcPct val="115000"/>
              </a:lnSpc>
              <a:spcBef>
                <a:spcPts val="700"/>
              </a:spcBef>
              <a:spcAft>
                <a:spcPts val="0"/>
              </a:spcAft>
              <a:buNone/>
            </a:pPr>
            <a:endParaRPr>
              <a:solidFill>
                <a:srgbClr val="202122"/>
              </a:solidFill>
              <a:latin typeface="Comic Sans MS"/>
              <a:ea typeface="Comic Sans MS"/>
              <a:cs typeface="Comic Sans MS"/>
              <a:sym typeface="Comic Sans MS"/>
            </a:endParaRPr>
          </a:p>
          <a:p>
            <a:pPr marL="0" lvl="0" indent="0" algn="l" rtl="0">
              <a:spcBef>
                <a:spcPts val="700"/>
              </a:spcBef>
              <a:spcAft>
                <a:spcPts val="0"/>
              </a:spcAft>
              <a:buNone/>
            </a:pPr>
            <a:endParaRPr/>
          </a:p>
        </p:txBody>
      </p:sp>
      <p:pic>
        <p:nvPicPr>
          <p:cNvPr id="721" name="Google Shape;721;p37"/>
          <p:cNvPicPr preferRelativeResize="0"/>
          <p:nvPr/>
        </p:nvPicPr>
        <p:blipFill>
          <a:blip r:embed="rId3">
            <a:alphaModFix/>
          </a:blip>
          <a:stretch>
            <a:fillRect/>
          </a:stretch>
        </p:blipFill>
        <p:spPr>
          <a:xfrm>
            <a:off x="6633500" y="2953900"/>
            <a:ext cx="2510500" cy="2189600"/>
          </a:xfrm>
          <a:prstGeom prst="rect">
            <a:avLst/>
          </a:prstGeom>
          <a:noFill/>
          <a:ln>
            <a:noFill/>
          </a:ln>
        </p:spPr>
      </p:pic>
      <p:sp>
        <p:nvSpPr>
          <p:cNvPr id="722" name="Google Shape;722;p37"/>
          <p:cNvSpPr txBox="1"/>
          <p:nvPr/>
        </p:nvSpPr>
        <p:spPr>
          <a:xfrm>
            <a:off x="712350" y="3163200"/>
            <a:ext cx="5607600" cy="1006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700"/>
              </a:spcBef>
              <a:spcAft>
                <a:spcPts val="700"/>
              </a:spcAft>
              <a:buNone/>
            </a:pPr>
            <a:r>
              <a:rPr lang="en" sz="1200">
                <a:solidFill>
                  <a:srgbClr val="202122"/>
                </a:solidFill>
                <a:latin typeface="Comic Sans MS"/>
                <a:ea typeface="Comic Sans MS"/>
                <a:cs typeface="Comic Sans MS"/>
                <a:sym typeface="Comic Sans MS"/>
              </a:rPr>
              <a:t>También sirve para poder expresar sentimientos, emociones y experiencias del transcurso de la vida, esta se utiliza para tradiciones y ritos como los antepasados, también sirve para celebrar ocasiones importantes para pueblos, colonias y familias y ciudades de nuestro país.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26"/>
        <p:cNvGrpSpPr/>
        <p:nvPr/>
      </p:nvGrpSpPr>
      <p:grpSpPr>
        <a:xfrm>
          <a:off x="0" y="0"/>
          <a:ext cx="0" cy="0"/>
          <a:chOff x="0" y="0"/>
          <a:chExt cx="0" cy="0"/>
        </a:xfrm>
      </p:grpSpPr>
      <p:sp>
        <p:nvSpPr>
          <p:cNvPr id="728" name="Google Shape;728;p38"/>
          <p:cNvSpPr txBox="1">
            <a:spLocks noGrp="1"/>
          </p:cNvSpPr>
          <p:nvPr>
            <p:ph type="subTitle" idx="7"/>
          </p:nvPr>
        </p:nvSpPr>
        <p:spPr>
          <a:xfrm>
            <a:off x="1463175" y="3407150"/>
            <a:ext cx="2230800" cy="931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practicado para celebrar la recolección de las cosechas, en fiestas familiares y en reuniones sociales.</a:t>
            </a:r>
            <a:endParaRPr sz="1100">
              <a:latin typeface="Comic Sans MS"/>
              <a:ea typeface="Comic Sans MS"/>
              <a:cs typeface="Comic Sans MS"/>
              <a:sym typeface="Comic Sans MS"/>
            </a:endParaRPr>
          </a:p>
        </p:txBody>
      </p:sp>
      <p:sp>
        <p:nvSpPr>
          <p:cNvPr id="729" name="Google Shape;729;p38"/>
          <p:cNvSpPr txBox="1">
            <a:spLocks noGrp="1"/>
          </p:cNvSpPr>
          <p:nvPr>
            <p:ph type="title" idx="8"/>
          </p:nvPr>
        </p:nvSpPr>
        <p:spPr>
          <a:xfrm>
            <a:off x="3522113" y="3065375"/>
            <a:ext cx="1094100" cy="1350000"/>
          </a:xfrm>
          <a:prstGeom prst="rect">
            <a:avLst/>
          </a:prstGeom>
          <a:noFill/>
          <a:ln>
            <a:noFill/>
          </a:ln>
        </p:spPr>
        <p:txBody>
          <a:bodyPr spcFirstLastPara="1" wrap="square" lIns="91425" tIns="192000" rIns="91425" bIns="91425" anchor="t" anchorCtr="0">
            <a:noAutofit/>
          </a:bodyPr>
          <a:lstStyle/>
          <a:p>
            <a:pPr algn="r"/>
            <a:r>
              <a:rPr lang="en" dirty="0">
                <a:latin typeface="Brighly Crush" panose="02000500000000000000" pitchFamily="50" charset="0"/>
              </a:rPr>
              <a:t>03</a:t>
            </a:r>
            <a:endParaRPr dirty="0">
              <a:latin typeface="Brighly Crush" panose="02000500000000000000" pitchFamily="50" charset="0"/>
            </a:endParaRPr>
          </a:p>
        </p:txBody>
      </p:sp>
      <p:sp>
        <p:nvSpPr>
          <p:cNvPr id="730" name="Google Shape;730;p38"/>
          <p:cNvSpPr txBox="1">
            <a:spLocks noGrp="1"/>
          </p:cNvSpPr>
          <p:nvPr>
            <p:ph type="ctrTitle" idx="9"/>
          </p:nvPr>
        </p:nvSpPr>
        <p:spPr>
          <a:xfrm>
            <a:off x="849050" y="290950"/>
            <a:ext cx="7696800" cy="9123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sz="3300" dirty="0">
                <a:solidFill>
                  <a:srgbClr val="7030A0"/>
                </a:solidFill>
                <a:latin typeface="Brighly Crush" panose="02000500000000000000" pitchFamily="50" charset="0"/>
              </a:rPr>
              <a:t>Danzas Regionales de Coahuila</a:t>
            </a:r>
            <a:endParaRPr sz="3100" dirty="0">
              <a:solidFill>
                <a:srgbClr val="7030A0"/>
              </a:solidFill>
              <a:latin typeface="Brighly Crush" panose="02000500000000000000" pitchFamily="50" charset="0"/>
            </a:endParaRPr>
          </a:p>
        </p:txBody>
      </p:sp>
      <p:sp>
        <p:nvSpPr>
          <p:cNvPr id="731" name="Google Shape;731;p38"/>
          <p:cNvSpPr txBox="1">
            <a:spLocks noGrp="1"/>
          </p:cNvSpPr>
          <p:nvPr>
            <p:ph type="ctrTitle"/>
          </p:nvPr>
        </p:nvSpPr>
        <p:spPr>
          <a:xfrm>
            <a:off x="1082725" y="1595900"/>
            <a:ext cx="2611250" cy="453106"/>
          </a:xfrm>
          <a:prstGeom prst="rect">
            <a:avLst/>
          </a:prstGeom>
        </p:spPr>
        <p:txBody>
          <a:bodyPr spcFirstLastPara="1" wrap="square" lIns="91425" tIns="91425" rIns="91425" bIns="91425" anchor="t" anchorCtr="0">
            <a:noAutofit/>
          </a:bodyPr>
          <a:lstStyle/>
          <a:p>
            <a:pPr marL="0" lvl="0" indent="0" algn="ctr" rtl="0">
              <a:lnSpc>
                <a:spcPct val="136363"/>
              </a:lnSpc>
              <a:spcBef>
                <a:spcPts val="2000"/>
              </a:spcBef>
              <a:spcAft>
                <a:spcPts val="0"/>
              </a:spcAft>
              <a:buNone/>
            </a:pPr>
            <a:r>
              <a:rPr lang="en" sz="1800" b="1" dirty="0">
                <a:solidFill>
                  <a:srgbClr val="000000"/>
                </a:solidFill>
                <a:highlight>
                  <a:srgbClr val="FFFFFF"/>
                </a:highlight>
                <a:latin typeface="Bubble Bobble" panose="02000500000000000000" pitchFamily="50" charset="0"/>
              </a:rPr>
              <a:t>Danza de la lechuguilla</a:t>
            </a:r>
            <a:endParaRPr sz="1800" b="1" dirty="0">
              <a:solidFill>
                <a:srgbClr val="000000"/>
              </a:solidFill>
              <a:highlight>
                <a:srgbClr val="FFFFFF"/>
              </a:highlight>
              <a:latin typeface="Bubble Bobble" panose="02000500000000000000" pitchFamily="50" charset="0"/>
            </a:endParaRPr>
          </a:p>
          <a:p>
            <a:pPr marL="0" lvl="0" indent="0" algn="l" rtl="0">
              <a:spcBef>
                <a:spcPts val="1300"/>
              </a:spcBef>
              <a:spcAft>
                <a:spcPts val="0"/>
              </a:spcAft>
              <a:buNone/>
            </a:pPr>
            <a:endParaRPr sz="2800" dirty="0">
              <a:latin typeface="Bubble Bobble" panose="02000500000000000000" pitchFamily="50" charset="0"/>
            </a:endParaRPr>
          </a:p>
        </p:txBody>
      </p:sp>
      <p:sp>
        <p:nvSpPr>
          <p:cNvPr id="732" name="Google Shape;732;p38"/>
          <p:cNvSpPr txBox="1">
            <a:spLocks noGrp="1"/>
          </p:cNvSpPr>
          <p:nvPr>
            <p:ph type="subTitle" idx="1"/>
          </p:nvPr>
        </p:nvSpPr>
        <p:spPr>
          <a:xfrm>
            <a:off x="1363225" y="2248100"/>
            <a:ext cx="2230800" cy="1082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En el baile se imitan los movimientos del campesino cuando corta la planta del agave y cuando la talla.</a:t>
            </a:r>
            <a:endParaRPr sz="1100">
              <a:latin typeface="Comic Sans MS"/>
              <a:ea typeface="Comic Sans MS"/>
              <a:cs typeface="Comic Sans MS"/>
              <a:sym typeface="Comic Sans MS"/>
            </a:endParaRPr>
          </a:p>
        </p:txBody>
      </p:sp>
      <p:sp>
        <p:nvSpPr>
          <p:cNvPr id="733" name="Google Shape;733;p38"/>
          <p:cNvSpPr txBox="1">
            <a:spLocks noGrp="1"/>
          </p:cNvSpPr>
          <p:nvPr>
            <p:ph type="title" idx="2"/>
          </p:nvPr>
        </p:nvSpPr>
        <p:spPr>
          <a:xfrm>
            <a:off x="3693975" y="1595900"/>
            <a:ext cx="1094100" cy="1353300"/>
          </a:xfrm>
          <a:prstGeom prst="rect">
            <a:avLst/>
          </a:prstGeom>
        </p:spPr>
        <p:txBody>
          <a:bodyPr spcFirstLastPara="1" wrap="square" lIns="91425" tIns="192000" rIns="91425" bIns="91425" anchor="t" anchorCtr="0">
            <a:noAutofit/>
          </a:bodyPr>
          <a:lstStyle/>
          <a:p>
            <a:pPr marL="0" lvl="0" indent="0" algn="l" rtl="0">
              <a:spcBef>
                <a:spcPts val="0"/>
              </a:spcBef>
              <a:spcAft>
                <a:spcPts val="0"/>
              </a:spcAft>
              <a:buNone/>
            </a:pPr>
            <a:r>
              <a:rPr lang="en" dirty="0">
                <a:latin typeface="Brighly Crush" panose="02000500000000000000" pitchFamily="50" charset="0"/>
              </a:rPr>
              <a:t>01</a:t>
            </a:r>
            <a:endParaRPr dirty="0">
              <a:latin typeface="Brighly Crush" panose="02000500000000000000" pitchFamily="50" charset="0"/>
            </a:endParaRPr>
          </a:p>
        </p:txBody>
      </p:sp>
      <p:sp>
        <p:nvSpPr>
          <p:cNvPr id="734" name="Google Shape;734;p38"/>
          <p:cNvSpPr txBox="1">
            <a:spLocks noGrp="1"/>
          </p:cNvSpPr>
          <p:nvPr>
            <p:ph type="ctrTitle" idx="3"/>
          </p:nvPr>
        </p:nvSpPr>
        <p:spPr>
          <a:xfrm>
            <a:off x="5556180" y="1501819"/>
            <a:ext cx="1906500" cy="577800"/>
          </a:xfrm>
          <a:prstGeom prst="rect">
            <a:avLst/>
          </a:prstGeom>
        </p:spPr>
        <p:txBody>
          <a:bodyPr spcFirstLastPara="1" wrap="square" lIns="91425" tIns="91425" rIns="91425" bIns="91425" anchor="t" anchorCtr="0">
            <a:noAutofit/>
          </a:bodyPr>
          <a:lstStyle/>
          <a:p>
            <a:r>
              <a:rPr lang="es-MX" sz="1800" b="1" dirty="0">
                <a:solidFill>
                  <a:schemeClr val="tx1">
                    <a:lumMod val="50000"/>
                  </a:schemeClr>
                </a:solidFill>
                <a:latin typeface="Bubble Bobble" panose="02000500000000000000" pitchFamily="50" charset="0"/>
              </a:rPr>
              <a:t> Danzas </a:t>
            </a:r>
            <a:r>
              <a:rPr lang="es-MX" sz="1800" b="1" dirty="0" err="1">
                <a:solidFill>
                  <a:schemeClr val="tx1">
                    <a:lumMod val="50000"/>
                  </a:schemeClr>
                </a:solidFill>
                <a:latin typeface="Bubble Bobble" panose="02000500000000000000" pitchFamily="50" charset="0"/>
              </a:rPr>
              <a:t>kikapú</a:t>
            </a:r>
            <a:br>
              <a:rPr lang="es-MX" sz="1800" dirty="0">
                <a:solidFill>
                  <a:schemeClr val="tx1">
                    <a:lumMod val="50000"/>
                  </a:schemeClr>
                </a:solidFill>
                <a:latin typeface="Bubble Bobble" panose="02000500000000000000" pitchFamily="50" charset="0"/>
              </a:rPr>
            </a:br>
            <a:br>
              <a:rPr lang="es-MX" sz="1800" dirty="0">
                <a:solidFill>
                  <a:schemeClr val="tx1">
                    <a:lumMod val="50000"/>
                  </a:schemeClr>
                </a:solidFill>
                <a:latin typeface="Bubble Bobble" panose="02000500000000000000" pitchFamily="50" charset="0"/>
              </a:rPr>
            </a:br>
            <a:r>
              <a:rPr lang="en" sz="1800" b="1" dirty="0">
                <a:solidFill>
                  <a:schemeClr val="tx1">
                    <a:lumMod val="50000"/>
                  </a:schemeClr>
                </a:solidFill>
                <a:highlight>
                  <a:srgbClr val="FFFFFF"/>
                </a:highlight>
                <a:latin typeface="Bubble Bobble" panose="02000500000000000000" pitchFamily="50" charset="0"/>
              </a:rPr>
              <a:t>Danzas kikapú</a:t>
            </a:r>
            <a:endParaRPr sz="1800" b="1" dirty="0">
              <a:solidFill>
                <a:schemeClr val="tx1">
                  <a:lumMod val="50000"/>
                </a:schemeClr>
              </a:solidFill>
              <a:highlight>
                <a:srgbClr val="FFFFFF"/>
              </a:highlight>
              <a:latin typeface="Bubble Bobble" panose="02000500000000000000" pitchFamily="50" charset="0"/>
            </a:endParaRPr>
          </a:p>
          <a:p>
            <a:pPr marL="0" lvl="0" indent="0" algn="l" rtl="0">
              <a:spcBef>
                <a:spcPts val="1300"/>
              </a:spcBef>
              <a:spcAft>
                <a:spcPts val="0"/>
              </a:spcAft>
              <a:buNone/>
            </a:pPr>
            <a:endParaRPr sz="1800" dirty="0">
              <a:solidFill>
                <a:schemeClr val="tx1">
                  <a:lumMod val="50000"/>
                </a:schemeClr>
              </a:solidFill>
              <a:latin typeface="Bubble Bobble" panose="02000500000000000000" pitchFamily="50" charset="0"/>
            </a:endParaRPr>
          </a:p>
        </p:txBody>
      </p:sp>
      <p:sp>
        <p:nvSpPr>
          <p:cNvPr id="735" name="Google Shape;735;p38"/>
          <p:cNvSpPr txBox="1">
            <a:spLocks noGrp="1"/>
          </p:cNvSpPr>
          <p:nvPr>
            <p:ph type="subTitle" idx="4"/>
          </p:nvPr>
        </p:nvSpPr>
        <p:spPr>
          <a:xfrm>
            <a:off x="5482675" y="1803350"/>
            <a:ext cx="2377800" cy="10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Sus bailes característicos son realizados en fechas importantes para ellos como la llegada del nuevo año, el agradecimiento por la cosecha, por eventos naturales,  entre otra</a:t>
            </a:r>
            <a:endParaRPr sz="1100">
              <a:latin typeface="Comic Sans MS"/>
              <a:ea typeface="Comic Sans MS"/>
              <a:cs typeface="Comic Sans MS"/>
              <a:sym typeface="Comic Sans MS"/>
            </a:endParaRPr>
          </a:p>
          <a:p>
            <a:pPr marL="0" lvl="0" indent="0" algn="l" rtl="0">
              <a:spcBef>
                <a:spcPts val="0"/>
              </a:spcBef>
              <a:spcAft>
                <a:spcPts val="0"/>
              </a:spcAft>
              <a:buNone/>
            </a:pPr>
            <a:endParaRPr sz="1100">
              <a:latin typeface="Comic Sans MS"/>
              <a:ea typeface="Comic Sans MS"/>
              <a:cs typeface="Comic Sans MS"/>
              <a:sym typeface="Comic Sans MS"/>
            </a:endParaRPr>
          </a:p>
          <a:p>
            <a:pPr marL="0" lvl="0" indent="0" algn="l" rtl="0">
              <a:spcBef>
                <a:spcPts val="0"/>
              </a:spcBef>
              <a:spcAft>
                <a:spcPts val="0"/>
              </a:spcAft>
              <a:buNone/>
            </a:pPr>
            <a:endParaRPr sz="1100">
              <a:latin typeface="Comic Sans MS"/>
              <a:ea typeface="Comic Sans MS"/>
              <a:cs typeface="Comic Sans MS"/>
              <a:sym typeface="Comic Sans MS"/>
            </a:endParaRPr>
          </a:p>
        </p:txBody>
      </p:sp>
      <p:sp>
        <p:nvSpPr>
          <p:cNvPr id="736" name="Google Shape;736;p38"/>
          <p:cNvSpPr txBox="1">
            <a:spLocks noGrp="1"/>
          </p:cNvSpPr>
          <p:nvPr>
            <p:ph type="title" idx="5"/>
          </p:nvPr>
        </p:nvSpPr>
        <p:spPr>
          <a:xfrm>
            <a:off x="4371600" y="1597550"/>
            <a:ext cx="1094100" cy="1350000"/>
          </a:xfrm>
          <a:prstGeom prst="rect">
            <a:avLst/>
          </a:prstGeom>
        </p:spPr>
        <p:txBody>
          <a:bodyPr spcFirstLastPara="1" wrap="square" lIns="91425" tIns="192000" rIns="91425" bIns="91425" anchor="t" anchorCtr="0">
            <a:noAutofit/>
          </a:bodyPr>
          <a:lstStyle/>
          <a:p>
            <a:pPr marL="0" lvl="0" indent="0" algn="r" rtl="0">
              <a:spcBef>
                <a:spcPts val="0"/>
              </a:spcBef>
              <a:spcAft>
                <a:spcPts val="0"/>
              </a:spcAft>
              <a:buNone/>
            </a:pPr>
            <a:r>
              <a:rPr lang="en">
                <a:latin typeface="Brighly Crush" panose="02000500000000000000" pitchFamily="50" charset="0"/>
              </a:rPr>
              <a:t>02</a:t>
            </a:r>
            <a:endParaRPr>
              <a:latin typeface="Brighly Crush" panose="02000500000000000000" pitchFamily="50" charset="0"/>
            </a:endParaRPr>
          </a:p>
        </p:txBody>
      </p:sp>
      <p:sp>
        <p:nvSpPr>
          <p:cNvPr id="737" name="Google Shape;737;p38"/>
          <p:cNvSpPr txBox="1">
            <a:spLocks noGrp="1"/>
          </p:cNvSpPr>
          <p:nvPr>
            <p:ph type="ctrTitle" idx="13"/>
          </p:nvPr>
        </p:nvSpPr>
        <p:spPr>
          <a:xfrm>
            <a:off x="5356724" y="2947550"/>
            <a:ext cx="2791800" cy="577800"/>
          </a:xfrm>
          <a:prstGeom prst="rect">
            <a:avLst/>
          </a:prstGeom>
        </p:spPr>
        <p:txBody>
          <a:bodyPr spcFirstLastPara="1" wrap="square" lIns="91425" tIns="91425" rIns="91425" bIns="91425" anchor="t" anchorCtr="0">
            <a:noAutofit/>
          </a:bodyPr>
          <a:lstStyle/>
          <a:p>
            <a:pPr marL="0" lvl="0" indent="0" algn="ctr" rtl="0">
              <a:lnSpc>
                <a:spcPct val="136363"/>
              </a:lnSpc>
              <a:spcBef>
                <a:spcPts val="2000"/>
              </a:spcBef>
              <a:spcAft>
                <a:spcPts val="0"/>
              </a:spcAft>
              <a:buNone/>
            </a:pPr>
            <a:r>
              <a:rPr lang="en" sz="1800" b="1" dirty="0">
                <a:solidFill>
                  <a:srgbClr val="000000"/>
                </a:solidFill>
                <a:highlight>
                  <a:srgbClr val="FFFFFF"/>
                </a:highlight>
                <a:latin typeface="Bubble Bobble" panose="02000500000000000000" pitchFamily="50" charset="0"/>
              </a:rPr>
              <a:t>Contradanza de Arteaga</a:t>
            </a:r>
            <a:endParaRPr sz="1800" b="1" dirty="0">
              <a:solidFill>
                <a:srgbClr val="000000"/>
              </a:solidFill>
              <a:highlight>
                <a:srgbClr val="FFFFFF"/>
              </a:highlight>
              <a:latin typeface="Bubble Bobble" panose="02000500000000000000" pitchFamily="50" charset="0"/>
            </a:endParaRPr>
          </a:p>
          <a:p>
            <a:pPr marL="0" lvl="0" indent="0" algn="l" rtl="0">
              <a:spcBef>
                <a:spcPts val="1300"/>
              </a:spcBef>
              <a:spcAft>
                <a:spcPts val="0"/>
              </a:spcAft>
              <a:buNone/>
            </a:pPr>
            <a:endParaRPr sz="1800" dirty="0">
              <a:latin typeface="Bubble Bobble" panose="02000500000000000000" pitchFamily="50" charset="0"/>
            </a:endParaRPr>
          </a:p>
        </p:txBody>
      </p:sp>
      <p:sp>
        <p:nvSpPr>
          <p:cNvPr id="738" name="Google Shape;738;p38"/>
          <p:cNvSpPr txBox="1">
            <a:spLocks noGrp="1"/>
          </p:cNvSpPr>
          <p:nvPr>
            <p:ph type="subTitle" idx="14"/>
          </p:nvPr>
        </p:nvSpPr>
        <p:spPr>
          <a:xfrm>
            <a:off x="5556175" y="3721025"/>
            <a:ext cx="2230800" cy="9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común bailar la contradanza en bodas, bautizos, reuniones sociales y bailes en general.</a:t>
            </a:r>
            <a:endParaRPr sz="1100">
              <a:latin typeface="Comic Sans MS"/>
              <a:ea typeface="Comic Sans MS"/>
              <a:cs typeface="Comic Sans MS"/>
              <a:sym typeface="Comic Sans MS"/>
            </a:endParaRPr>
          </a:p>
        </p:txBody>
      </p:sp>
      <p:sp>
        <p:nvSpPr>
          <p:cNvPr id="739" name="Google Shape;739;p38"/>
          <p:cNvSpPr txBox="1">
            <a:spLocks noGrp="1"/>
          </p:cNvSpPr>
          <p:nvPr>
            <p:ph type="title" idx="15"/>
          </p:nvPr>
        </p:nvSpPr>
        <p:spPr>
          <a:xfrm>
            <a:off x="4434486" y="3065375"/>
            <a:ext cx="1094100" cy="1350000"/>
          </a:xfrm>
          <a:prstGeom prst="rect">
            <a:avLst/>
          </a:prstGeom>
          <a:noFill/>
          <a:ln>
            <a:noFill/>
          </a:ln>
        </p:spPr>
        <p:txBody>
          <a:bodyPr spcFirstLastPara="1" wrap="square" lIns="91425" tIns="192000" rIns="91425" bIns="91425" anchor="t" anchorCtr="0">
            <a:noAutofit/>
          </a:bodyPr>
          <a:lstStyle/>
          <a:p>
            <a:r>
              <a:rPr lang="en" dirty="0">
                <a:latin typeface="Brighly Crush" panose="02000500000000000000" pitchFamily="50" charset="0"/>
              </a:rPr>
              <a:t>04</a:t>
            </a:r>
            <a:endParaRPr dirty="0">
              <a:latin typeface="Brighly Crush" panose="02000500000000000000" pitchFamily="50" charset="0"/>
            </a:endParaRPr>
          </a:p>
        </p:txBody>
      </p:sp>
      <p:sp>
        <p:nvSpPr>
          <p:cNvPr id="2" name="Título 1"/>
          <p:cNvSpPr>
            <a:spLocks noGrp="1"/>
          </p:cNvSpPr>
          <p:nvPr>
            <p:ph type="ctrTitle" idx="6"/>
          </p:nvPr>
        </p:nvSpPr>
        <p:spPr>
          <a:xfrm>
            <a:off x="1263275" y="3067026"/>
            <a:ext cx="2330727" cy="577800"/>
          </a:xfrm>
        </p:spPr>
        <p:txBody>
          <a:bodyPr/>
          <a:lstStyle/>
          <a:p>
            <a:pPr algn="ctr"/>
            <a:r>
              <a:rPr lang="es-MX" sz="1800" b="1" dirty="0">
                <a:solidFill>
                  <a:srgbClr val="000000"/>
                </a:solidFill>
                <a:latin typeface="Bubble Bobble" panose="02000500000000000000" pitchFamily="50" charset="0"/>
              </a:rPr>
              <a:t>Jarabe pateño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9"/>
          <p:cNvSpPr txBox="1">
            <a:spLocks noGrp="1"/>
          </p:cNvSpPr>
          <p:nvPr>
            <p:ph type="title"/>
          </p:nvPr>
        </p:nvSpPr>
        <p:spPr>
          <a:xfrm>
            <a:off x="2148625" y="628275"/>
            <a:ext cx="4720200" cy="60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7030A0"/>
                </a:solidFill>
                <a:latin typeface="Brighly Crush" panose="02000500000000000000" pitchFamily="50" charset="0"/>
              </a:rPr>
              <a:t>Polka de Coahuila </a:t>
            </a:r>
            <a:endParaRPr dirty="0">
              <a:solidFill>
                <a:srgbClr val="7030A0"/>
              </a:solidFill>
              <a:latin typeface="Brighly Crush" panose="02000500000000000000" pitchFamily="50" charset="0"/>
            </a:endParaRPr>
          </a:p>
        </p:txBody>
      </p:sp>
      <p:sp>
        <p:nvSpPr>
          <p:cNvPr id="745" name="Google Shape;745;p39"/>
          <p:cNvSpPr txBox="1">
            <a:spLocks noGrp="1"/>
          </p:cNvSpPr>
          <p:nvPr>
            <p:ph type="subTitle" idx="1"/>
          </p:nvPr>
        </p:nvSpPr>
        <p:spPr>
          <a:xfrm>
            <a:off x="2611225" y="1302575"/>
            <a:ext cx="3795000" cy="23235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a:solidFill>
                  <a:srgbClr val="333333"/>
                </a:solidFill>
                <a:latin typeface="Comic Sans MS"/>
                <a:ea typeface="Comic Sans MS"/>
                <a:cs typeface="Comic Sans MS"/>
                <a:sym typeface="Comic Sans MS"/>
              </a:rPr>
              <a:t>Hablando de danza, es evidente que la polca es de origen polaco y checoslovaco, y que fue traída a México durante la colonia, se baila en todo el país pero especialmente en los estados de Coahuila, Nuevo León, Chihuahua y Tamaulipas.</a:t>
            </a:r>
            <a:endParaRPr sz="1200">
              <a:solidFill>
                <a:srgbClr val="333333"/>
              </a:solidFill>
              <a:latin typeface="Comic Sans MS"/>
              <a:ea typeface="Comic Sans MS"/>
              <a:cs typeface="Comic Sans MS"/>
              <a:sym typeface="Comic Sans MS"/>
            </a:endParaRPr>
          </a:p>
          <a:p>
            <a:pPr marL="0" lvl="0" indent="0" algn="just" rtl="0">
              <a:lnSpc>
                <a:spcPct val="115000"/>
              </a:lnSpc>
              <a:spcBef>
                <a:spcPts val="1200"/>
              </a:spcBef>
              <a:spcAft>
                <a:spcPts val="1200"/>
              </a:spcAft>
              <a:buNone/>
            </a:pPr>
            <a:r>
              <a:rPr lang="en" sz="1200">
                <a:solidFill>
                  <a:srgbClr val="333333"/>
                </a:solidFill>
                <a:latin typeface="Comic Sans MS"/>
                <a:ea typeface="Comic Sans MS"/>
                <a:cs typeface="Comic Sans MS"/>
                <a:sym typeface="Comic Sans MS"/>
              </a:rPr>
              <a:t>La música fue adoptada e integrada a la música y al baile tradicionales de la zona norte y noreste del país. A finales del siglo XIX había ya una gran cantidad de composiciones locales inspiradas en estos ritmos, al extenderse la llama revolucionaria por todo el norte, tanto la polca como el corrido se convirtieron en una especie de “periódicos musicales”.</a:t>
            </a:r>
            <a:endParaRPr sz="1200">
              <a:solidFill>
                <a:srgbClr val="333333"/>
              </a:solidFill>
              <a:latin typeface="Comic Sans MS"/>
              <a:ea typeface="Comic Sans MS"/>
              <a:cs typeface="Comic Sans MS"/>
              <a:sym typeface="Comic Sans MS"/>
            </a:endParaRPr>
          </a:p>
        </p:txBody>
      </p:sp>
      <p:pic>
        <p:nvPicPr>
          <p:cNvPr id="746" name="Google Shape;746;p39"/>
          <p:cNvPicPr preferRelativeResize="0"/>
          <p:nvPr/>
        </p:nvPicPr>
        <p:blipFill rotWithShape="1">
          <a:blip r:embed="rId3">
            <a:alphaModFix/>
          </a:blip>
          <a:srcRect l="19752" r="21826"/>
          <a:stretch/>
        </p:blipFill>
        <p:spPr>
          <a:xfrm>
            <a:off x="7215200" y="2940875"/>
            <a:ext cx="1928800" cy="2202624"/>
          </a:xfrm>
          <a:prstGeom prst="rect">
            <a:avLst/>
          </a:prstGeom>
          <a:noFill/>
          <a:ln>
            <a:noFill/>
          </a:ln>
        </p:spPr>
      </p:pic>
      <p:sp>
        <p:nvSpPr>
          <p:cNvPr id="747" name="Google Shape;747;p39"/>
          <p:cNvSpPr txBox="1"/>
          <p:nvPr/>
        </p:nvSpPr>
        <p:spPr>
          <a:xfrm>
            <a:off x="1859775" y="0"/>
            <a:ext cx="3000000" cy="877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4500" dirty="0">
                <a:solidFill>
                  <a:schemeClr val="accent6"/>
                </a:solidFill>
                <a:latin typeface="Brighly Crush" panose="02000500000000000000" pitchFamily="50" charset="0"/>
                <a:ea typeface="Fredoka One"/>
                <a:cs typeface="Fredoka One"/>
                <a:sym typeface="Fredoka One"/>
              </a:rPr>
              <a:t>05</a:t>
            </a:r>
            <a:endParaRPr sz="1100" dirty="0">
              <a:latin typeface="Brighly Crush" panose="02000500000000000000"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51"/>
        <p:cNvGrpSpPr/>
        <p:nvPr/>
      </p:nvGrpSpPr>
      <p:grpSpPr>
        <a:xfrm>
          <a:off x="0" y="0"/>
          <a:ext cx="0" cy="0"/>
          <a:chOff x="0" y="0"/>
          <a:chExt cx="0" cy="0"/>
        </a:xfrm>
      </p:grpSpPr>
      <p:sp>
        <p:nvSpPr>
          <p:cNvPr id="752" name="Google Shape;752;p40"/>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n>
                  <a:solidFill>
                    <a:schemeClr val="tx1"/>
                  </a:solidFill>
                </a:ln>
                <a:solidFill>
                  <a:srgbClr val="FF0000"/>
                </a:solidFill>
                <a:latin typeface="Brighly Crush" panose="02000500000000000000" pitchFamily="50" charset="0"/>
              </a:rPr>
              <a:t>Vestuario</a:t>
            </a:r>
            <a:endParaRPr dirty="0">
              <a:ln>
                <a:solidFill>
                  <a:schemeClr val="tx1"/>
                </a:solidFill>
              </a:ln>
              <a:solidFill>
                <a:srgbClr val="FF0000"/>
              </a:solidFill>
              <a:latin typeface="Brighly Crush" panose="02000500000000000000" pitchFamily="50" charset="0"/>
            </a:endParaRPr>
          </a:p>
        </p:txBody>
      </p:sp>
      <p:sp>
        <p:nvSpPr>
          <p:cNvPr id="753" name="Google Shape;753;p40"/>
          <p:cNvSpPr txBox="1">
            <a:spLocks noGrp="1"/>
          </p:cNvSpPr>
          <p:nvPr>
            <p:ph type="body" idx="1"/>
          </p:nvPr>
        </p:nvSpPr>
        <p:spPr>
          <a:xfrm>
            <a:off x="4582350" y="859975"/>
            <a:ext cx="4302000" cy="4010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500">
                <a:solidFill>
                  <a:srgbClr val="202124"/>
                </a:solidFill>
                <a:highlight>
                  <a:srgbClr val="FFFFFF"/>
                </a:highlight>
                <a:latin typeface="Arial"/>
                <a:ea typeface="Arial"/>
                <a:cs typeface="Arial"/>
                <a:sym typeface="Arial"/>
              </a:rPr>
              <a:t>El estilo típico de la polka es el siguiente: </a:t>
            </a:r>
            <a:endParaRPr sz="1500">
              <a:solidFill>
                <a:srgbClr val="202124"/>
              </a:solidFill>
              <a:highlight>
                <a:srgbClr val="FFFFFF"/>
              </a:highlight>
              <a:latin typeface="Arial"/>
              <a:ea typeface="Arial"/>
              <a:cs typeface="Arial"/>
              <a:sym typeface="Arial"/>
            </a:endParaRPr>
          </a:p>
          <a:p>
            <a:pPr marL="0" lvl="0" indent="0" algn="just" rtl="0">
              <a:spcBef>
                <a:spcPts val="0"/>
              </a:spcBef>
              <a:spcAft>
                <a:spcPts val="0"/>
              </a:spcAft>
              <a:buNone/>
            </a:pPr>
            <a:r>
              <a:rPr lang="en" sz="1500" b="1">
                <a:solidFill>
                  <a:srgbClr val="202124"/>
                </a:solidFill>
                <a:highlight>
                  <a:srgbClr val="FFFFFF"/>
                </a:highlight>
                <a:latin typeface="Arial"/>
                <a:ea typeface="Arial"/>
                <a:cs typeface="Arial"/>
                <a:sym typeface="Arial"/>
              </a:rPr>
              <a:t>Mujeres: </a:t>
            </a:r>
            <a:endParaRPr sz="1500" b="1">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Blusa de manga larga.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Bombacha hasta el codo.</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Falda redonda.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Perchera con encajes.</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Camafeo rodeado de una cintilla negra.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Botas.</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Tocado con listones. </a:t>
            </a:r>
            <a:endParaRPr sz="1500">
              <a:solidFill>
                <a:srgbClr val="202124"/>
              </a:solidFill>
              <a:highlight>
                <a:srgbClr val="FFFFFF"/>
              </a:highlight>
              <a:latin typeface="Arial"/>
              <a:ea typeface="Arial"/>
              <a:cs typeface="Arial"/>
              <a:sym typeface="Arial"/>
            </a:endParaRPr>
          </a:p>
          <a:p>
            <a:pPr marL="0" lvl="0" indent="0" algn="just" rtl="0">
              <a:spcBef>
                <a:spcPts val="0"/>
              </a:spcBef>
              <a:spcAft>
                <a:spcPts val="0"/>
              </a:spcAft>
              <a:buNone/>
            </a:pPr>
            <a:r>
              <a:rPr lang="en" sz="1500" b="1">
                <a:solidFill>
                  <a:srgbClr val="202124"/>
                </a:solidFill>
                <a:highlight>
                  <a:srgbClr val="FFFFFF"/>
                </a:highlight>
                <a:latin typeface="Arial"/>
                <a:ea typeface="Arial"/>
                <a:cs typeface="Arial"/>
                <a:sym typeface="Arial"/>
              </a:rPr>
              <a:t>Hombres:</a:t>
            </a:r>
            <a:endParaRPr sz="1500" b="1">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Sombrero de ala corta.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Paliacate.</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Camisa blanca vaquera.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Pantalón vaquero.</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Botín.</a:t>
            </a:r>
            <a:endParaRPr sz="1500">
              <a:solidFill>
                <a:srgbClr val="202124"/>
              </a:solidFill>
              <a:highlight>
                <a:srgbClr val="FFFFFF"/>
              </a:highlight>
              <a:latin typeface="Arial"/>
              <a:ea typeface="Arial"/>
              <a:cs typeface="Arial"/>
              <a:sym typeface="Arial"/>
            </a:endParaRPr>
          </a:p>
        </p:txBody>
      </p:sp>
      <p:pic>
        <p:nvPicPr>
          <p:cNvPr id="754" name="Google Shape;754;p40"/>
          <p:cNvPicPr preferRelativeResize="0"/>
          <p:nvPr/>
        </p:nvPicPr>
        <p:blipFill>
          <a:blip r:embed="rId3">
            <a:alphaModFix/>
          </a:blip>
          <a:stretch>
            <a:fillRect/>
          </a:stretch>
        </p:blipFill>
        <p:spPr>
          <a:xfrm>
            <a:off x="230325" y="1110398"/>
            <a:ext cx="1700100" cy="2219900"/>
          </a:xfrm>
          <a:prstGeom prst="rect">
            <a:avLst/>
          </a:prstGeom>
          <a:noFill/>
          <a:ln>
            <a:noFill/>
          </a:ln>
        </p:spPr>
      </p:pic>
      <p:pic>
        <p:nvPicPr>
          <p:cNvPr id="755" name="Google Shape;755;p40"/>
          <p:cNvPicPr preferRelativeResize="0"/>
          <p:nvPr/>
        </p:nvPicPr>
        <p:blipFill>
          <a:blip r:embed="rId4">
            <a:alphaModFix/>
          </a:blip>
          <a:stretch>
            <a:fillRect/>
          </a:stretch>
        </p:blipFill>
        <p:spPr>
          <a:xfrm>
            <a:off x="2014137" y="1200300"/>
            <a:ext cx="2040090" cy="2040090"/>
          </a:xfrm>
          <a:prstGeom prst="rect">
            <a:avLst/>
          </a:prstGeom>
          <a:noFill/>
          <a:ln>
            <a:noFill/>
          </a:ln>
        </p:spPr>
      </p:pic>
      <p:pic>
        <p:nvPicPr>
          <p:cNvPr id="756" name="Google Shape;756;p40"/>
          <p:cNvPicPr preferRelativeResize="0"/>
          <p:nvPr/>
        </p:nvPicPr>
        <p:blipFill>
          <a:blip r:embed="rId5">
            <a:alphaModFix/>
          </a:blip>
          <a:stretch>
            <a:fillRect/>
          </a:stretch>
        </p:blipFill>
        <p:spPr>
          <a:xfrm>
            <a:off x="1480592" y="3408836"/>
            <a:ext cx="1420550" cy="15661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60"/>
        <p:cNvGrpSpPr/>
        <p:nvPr/>
      </p:nvGrpSpPr>
      <p:grpSpPr>
        <a:xfrm>
          <a:off x="0" y="0"/>
          <a:ext cx="0" cy="0"/>
          <a:chOff x="0" y="0"/>
          <a:chExt cx="0" cy="0"/>
        </a:xfrm>
      </p:grpSpPr>
      <p:sp>
        <p:nvSpPr>
          <p:cNvPr id="761" name="Google Shape;761;p41"/>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0000"/>
                </a:solidFill>
                <a:latin typeface="Brighly Crush" panose="02000500000000000000" pitchFamily="50" charset="0"/>
              </a:rPr>
              <a:t>Link video:</a:t>
            </a:r>
            <a:endParaRPr dirty="0">
              <a:solidFill>
                <a:srgbClr val="FF0000"/>
              </a:solidFill>
              <a:latin typeface="Brighly Crush" panose="02000500000000000000" pitchFamily="50" charset="0"/>
            </a:endParaRPr>
          </a:p>
        </p:txBody>
      </p:sp>
      <p:sp>
        <p:nvSpPr>
          <p:cNvPr id="762" name="Google Shape;762;p41"/>
          <p:cNvSpPr txBox="1">
            <a:spLocks noGrp="1"/>
          </p:cNvSpPr>
          <p:nvPr>
            <p:ph type="subTitle" idx="1"/>
          </p:nvPr>
        </p:nvSpPr>
        <p:spPr>
          <a:xfrm>
            <a:off x="785300" y="2179450"/>
            <a:ext cx="3033600" cy="135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u="sng">
                <a:solidFill>
                  <a:schemeClr val="hlink"/>
                </a:solidFill>
                <a:hlinkClick r:id="rId3"/>
              </a:rPr>
              <a:t>https://www.youtube.com/watch?v=UwyCpoPNbsQ</a:t>
            </a:r>
            <a:r>
              <a:rPr lang="en">
                <a:solidFill>
                  <a:schemeClr val="dk1"/>
                </a:solidFill>
              </a:rPr>
              <a:t> </a:t>
            </a:r>
            <a:endParaRPr>
              <a:solidFill>
                <a:schemeClr val="dk1"/>
              </a:solidFill>
            </a:endParaRPr>
          </a:p>
        </p:txBody>
      </p:sp>
      <p:sp>
        <p:nvSpPr>
          <p:cNvPr id="763" name="Google Shape;763;p41"/>
          <p:cNvSpPr txBox="1">
            <a:spLocks noGrp="1"/>
          </p:cNvSpPr>
          <p:nvPr>
            <p:ph type="subTitle" idx="2"/>
          </p:nvPr>
        </p:nvSpPr>
        <p:spPr>
          <a:xfrm>
            <a:off x="5267450" y="4104275"/>
            <a:ext cx="2993400" cy="13551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solidFill>
                  <a:schemeClr val="dk1"/>
                </a:solidFill>
              </a:rPr>
              <a:t>-Tocado de listones rojos.</a:t>
            </a:r>
            <a:endParaRPr>
              <a:solidFill>
                <a:schemeClr val="dk1"/>
              </a:solidFill>
            </a:endParaRPr>
          </a:p>
        </p:txBody>
      </p:sp>
      <p:sp>
        <p:nvSpPr>
          <p:cNvPr id="764" name="Google Shape;764;p41"/>
          <p:cNvSpPr txBox="1">
            <a:spLocks noGrp="1"/>
          </p:cNvSpPr>
          <p:nvPr>
            <p:ph type="subTitle" idx="3"/>
          </p:nvPr>
        </p:nvSpPr>
        <p:spPr>
          <a:xfrm>
            <a:off x="805400" y="1203919"/>
            <a:ext cx="2993400" cy="53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a:solidFill>
                  <a:schemeClr val="dk1"/>
                </a:solidFill>
              </a:rPr>
              <a:t>-Expresión corporal y danza-Música Polka “De Torreón a Lerdo” </a:t>
            </a:r>
            <a:endParaRPr sz="2100">
              <a:solidFill>
                <a:schemeClr val="dk1"/>
              </a:solidFill>
            </a:endParaRPr>
          </a:p>
        </p:txBody>
      </p:sp>
      <p:sp>
        <p:nvSpPr>
          <p:cNvPr id="765" name="Google Shape;765;p41"/>
          <p:cNvSpPr txBox="1">
            <a:spLocks noGrp="1"/>
          </p:cNvSpPr>
          <p:nvPr>
            <p:ph type="subTitle" idx="4"/>
          </p:nvPr>
        </p:nvSpPr>
        <p:spPr>
          <a:xfrm>
            <a:off x="5267450" y="2901369"/>
            <a:ext cx="2993400" cy="5334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100">
                <a:solidFill>
                  <a:schemeClr val="dk1"/>
                </a:solidFill>
              </a:rPr>
              <a:t>Elemento característico de la danza seleccionado: </a:t>
            </a:r>
            <a:endParaRPr sz="2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69"/>
        <p:cNvGrpSpPr/>
        <p:nvPr/>
      </p:nvGrpSpPr>
      <p:grpSpPr>
        <a:xfrm>
          <a:off x="0" y="0"/>
          <a:ext cx="0" cy="0"/>
          <a:chOff x="0" y="0"/>
          <a:chExt cx="0" cy="0"/>
        </a:xfrm>
      </p:grpSpPr>
      <p:sp>
        <p:nvSpPr>
          <p:cNvPr id="770" name="Google Shape;770;p42"/>
          <p:cNvSpPr txBox="1">
            <a:spLocks noGrp="1"/>
          </p:cNvSpPr>
          <p:nvPr>
            <p:ph type="ctrTitle"/>
          </p:nvPr>
        </p:nvSpPr>
        <p:spPr>
          <a:xfrm>
            <a:off x="722400" y="0"/>
            <a:ext cx="7699200" cy="9462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dirty="0">
                <a:solidFill>
                  <a:schemeClr val="tx1"/>
                </a:solidFill>
                <a:latin typeface="Brighly Crush" panose="02000500000000000000" pitchFamily="50" charset="0"/>
              </a:rPr>
              <a:t>RÚBRICA:</a:t>
            </a:r>
            <a:endParaRPr dirty="0">
              <a:solidFill>
                <a:schemeClr val="tx1"/>
              </a:solidFill>
              <a:latin typeface="Brighly Crush" panose="02000500000000000000" pitchFamily="50" charset="0"/>
            </a:endParaRPr>
          </a:p>
        </p:txBody>
      </p:sp>
      <p:pic>
        <p:nvPicPr>
          <p:cNvPr id="771" name="Google Shape;771;p42"/>
          <p:cNvPicPr preferRelativeResize="0"/>
          <p:nvPr/>
        </p:nvPicPr>
        <p:blipFill rotWithShape="1">
          <a:blip r:embed="rId3">
            <a:alphaModFix/>
          </a:blip>
          <a:srcRect b="5222"/>
          <a:stretch/>
        </p:blipFill>
        <p:spPr>
          <a:xfrm>
            <a:off x="225938" y="589250"/>
            <a:ext cx="8692124" cy="4382776"/>
          </a:xfrm>
          <a:prstGeom prst="rect">
            <a:avLst/>
          </a:prstGeom>
          <a:noFill/>
          <a:ln>
            <a:noFill/>
          </a:ln>
        </p:spPr>
      </p:pic>
    </p:spTree>
  </p:cSld>
  <p:clrMapOvr>
    <a:masterClrMapping/>
  </p:clrMapOvr>
</p:sld>
</file>

<file path=ppt/theme/theme1.xml><?xml version="1.0" encoding="utf-8"?>
<a:theme xmlns:a="http://schemas.openxmlformats.org/drawingml/2006/main" name="Taller de Aprendizaje con Tonos Pastel by Slidesgo">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660</Words>
  <Application>Microsoft Macintosh PowerPoint</Application>
  <PresentationFormat>Presentación en pantalla (16:9)</PresentationFormat>
  <Paragraphs>64</Paragraphs>
  <Slides>9</Slides>
  <Notes>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9</vt:i4>
      </vt:variant>
    </vt:vector>
  </HeadingPairs>
  <TitlesOfParts>
    <vt:vector size="24" baseType="lpstr">
      <vt:lpstr>Anaheim</vt:lpstr>
      <vt:lpstr>Arial</vt:lpstr>
      <vt:lpstr>Bebas Neue</vt:lpstr>
      <vt:lpstr>Brighly Crush</vt:lpstr>
      <vt:lpstr>Bubble Bobble</vt:lpstr>
      <vt:lpstr>Calibri</vt:lpstr>
      <vt:lpstr>Comic Sans MS</vt:lpstr>
      <vt:lpstr>Fira Sans Condensed Medium</vt:lpstr>
      <vt:lpstr>Fira Sans Extra Condensed Medium</vt:lpstr>
      <vt:lpstr>Fredoka One</vt:lpstr>
      <vt:lpstr>Hind</vt:lpstr>
      <vt:lpstr>Open Sans</vt:lpstr>
      <vt:lpstr>PT Sans</vt:lpstr>
      <vt:lpstr>Roboto Condensed Light</vt:lpstr>
      <vt:lpstr>Taller de Aprendizaje con Tonos Pastel by Slidesgo</vt:lpstr>
      <vt:lpstr>COREOGRAFÍA</vt:lpstr>
      <vt:lpstr>Presentación de PowerPoint</vt:lpstr>
      <vt:lpstr>Competencia</vt:lpstr>
      <vt:lpstr>Danzas Regionales</vt:lpstr>
      <vt:lpstr>03</vt:lpstr>
      <vt:lpstr>Polka de Coahuila </vt:lpstr>
      <vt:lpstr>Vestuario</vt:lpstr>
      <vt:lpstr>Link video:</vt:lpstr>
      <vt:lpstr>RÚBRICA: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COREOGRAFÍA</dc:title>
  <dc:creator>Daniela Rocha</dc:creator>
  <cp:lastModifiedBy>SALMA RUBI JIMENEZ URIBE</cp:lastModifiedBy>
  <cp:revision>4</cp:revision>
  <dcterms:modified xsi:type="dcterms:W3CDTF">2021-11-11T01:48:26Z</dcterms:modified>
</cp:coreProperties>
</file>