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8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gd2902cdb1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3" name="Google Shape;693;gd2902cdb1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g10118139e65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0" name="Google Shape;700;g10118139e65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gcde4a31ab4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1" name="Google Shape;711;gcde4a31ab4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gdd7bc0a862_0_8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7" name="Google Shape;717;gdd7bc0a862_0_8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gd2902cdb1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5" name="Google Shape;725;gd2902cdb1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gdd7bc0a862_0_10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2" name="Google Shape;742;gdd7bc0a862_0_10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gd019cdf330_0_3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0" name="Google Shape;750;gd019cdf330_0_3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gd019cdf330_0_2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9" name="Google Shape;759;gd019cdf330_0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gd019cdf330_14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8" name="Google Shape;768;gd019cdf330_14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2"/>
          <p:cNvGrpSpPr/>
          <p:nvPr/>
        </p:nvGrpSpPr>
        <p:grpSpPr>
          <a:xfrm>
            <a:off x="917353" y="-76200"/>
            <a:ext cx="7058168" cy="5183347"/>
            <a:chOff x="1282762" y="26746"/>
            <a:chExt cx="6692744" cy="5156534"/>
          </a:xfrm>
        </p:grpSpPr>
        <p:sp>
          <p:nvSpPr>
            <p:cNvPr id="10" name="Google Shape;10;p2"/>
            <p:cNvSpPr/>
            <p:nvPr/>
          </p:nvSpPr>
          <p:spPr>
            <a:xfrm rot="-10449788">
              <a:off x="1495613" y="333274"/>
              <a:ext cx="6257967" cy="4505152"/>
            </a:xfrm>
            <a:custGeom>
              <a:rect b="b" l="l" r="r" t="t"/>
              <a:pathLst>
                <a:path extrusionOk="0" h="25361" w="48378">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rot="350212">
              <a:off x="1504688" y="371599"/>
              <a:ext cx="6257967" cy="4505152"/>
            </a:xfrm>
            <a:custGeom>
              <a:rect b="b" l="l" r="r" t="t"/>
              <a:pathLst>
                <a:path extrusionOk="0" h="25361" w="48378">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 name="Google Shape;12;p2"/>
          <p:cNvSpPr txBox="1"/>
          <p:nvPr>
            <p:ph type="ctrTitle"/>
          </p:nvPr>
        </p:nvSpPr>
        <p:spPr>
          <a:xfrm>
            <a:off x="1581350" y="879842"/>
            <a:ext cx="5986500" cy="1863600"/>
          </a:xfrm>
          <a:prstGeom prst="rect">
            <a:avLst/>
          </a:prstGeom>
        </p:spPr>
        <p:txBody>
          <a:bodyPr anchorCtr="0" anchor="t" bIns="91425" lIns="91425" spcFirstLastPara="1" rIns="91425" wrap="square" tIns="91425">
            <a:noAutofit/>
          </a:bodyPr>
          <a:lstStyle>
            <a:lvl1pPr lvl="0" algn="ctr">
              <a:lnSpc>
                <a:spcPct val="80000"/>
              </a:lnSpc>
              <a:spcBef>
                <a:spcPts val="0"/>
              </a:spcBef>
              <a:spcAft>
                <a:spcPts val="0"/>
              </a:spcAft>
              <a:buSzPts val="5200"/>
              <a:buFont typeface="Fredoka One"/>
              <a:buNone/>
              <a:defRPr sz="5900">
                <a:latin typeface="Fredoka One"/>
                <a:ea typeface="Fredoka One"/>
                <a:cs typeface="Fredoka One"/>
                <a:sym typeface="Fredoka One"/>
              </a:defRPr>
            </a:lvl1pPr>
            <a:lvl2pPr lvl="1" algn="ctr">
              <a:spcBef>
                <a:spcPts val="0"/>
              </a:spcBef>
              <a:spcAft>
                <a:spcPts val="0"/>
              </a:spcAft>
              <a:buSzPts val="5200"/>
              <a:buFont typeface="Fredoka One"/>
              <a:buNone/>
              <a:defRPr sz="5200">
                <a:latin typeface="Fredoka One"/>
                <a:ea typeface="Fredoka One"/>
                <a:cs typeface="Fredoka One"/>
                <a:sym typeface="Fredoka One"/>
              </a:defRPr>
            </a:lvl2pPr>
            <a:lvl3pPr lvl="2" algn="ctr">
              <a:spcBef>
                <a:spcPts val="0"/>
              </a:spcBef>
              <a:spcAft>
                <a:spcPts val="0"/>
              </a:spcAft>
              <a:buSzPts val="5200"/>
              <a:buFont typeface="Fredoka One"/>
              <a:buNone/>
              <a:defRPr sz="5200">
                <a:latin typeface="Fredoka One"/>
                <a:ea typeface="Fredoka One"/>
                <a:cs typeface="Fredoka One"/>
                <a:sym typeface="Fredoka One"/>
              </a:defRPr>
            </a:lvl3pPr>
            <a:lvl4pPr lvl="3" algn="ctr">
              <a:spcBef>
                <a:spcPts val="0"/>
              </a:spcBef>
              <a:spcAft>
                <a:spcPts val="0"/>
              </a:spcAft>
              <a:buSzPts val="5200"/>
              <a:buFont typeface="Fredoka One"/>
              <a:buNone/>
              <a:defRPr sz="5200">
                <a:latin typeface="Fredoka One"/>
                <a:ea typeface="Fredoka One"/>
                <a:cs typeface="Fredoka One"/>
                <a:sym typeface="Fredoka One"/>
              </a:defRPr>
            </a:lvl4pPr>
            <a:lvl5pPr lvl="4" algn="ctr">
              <a:spcBef>
                <a:spcPts val="0"/>
              </a:spcBef>
              <a:spcAft>
                <a:spcPts val="0"/>
              </a:spcAft>
              <a:buSzPts val="5200"/>
              <a:buFont typeface="Fredoka One"/>
              <a:buNone/>
              <a:defRPr sz="5200">
                <a:latin typeface="Fredoka One"/>
                <a:ea typeface="Fredoka One"/>
                <a:cs typeface="Fredoka One"/>
                <a:sym typeface="Fredoka One"/>
              </a:defRPr>
            </a:lvl5pPr>
            <a:lvl6pPr lvl="5" algn="ctr">
              <a:spcBef>
                <a:spcPts val="0"/>
              </a:spcBef>
              <a:spcAft>
                <a:spcPts val="0"/>
              </a:spcAft>
              <a:buSzPts val="5200"/>
              <a:buFont typeface="Fredoka One"/>
              <a:buNone/>
              <a:defRPr sz="5200">
                <a:latin typeface="Fredoka One"/>
                <a:ea typeface="Fredoka One"/>
                <a:cs typeface="Fredoka One"/>
                <a:sym typeface="Fredoka One"/>
              </a:defRPr>
            </a:lvl6pPr>
            <a:lvl7pPr lvl="6" algn="ctr">
              <a:spcBef>
                <a:spcPts val="0"/>
              </a:spcBef>
              <a:spcAft>
                <a:spcPts val="0"/>
              </a:spcAft>
              <a:buSzPts val="5200"/>
              <a:buFont typeface="Fredoka One"/>
              <a:buNone/>
              <a:defRPr sz="5200">
                <a:latin typeface="Fredoka One"/>
                <a:ea typeface="Fredoka One"/>
                <a:cs typeface="Fredoka One"/>
                <a:sym typeface="Fredoka One"/>
              </a:defRPr>
            </a:lvl7pPr>
            <a:lvl8pPr lvl="7" algn="ctr">
              <a:spcBef>
                <a:spcPts val="0"/>
              </a:spcBef>
              <a:spcAft>
                <a:spcPts val="0"/>
              </a:spcAft>
              <a:buSzPts val="5200"/>
              <a:buFont typeface="Fredoka One"/>
              <a:buNone/>
              <a:defRPr sz="5200">
                <a:latin typeface="Fredoka One"/>
                <a:ea typeface="Fredoka One"/>
                <a:cs typeface="Fredoka One"/>
                <a:sym typeface="Fredoka One"/>
              </a:defRPr>
            </a:lvl8pPr>
            <a:lvl9pPr lvl="8" algn="ctr">
              <a:spcBef>
                <a:spcPts val="0"/>
              </a:spcBef>
              <a:spcAft>
                <a:spcPts val="0"/>
              </a:spcAft>
              <a:buSzPts val="5200"/>
              <a:buFont typeface="Fredoka One"/>
              <a:buNone/>
              <a:defRPr sz="5200">
                <a:latin typeface="Fredoka One"/>
                <a:ea typeface="Fredoka One"/>
                <a:cs typeface="Fredoka One"/>
                <a:sym typeface="Fredoka One"/>
              </a:defRPr>
            </a:lvl9pPr>
          </a:lstStyle>
          <a:p/>
        </p:txBody>
      </p:sp>
      <p:sp>
        <p:nvSpPr>
          <p:cNvPr id="13" name="Google Shape;13;p2"/>
          <p:cNvSpPr txBox="1"/>
          <p:nvPr>
            <p:ph idx="1" type="subTitle"/>
          </p:nvPr>
        </p:nvSpPr>
        <p:spPr>
          <a:xfrm>
            <a:off x="2072900" y="3322517"/>
            <a:ext cx="5003400" cy="540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1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 name="Google Shape;14;p2"/>
          <p:cNvSpPr txBox="1"/>
          <p:nvPr>
            <p:ph idx="2" type="subTitle"/>
          </p:nvPr>
        </p:nvSpPr>
        <p:spPr>
          <a:xfrm>
            <a:off x="2072900" y="2524044"/>
            <a:ext cx="5003400" cy="641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6"/>
              </a:buClr>
              <a:buSzPts val="2800"/>
              <a:buFont typeface="Fredoka One"/>
              <a:buNone/>
              <a:defRPr sz="3900">
                <a:solidFill>
                  <a:schemeClr val="accent6"/>
                </a:solidFill>
                <a:latin typeface="Fredoka One"/>
                <a:ea typeface="Fredoka One"/>
                <a:cs typeface="Fredoka One"/>
                <a:sym typeface="Fredoka One"/>
              </a:defRPr>
            </a:lvl1pPr>
            <a:lvl2pPr lvl="1" rtl="0" algn="ctr">
              <a:lnSpc>
                <a:spcPct val="100000"/>
              </a:lnSpc>
              <a:spcBef>
                <a:spcPts val="0"/>
              </a:spcBef>
              <a:spcAft>
                <a:spcPts val="0"/>
              </a:spcAft>
              <a:buClr>
                <a:schemeClr val="accent6"/>
              </a:buClr>
              <a:buSzPts val="2800"/>
              <a:buFont typeface="Fredoka One"/>
              <a:buNone/>
              <a:defRPr sz="2800">
                <a:solidFill>
                  <a:schemeClr val="accent6"/>
                </a:solidFill>
                <a:latin typeface="Fredoka One"/>
                <a:ea typeface="Fredoka One"/>
                <a:cs typeface="Fredoka One"/>
                <a:sym typeface="Fredoka One"/>
              </a:defRPr>
            </a:lvl2pPr>
            <a:lvl3pPr lvl="2" rtl="0" algn="ctr">
              <a:lnSpc>
                <a:spcPct val="100000"/>
              </a:lnSpc>
              <a:spcBef>
                <a:spcPts val="0"/>
              </a:spcBef>
              <a:spcAft>
                <a:spcPts val="0"/>
              </a:spcAft>
              <a:buClr>
                <a:schemeClr val="accent6"/>
              </a:buClr>
              <a:buSzPts val="2800"/>
              <a:buFont typeface="Fredoka One"/>
              <a:buNone/>
              <a:defRPr sz="2800">
                <a:solidFill>
                  <a:schemeClr val="accent6"/>
                </a:solidFill>
                <a:latin typeface="Fredoka One"/>
                <a:ea typeface="Fredoka One"/>
                <a:cs typeface="Fredoka One"/>
                <a:sym typeface="Fredoka One"/>
              </a:defRPr>
            </a:lvl3pPr>
            <a:lvl4pPr lvl="3" rtl="0" algn="ctr">
              <a:lnSpc>
                <a:spcPct val="100000"/>
              </a:lnSpc>
              <a:spcBef>
                <a:spcPts val="0"/>
              </a:spcBef>
              <a:spcAft>
                <a:spcPts val="0"/>
              </a:spcAft>
              <a:buClr>
                <a:schemeClr val="accent6"/>
              </a:buClr>
              <a:buSzPts val="2800"/>
              <a:buFont typeface="Fredoka One"/>
              <a:buNone/>
              <a:defRPr sz="2800">
                <a:solidFill>
                  <a:schemeClr val="accent6"/>
                </a:solidFill>
                <a:latin typeface="Fredoka One"/>
                <a:ea typeface="Fredoka One"/>
                <a:cs typeface="Fredoka One"/>
                <a:sym typeface="Fredoka One"/>
              </a:defRPr>
            </a:lvl4pPr>
            <a:lvl5pPr lvl="4" rtl="0" algn="ctr">
              <a:lnSpc>
                <a:spcPct val="100000"/>
              </a:lnSpc>
              <a:spcBef>
                <a:spcPts val="0"/>
              </a:spcBef>
              <a:spcAft>
                <a:spcPts val="0"/>
              </a:spcAft>
              <a:buClr>
                <a:schemeClr val="accent6"/>
              </a:buClr>
              <a:buSzPts val="2800"/>
              <a:buFont typeface="Fredoka One"/>
              <a:buNone/>
              <a:defRPr sz="2800">
                <a:solidFill>
                  <a:schemeClr val="accent6"/>
                </a:solidFill>
                <a:latin typeface="Fredoka One"/>
                <a:ea typeface="Fredoka One"/>
                <a:cs typeface="Fredoka One"/>
                <a:sym typeface="Fredoka One"/>
              </a:defRPr>
            </a:lvl5pPr>
            <a:lvl6pPr lvl="5" rtl="0" algn="ctr">
              <a:lnSpc>
                <a:spcPct val="100000"/>
              </a:lnSpc>
              <a:spcBef>
                <a:spcPts val="0"/>
              </a:spcBef>
              <a:spcAft>
                <a:spcPts val="0"/>
              </a:spcAft>
              <a:buClr>
                <a:schemeClr val="accent6"/>
              </a:buClr>
              <a:buSzPts val="2800"/>
              <a:buFont typeface="Fredoka One"/>
              <a:buNone/>
              <a:defRPr sz="2800">
                <a:solidFill>
                  <a:schemeClr val="accent6"/>
                </a:solidFill>
                <a:latin typeface="Fredoka One"/>
                <a:ea typeface="Fredoka One"/>
                <a:cs typeface="Fredoka One"/>
                <a:sym typeface="Fredoka One"/>
              </a:defRPr>
            </a:lvl6pPr>
            <a:lvl7pPr lvl="6" rtl="0" algn="ctr">
              <a:lnSpc>
                <a:spcPct val="100000"/>
              </a:lnSpc>
              <a:spcBef>
                <a:spcPts val="0"/>
              </a:spcBef>
              <a:spcAft>
                <a:spcPts val="0"/>
              </a:spcAft>
              <a:buClr>
                <a:schemeClr val="accent6"/>
              </a:buClr>
              <a:buSzPts val="2800"/>
              <a:buFont typeface="Fredoka One"/>
              <a:buNone/>
              <a:defRPr sz="2800">
                <a:solidFill>
                  <a:schemeClr val="accent6"/>
                </a:solidFill>
                <a:latin typeface="Fredoka One"/>
                <a:ea typeface="Fredoka One"/>
                <a:cs typeface="Fredoka One"/>
                <a:sym typeface="Fredoka One"/>
              </a:defRPr>
            </a:lvl7pPr>
            <a:lvl8pPr lvl="7" rtl="0" algn="ctr">
              <a:lnSpc>
                <a:spcPct val="100000"/>
              </a:lnSpc>
              <a:spcBef>
                <a:spcPts val="0"/>
              </a:spcBef>
              <a:spcAft>
                <a:spcPts val="0"/>
              </a:spcAft>
              <a:buClr>
                <a:schemeClr val="accent6"/>
              </a:buClr>
              <a:buSzPts val="2800"/>
              <a:buFont typeface="Fredoka One"/>
              <a:buNone/>
              <a:defRPr sz="2800">
                <a:solidFill>
                  <a:schemeClr val="accent6"/>
                </a:solidFill>
                <a:latin typeface="Fredoka One"/>
                <a:ea typeface="Fredoka One"/>
                <a:cs typeface="Fredoka One"/>
                <a:sym typeface="Fredoka One"/>
              </a:defRPr>
            </a:lvl8pPr>
            <a:lvl9pPr lvl="8" rtl="0" algn="ctr">
              <a:lnSpc>
                <a:spcPct val="100000"/>
              </a:lnSpc>
              <a:spcBef>
                <a:spcPts val="0"/>
              </a:spcBef>
              <a:spcAft>
                <a:spcPts val="0"/>
              </a:spcAft>
              <a:buClr>
                <a:schemeClr val="accent6"/>
              </a:buClr>
              <a:buSzPts val="2800"/>
              <a:buFont typeface="Fredoka One"/>
              <a:buNone/>
              <a:defRPr sz="2800">
                <a:solidFill>
                  <a:schemeClr val="accent6"/>
                </a:solidFill>
                <a:latin typeface="Fredoka One"/>
                <a:ea typeface="Fredoka One"/>
                <a:cs typeface="Fredoka One"/>
                <a:sym typeface="Fredoka One"/>
              </a:defRPr>
            </a:lvl9pPr>
          </a:lstStyle>
          <a:p/>
        </p:txBody>
      </p:sp>
      <p:sp>
        <p:nvSpPr>
          <p:cNvPr id="15" name="Google Shape;15;p2"/>
          <p:cNvSpPr/>
          <p:nvPr/>
        </p:nvSpPr>
        <p:spPr>
          <a:xfrm>
            <a:off x="6115275" y="26750"/>
            <a:ext cx="1212925" cy="428975"/>
          </a:xfrm>
          <a:custGeom>
            <a:rect b="b" l="l" r="r" t="t"/>
            <a:pathLst>
              <a:path extrusionOk="0" h="17159" w="48517">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79550" y="-118325"/>
            <a:ext cx="628450" cy="641000"/>
          </a:xfrm>
          <a:custGeom>
            <a:rect b="b" l="l" r="r" t="t"/>
            <a:pathLst>
              <a:path extrusionOk="0" h="25640" w="25138">
                <a:moveTo>
                  <a:pt x="24858" y="21594"/>
                </a:moveTo>
                <a:cubicBezTo>
                  <a:pt x="24774" y="21817"/>
                  <a:pt x="24635" y="21957"/>
                  <a:pt x="24551" y="22236"/>
                </a:cubicBezTo>
                <a:cubicBezTo>
                  <a:pt x="24467" y="22375"/>
                  <a:pt x="24356" y="22487"/>
                  <a:pt x="24272" y="22599"/>
                </a:cubicBezTo>
                <a:cubicBezTo>
                  <a:pt x="24216" y="22543"/>
                  <a:pt x="24049" y="22766"/>
                  <a:pt x="24161" y="22431"/>
                </a:cubicBezTo>
                <a:cubicBezTo>
                  <a:pt x="24105" y="22487"/>
                  <a:pt x="24077" y="22626"/>
                  <a:pt x="24021" y="22682"/>
                </a:cubicBezTo>
                <a:cubicBezTo>
                  <a:pt x="23770" y="22626"/>
                  <a:pt x="23547" y="22543"/>
                  <a:pt x="23324" y="22431"/>
                </a:cubicBezTo>
                <a:cubicBezTo>
                  <a:pt x="23240" y="22403"/>
                  <a:pt x="23128" y="22431"/>
                  <a:pt x="23045" y="22403"/>
                </a:cubicBezTo>
                <a:cubicBezTo>
                  <a:pt x="22905" y="22626"/>
                  <a:pt x="22766" y="22822"/>
                  <a:pt x="22626" y="23017"/>
                </a:cubicBezTo>
                <a:lnTo>
                  <a:pt x="22598" y="23073"/>
                </a:lnTo>
                <a:cubicBezTo>
                  <a:pt x="22515" y="23296"/>
                  <a:pt x="22431" y="23519"/>
                  <a:pt x="22291" y="23687"/>
                </a:cubicBezTo>
                <a:cubicBezTo>
                  <a:pt x="22208" y="23854"/>
                  <a:pt x="22124" y="23994"/>
                  <a:pt x="22012" y="24133"/>
                </a:cubicBezTo>
                <a:cubicBezTo>
                  <a:pt x="21873" y="24328"/>
                  <a:pt x="21705" y="24468"/>
                  <a:pt x="21538" y="24635"/>
                </a:cubicBezTo>
                <a:cubicBezTo>
                  <a:pt x="21538" y="24663"/>
                  <a:pt x="21426" y="24747"/>
                  <a:pt x="21399" y="24775"/>
                </a:cubicBezTo>
                <a:cubicBezTo>
                  <a:pt x="21092" y="24970"/>
                  <a:pt x="20980" y="25109"/>
                  <a:pt x="20729" y="25221"/>
                </a:cubicBezTo>
                <a:cubicBezTo>
                  <a:pt x="20338" y="25416"/>
                  <a:pt x="19920" y="25528"/>
                  <a:pt x="19501" y="25612"/>
                </a:cubicBezTo>
                <a:cubicBezTo>
                  <a:pt x="19418" y="25584"/>
                  <a:pt x="19167" y="25640"/>
                  <a:pt x="18971" y="25612"/>
                </a:cubicBezTo>
                <a:cubicBezTo>
                  <a:pt x="18804" y="25584"/>
                  <a:pt x="18609" y="25556"/>
                  <a:pt x="18441" y="25528"/>
                </a:cubicBezTo>
                <a:lnTo>
                  <a:pt x="18274" y="25528"/>
                </a:lnTo>
                <a:cubicBezTo>
                  <a:pt x="18134" y="25472"/>
                  <a:pt x="18023" y="25416"/>
                  <a:pt x="17911" y="25361"/>
                </a:cubicBezTo>
                <a:cubicBezTo>
                  <a:pt x="17744" y="25277"/>
                  <a:pt x="17465" y="25165"/>
                  <a:pt x="17409" y="25054"/>
                </a:cubicBezTo>
                <a:cubicBezTo>
                  <a:pt x="17158" y="24914"/>
                  <a:pt x="16907" y="24775"/>
                  <a:pt x="16628" y="24691"/>
                </a:cubicBezTo>
                <a:cubicBezTo>
                  <a:pt x="16572" y="24663"/>
                  <a:pt x="16488" y="24663"/>
                  <a:pt x="16433" y="24663"/>
                </a:cubicBezTo>
                <a:cubicBezTo>
                  <a:pt x="16070" y="24691"/>
                  <a:pt x="15707" y="24747"/>
                  <a:pt x="15344" y="24886"/>
                </a:cubicBezTo>
                <a:cubicBezTo>
                  <a:pt x="15149" y="24914"/>
                  <a:pt x="14926" y="24970"/>
                  <a:pt x="14731" y="24970"/>
                </a:cubicBezTo>
                <a:cubicBezTo>
                  <a:pt x="14675" y="24998"/>
                  <a:pt x="14619" y="25054"/>
                  <a:pt x="14619" y="25082"/>
                </a:cubicBezTo>
                <a:cubicBezTo>
                  <a:pt x="13977" y="25193"/>
                  <a:pt x="13085" y="25082"/>
                  <a:pt x="12806" y="24886"/>
                </a:cubicBezTo>
                <a:lnTo>
                  <a:pt x="12638" y="24858"/>
                </a:lnTo>
                <a:cubicBezTo>
                  <a:pt x="12443" y="24830"/>
                  <a:pt x="12192" y="24803"/>
                  <a:pt x="12025" y="24775"/>
                </a:cubicBezTo>
                <a:cubicBezTo>
                  <a:pt x="11550" y="24663"/>
                  <a:pt x="11243" y="24635"/>
                  <a:pt x="10713" y="24440"/>
                </a:cubicBezTo>
                <a:cubicBezTo>
                  <a:pt x="10099" y="24245"/>
                  <a:pt x="9486" y="23966"/>
                  <a:pt x="8816" y="23742"/>
                </a:cubicBezTo>
                <a:cubicBezTo>
                  <a:pt x="8286" y="23519"/>
                  <a:pt x="7840" y="23380"/>
                  <a:pt x="7198" y="23045"/>
                </a:cubicBezTo>
                <a:cubicBezTo>
                  <a:pt x="6919" y="22878"/>
                  <a:pt x="6556" y="22738"/>
                  <a:pt x="6166" y="22515"/>
                </a:cubicBezTo>
                <a:cubicBezTo>
                  <a:pt x="5831" y="22292"/>
                  <a:pt x="5496" y="22068"/>
                  <a:pt x="5189" y="21817"/>
                </a:cubicBezTo>
                <a:cubicBezTo>
                  <a:pt x="5022" y="21650"/>
                  <a:pt x="4882" y="21455"/>
                  <a:pt x="4799" y="21232"/>
                </a:cubicBezTo>
                <a:cubicBezTo>
                  <a:pt x="3013" y="19948"/>
                  <a:pt x="1451" y="18302"/>
                  <a:pt x="753" y="16238"/>
                </a:cubicBezTo>
                <a:cubicBezTo>
                  <a:pt x="0" y="14034"/>
                  <a:pt x="474" y="11606"/>
                  <a:pt x="1562" y="9514"/>
                </a:cubicBezTo>
                <a:cubicBezTo>
                  <a:pt x="1646" y="9346"/>
                  <a:pt x="1730" y="9179"/>
                  <a:pt x="1813" y="9012"/>
                </a:cubicBezTo>
                <a:cubicBezTo>
                  <a:pt x="2120" y="8482"/>
                  <a:pt x="2483" y="7979"/>
                  <a:pt x="2874" y="7505"/>
                </a:cubicBezTo>
                <a:cubicBezTo>
                  <a:pt x="2874" y="7505"/>
                  <a:pt x="2874" y="7533"/>
                  <a:pt x="2874" y="7533"/>
                </a:cubicBezTo>
                <a:lnTo>
                  <a:pt x="2874" y="7533"/>
                </a:lnTo>
                <a:cubicBezTo>
                  <a:pt x="3962" y="6305"/>
                  <a:pt x="5189" y="5217"/>
                  <a:pt x="6528" y="4325"/>
                </a:cubicBezTo>
                <a:cubicBezTo>
                  <a:pt x="6584" y="4213"/>
                  <a:pt x="6668" y="4129"/>
                  <a:pt x="6779" y="4074"/>
                </a:cubicBezTo>
                <a:cubicBezTo>
                  <a:pt x="6668" y="3878"/>
                  <a:pt x="7784" y="3097"/>
                  <a:pt x="8537" y="2790"/>
                </a:cubicBezTo>
                <a:cubicBezTo>
                  <a:pt x="8593" y="2790"/>
                  <a:pt x="8593" y="2818"/>
                  <a:pt x="8677" y="2790"/>
                </a:cubicBezTo>
                <a:cubicBezTo>
                  <a:pt x="8844" y="2651"/>
                  <a:pt x="8900" y="2511"/>
                  <a:pt x="9067" y="2372"/>
                </a:cubicBezTo>
                <a:cubicBezTo>
                  <a:pt x="9262" y="2288"/>
                  <a:pt x="9430" y="2176"/>
                  <a:pt x="9597" y="2065"/>
                </a:cubicBezTo>
                <a:cubicBezTo>
                  <a:pt x="9793" y="2009"/>
                  <a:pt x="9988" y="1925"/>
                  <a:pt x="10183" y="1814"/>
                </a:cubicBezTo>
                <a:cubicBezTo>
                  <a:pt x="10239" y="1814"/>
                  <a:pt x="10295" y="1786"/>
                  <a:pt x="10378" y="1786"/>
                </a:cubicBezTo>
                <a:cubicBezTo>
                  <a:pt x="10518" y="1730"/>
                  <a:pt x="10657" y="1646"/>
                  <a:pt x="10769" y="1563"/>
                </a:cubicBezTo>
                <a:cubicBezTo>
                  <a:pt x="10881" y="1535"/>
                  <a:pt x="10964" y="1507"/>
                  <a:pt x="11048" y="1479"/>
                </a:cubicBezTo>
                <a:cubicBezTo>
                  <a:pt x="11048" y="1451"/>
                  <a:pt x="11271" y="1367"/>
                  <a:pt x="11355" y="1312"/>
                </a:cubicBezTo>
                <a:cubicBezTo>
                  <a:pt x="11411" y="1284"/>
                  <a:pt x="11383" y="1256"/>
                  <a:pt x="11439" y="1228"/>
                </a:cubicBezTo>
                <a:cubicBezTo>
                  <a:pt x="11467" y="1200"/>
                  <a:pt x="11522" y="1200"/>
                  <a:pt x="11550" y="1200"/>
                </a:cubicBezTo>
                <a:cubicBezTo>
                  <a:pt x="11578" y="1172"/>
                  <a:pt x="11550" y="1172"/>
                  <a:pt x="11578" y="1172"/>
                </a:cubicBezTo>
                <a:cubicBezTo>
                  <a:pt x="11578" y="1144"/>
                  <a:pt x="11634" y="1144"/>
                  <a:pt x="11718" y="1116"/>
                </a:cubicBezTo>
                <a:cubicBezTo>
                  <a:pt x="11885" y="1033"/>
                  <a:pt x="12025" y="977"/>
                  <a:pt x="12192" y="921"/>
                </a:cubicBezTo>
                <a:cubicBezTo>
                  <a:pt x="12331" y="893"/>
                  <a:pt x="12499" y="865"/>
                  <a:pt x="12666" y="837"/>
                </a:cubicBezTo>
                <a:cubicBezTo>
                  <a:pt x="12610" y="921"/>
                  <a:pt x="12471" y="1005"/>
                  <a:pt x="12555" y="1033"/>
                </a:cubicBezTo>
                <a:cubicBezTo>
                  <a:pt x="12750" y="1005"/>
                  <a:pt x="12973" y="949"/>
                  <a:pt x="13196" y="949"/>
                </a:cubicBezTo>
                <a:cubicBezTo>
                  <a:pt x="13364" y="921"/>
                  <a:pt x="13531" y="949"/>
                  <a:pt x="13671" y="977"/>
                </a:cubicBezTo>
                <a:cubicBezTo>
                  <a:pt x="13922" y="977"/>
                  <a:pt x="14033" y="921"/>
                  <a:pt x="14173" y="921"/>
                </a:cubicBezTo>
                <a:cubicBezTo>
                  <a:pt x="14173" y="921"/>
                  <a:pt x="14145" y="865"/>
                  <a:pt x="14201" y="865"/>
                </a:cubicBezTo>
                <a:cubicBezTo>
                  <a:pt x="14284" y="893"/>
                  <a:pt x="14061" y="865"/>
                  <a:pt x="14117" y="837"/>
                </a:cubicBezTo>
                <a:cubicBezTo>
                  <a:pt x="14173" y="726"/>
                  <a:pt x="14117" y="586"/>
                  <a:pt x="14061" y="447"/>
                </a:cubicBezTo>
                <a:cubicBezTo>
                  <a:pt x="14005" y="307"/>
                  <a:pt x="13977" y="196"/>
                  <a:pt x="14256" y="112"/>
                </a:cubicBezTo>
                <a:cubicBezTo>
                  <a:pt x="14591" y="0"/>
                  <a:pt x="15568" y="168"/>
                  <a:pt x="16070" y="419"/>
                </a:cubicBezTo>
                <a:cubicBezTo>
                  <a:pt x="16181" y="475"/>
                  <a:pt x="16293" y="558"/>
                  <a:pt x="16293" y="614"/>
                </a:cubicBezTo>
                <a:cubicBezTo>
                  <a:pt x="17102" y="949"/>
                  <a:pt x="17437" y="1312"/>
                  <a:pt x="17437" y="1479"/>
                </a:cubicBezTo>
                <a:cubicBezTo>
                  <a:pt x="17549" y="1423"/>
                  <a:pt x="17576" y="1284"/>
                  <a:pt x="17660" y="1200"/>
                </a:cubicBezTo>
                <a:cubicBezTo>
                  <a:pt x="17828" y="1172"/>
                  <a:pt x="18023" y="1172"/>
                  <a:pt x="18190" y="1256"/>
                </a:cubicBezTo>
                <a:cubicBezTo>
                  <a:pt x="18497" y="1451"/>
                  <a:pt x="18776" y="1674"/>
                  <a:pt x="19027" y="1925"/>
                </a:cubicBezTo>
                <a:cubicBezTo>
                  <a:pt x="19195" y="2065"/>
                  <a:pt x="19334" y="2260"/>
                  <a:pt x="19446" y="2483"/>
                </a:cubicBezTo>
                <a:cubicBezTo>
                  <a:pt x="19446" y="2595"/>
                  <a:pt x="19250" y="2511"/>
                  <a:pt x="19306" y="2707"/>
                </a:cubicBezTo>
                <a:cubicBezTo>
                  <a:pt x="19474" y="2902"/>
                  <a:pt x="19641" y="3097"/>
                  <a:pt x="19808" y="3292"/>
                </a:cubicBezTo>
                <a:cubicBezTo>
                  <a:pt x="19864" y="3376"/>
                  <a:pt x="19892" y="3516"/>
                  <a:pt x="20004" y="3655"/>
                </a:cubicBezTo>
                <a:cubicBezTo>
                  <a:pt x="20115" y="3878"/>
                  <a:pt x="20338" y="4074"/>
                  <a:pt x="20422" y="4269"/>
                </a:cubicBezTo>
                <a:cubicBezTo>
                  <a:pt x="20729" y="4715"/>
                  <a:pt x="20701" y="4883"/>
                  <a:pt x="20673" y="5022"/>
                </a:cubicBezTo>
                <a:cubicBezTo>
                  <a:pt x="21008" y="5469"/>
                  <a:pt x="21287" y="5943"/>
                  <a:pt x="21482" y="6473"/>
                </a:cubicBezTo>
                <a:cubicBezTo>
                  <a:pt x="21510" y="6584"/>
                  <a:pt x="21510" y="6668"/>
                  <a:pt x="21566" y="6808"/>
                </a:cubicBezTo>
                <a:cubicBezTo>
                  <a:pt x="21789" y="7226"/>
                  <a:pt x="21957" y="7673"/>
                  <a:pt x="22040" y="8147"/>
                </a:cubicBezTo>
                <a:cubicBezTo>
                  <a:pt x="22096" y="8342"/>
                  <a:pt x="22180" y="8510"/>
                  <a:pt x="22263" y="8677"/>
                </a:cubicBezTo>
                <a:cubicBezTo>
                  <a:pt x="22319" y="8872"/>
                  <a:pt x="22403" y="9179"/>
                  <a:pt x="22431" y="9374"/>
                </a:cubicBezTo>
                <a:cubicBezTo>
                  <a:pt x="22375" y="9374"/>
                  <a:pt x="22403" y="9570"/>
                  <a:pt x="22347" y="9625"/>
                </a:cubicBezTo>
                <a:cubicBezTo>
                  <a:pt x="22403" y="9765"/>
                  <a:pt x="22459" y="9709"/>
                  <a:pt x="22515" y="9765"/>
                </a:cubicBezTo>
                <a:cubicBezTo>
                  <a:pt x="22570" y="9877"/>
                  <a:pt x="22487" y="9765"/>
                  <a:pt x="22515" y="9849"/>
                </a:cubicBezTo>
                <a:cubicBezTo>
                  <a:pt x="22542" y="9932"/>
                  <a:pt x="22542" y="9737"/>
                  <a:pt x="22626" y="9793"/>
                </a:cubicBezTo>
                <a:cubicBezTo>
                  <a:pt x="22877" y="10100"/>
                  <a:pt x="23073" y="9988"/>
                  <a:pt x="23352" y="10630"/>
                </a:cubicBezTo>
                <a:cubicBezTo>
                  <a:pt x="23407" y="10993"/>
                  <a:pt x="23714" y="11718"/>
                  <a:pt x="23631" y="11885"/>
                </a:cubicBezTo>
                <a:cubicBezTo>
                  <a:pt x="23686" y="11969"/>
                  <a:pt x="23770" y="12109"/>
                  <a:pt x="23826" y="12136"/>
                </a:cubicBezTo>
                <a:cubicBezTo>
                  <a:pt x="23910" y="12387"/>
                  <a:pt x="23993" y="12639"/>
                  <a:pt x="24049" y="12890"/>
                </a:cubicBezTo>
                <a:cubicBezTo>
                  <a:pt x="24105" y="13029"/>
                  <a:pt x="24161" y="13169"/>
                  <a:pt x="24189" y="13308"/>
                </a:cubicBezTo>
                <a:cubicBezTo>
                  <a:pt x="24272" y="13587"/>
                  <a:pt x="24328" y="13838"/>
                  <a:pt x="24384" y="14089"/>
                </a:cubicBezTo>
                <a:cubicBezTo>
                  <a:pt x="24440" y="14340"/>
                  <a:pt x="24440" y="14592"/>
                  <a:pt x="24440" y="14871"/>
                </a:cubicBezTo>
                <a:cubicBezTo>
                  <a:pt x="24384" y="14871"/>
                  <a:pt x="24300" y="14871"/>
                  <a:pt x="24300" y="14954"/>
                </a:cubicBezTo>
                <a:cubicBezTo>
                  <a:pt x="24356" y="15066"/>
                  <a:pt x="24440" y="15177"/>
                  <a:pt x="24551" y="15261"/>
                </a:cubicBezTo>
                <a:cubicBezTo>
                  <a:pt x="24607" y="15401"/>
                  <a:pt x="24635" y="15568"/>
                  <a:pt x="24691" y="15680"/>
                </a:cubicBezTo>
                <a:cubicBezTo>
                  <a:pt x="24719" y="15959"/>
                  <a:pt x="24774" y="16210"/>
                  <a:pt x="24802" y="16461"/>
                </a:cubicBezTo>
                <a:cubicBezTo>
                  <a:pt x="24830" y="16768"/>
                  <a:pt x="24802" y="17047"/>
                  <a:pt x="24774" y="17354"/>
                </a:cubicBezTo>
                <a:cubicBezTo>
                  <a:pt x="24579" y="17381"/>
                  <a:pt x="24356" y="17270"/>
                  <a:pt x="24189" y="17326"/>
                </a:cubicBezTo>
                <a:cubicBezTo>
                  <a:pt x="24328" y="17856"/>
                  <a:pt x="24551" y="17856"/>
                  <a:pt x="24663" y="18386"/>
                </a:cubicBezTo>
                <a:cubicBezTo>
                  <a:pt x="24746" y="18442"/>
                  <a:pt x="24774" y="18665"/>
                  <a:pt x="24830" y="18748"/>
                </a:cubicBezTo>
                <a:cubicBezTo>
                  <a:pt x="24914" y="18944"/>
                  <a:pt x="24942" y="19279"/>
                  <a:pt x="24998" y="19446"/>
                </a:cubicBezTo>
                <a:cubicBezTo>
                  <a:pt x="24998" y="19502"/>
                  <a:pt x="24998" y="19558"/>
                  <a:pt x="24998" y="19585"/>
                </a:cubicBezTo>
                <a:cubicBezTo>
                  <a:pt x="25109" y="19976"/>
                  <a:pt x="25137" y="20395"/>
                  <a:pt x="25053" y="20813"/>
                </a:cubicBezTo>
                <a:cubicBezTo>
                  <a:pt x="24970" y="21092"/>
                  <a:pt x="24942" y="21343"/>
                  <a:pt x="24858" y="21594"/>
                </a:cubicBezTo>
                <a:close/>
                <a:moveTo>
                  <a:pt x="24579" y="17130"/>
                </a:moveTo>
                <a:cubicBezTo>
                  <a:pt x="24607" y="17130"/>
                  <a:pt x="24579" y="17075"/>
                  <a:pt x="24579" y="16963"/>
                </a:cubicBezTo>
                <a:cubicBezTo>
                  <a:pt x="24551" y="17019"/>
                  <a:pt x="24551" y="17075"/>
                  <a:pt x="24579" y="17130"/>
                </a:cubicBezTo>
                <a:close/>
                <a:moveTo>
                  <a:pt x="24635" y="18665"/>
                </a:moveTo>
                <a:cubicBezTo>
                  <a:pt x="24663" y="18665"/>
                  <a:pt x="24663" y="18581"/>
                  <a:pt x="24691" y="18525"/>
                </a:cubicBezTo>
                <a:cubicBezTo>
                  <a:pt x="24691" y="18469"/>
                  <a:pt x="24635" y="18581"/>
                  <a:pt x="24635" y="18665"/>
                </a:cubicBezTo>
                <a:close/>
                <a:moveTo>
                  <a:pt x="24105" y="18804"/>
                </a:moveTo>
                <a:lnTo>
                  <a:pt x="24105" y="18944"/>
                </a:lnTo>
                <a:cubicBezTo>
                  <a:pt x="24105" y="18916"/>
                  <a:pt x="24105" y="18888"/>
                  <a:pt x="24105" y="18860"/>
                </a:cubicBezTo>
                <a:cubicBezTo>
                  <a:pt x="24105" y="18860"/>
                  <a:pt x="24133" y="18804"/>
                  <a:pt x="24105" y="18804"/>
                </a:cubicBezTo>
                <a:close/>
                <a:moveTo>
                  <a:pt x="11215" y="1507"/>
                </a:moveTo>
                <a:lnTo>
                  <a:pt x="11327" y="1507"/>
                </a:lnTo>
                <a:cubicBezTo>
                  <a:pt x="11327" y="1507"/>
                  <a:pt x="11383" y="1479"/>
                  <a:pt x="11355" y="1479"/>
                </a:cubicBezTo>
                <a:cubicBezTo>
                  <a:pt x="11299" y="1479"/>
                  <a:pt x="11243" y="1479"/>
                  <a:pt x="11188" y="1507"/>
                </a:cubicBezTo>
                <a:close/>
                <a:moveTo>
                  <a:pt x="18330" y="25416"/>
                </a:moveTo>
                <a:cubicBezTo>
                  <a:pt x="18358" y="25388"/>
                  <a:pt x="18218" y="25388"/>
                  <a:pt x="18162" y="25388"/>
                </a:cubicBezTo>
                <a:cubicBezTo>
                  <a:pt x="18079" y="25361"/>
                  <a:pt x="18246" y="25416"/>
                  <a:pt x="18302" y="25416"/>
                </a:cubicBezTo>
                <a:close/>
                <a:moveTo>
                  <a:pt x="21036" y="24440"/>
                </a:moveTo>
                <a:cubicBezTo>
                  <a:pt x="20338" y="24858"/>
                  <a:pt x="19557" y="25109"/>
                  <a:pt x="18748" y="25137"/>
                </a:cubicBezTo>
                <a:cubicBezTo>
                  <a:pt x="18832" y="25137"/>
                  <a:pt x="18916" y="25165"/>
                  <a:pt x="18999" y="25193"/>
                </a:cubicBezTo>
                <a:cubicBezTo>
                  <a:pt x="19222" y="25221"/>
                  <a:pt x="19418" y="25249"/>
                  <a:pt x="19641" y="25221"/>
                </a:cubicBezTo>
                <a:cubicBezTo>
                  <a:pt x="19641" y="25277"/>
                  <a:pt x="19725" y="25249"/>
                  <a:pt x="19836" y="25249"/>
                </a:cubicBezTo>
                <a:cubicBezTo>
                  <a:pt x="20115" y="25137"/>
                  <a:pt x="20394" y="24998"/>
                  <a:pt x="20645" y="24830"/>
                </a:cubicBezTo>
                <a:cubicBezTo>
                  <a:pt x="20701" y="24719"/>
                  <a:pt x="20980" y="24551"/>
                  <a:pt x="21036" y="24440"/>
                </a:cubicBezTo>
                <a:close/>
                <a:moveTo>
                  <a:pt x="22375" y="23380"/>
                </a:moveTo>
                <a:cubicBezTo>
                  <a:pt x="22375" y="23380"/>
                  <a:pt x="22319" y="23408"/>
                  <a:pt x="22263" y="23436"/>
                </a:cubicBezTo>
                <a:cubicBezTo>
                  <a:pt x="22236" y="23491"/>
                  <a:pt x="22347" y="23408"/>
                  <a:pt x="22403" y="23352"/>
                </a:cubicBezTo>
                <a:close/>
                <a:moveTo>
                  <a:pt x="23547" y="22124"/>
                </a:moveTo>
                <a:lnTo>
                  <a:pt x="23491" y="22124"/>
                </a:lnTo>
                <a:cubicBezTo>
                  <a:pt x="23463" y="22180"/>
                  <a:pt x="23463" y="22208"/>
                  <a:pt x="23491" y="22236"/>
                </a:cubicBezTo>
                <a:close/>
                <a:moveTo>
                  <a:pt x="24551" y="20701"/>
                </a:moveTo>
                <a:cubicBezTo>
                  <a:pt x="24551" y="20422"/>
                  <a:pt x="24467" y="20395"/>
                  <a:pt x="24495" y="20088"/>
                </a:cubicBezTo>
                <a:cubicBezTo>
                  <a:pt x="24384" y="19920"/>
                  <a:pt x="24328" y="19697"/>
                  <a:pt x="24300" y="19502"/>
                </a:cubicBezTo>
                <a:cubicBezTo>
                  <a:pt x="24216" y="19502"/>
                  <a:pt x="24161" y="19167"/>
                  <a:pt x="24077" y="19083"/>
                </a:cubicBezTo>
                <a:cubicBezTo>
                  <a:pt x="24077" y="19000"/>
                  <a:pt x="24077" y="18944"/>
                  <a:pt x="24049" y="18860"/>
                </a:cubicBezTo>
                <a:cubicBezTo>
                  <a:pt x="24049" y="18860"/>
                  <a:pt x="24021" y="18916"/>
                  <a:pt x="23993" y="18888"/>
                </a:cubicBezTo>
                <a:lnTo>
                  <a:pt x="23965" y="18832"/>
                </a:lnTo>
                <a:cubicBezTo>
                  <a:pt x="23965" y="19474"/>
                  <a:pt x="23882" y="20088"/>
                  <a:pt x="23714" y="20701"/>
                </a:cubicBezTo>
                <a:cubicBezTo>
                  <a:pt x="24021" y="20701"/>
                  <a:pt x="24272" y="20701"/>
                  <a:pt x="24551" y="20674"/>
                </a:cubicBezTo>
                <a:close/>
                <a:moveTo>
                  <a:pt x="24886" y="19725"/>
                </a:moveTo>
                <a:lnTo>
                  <a:pt x="24858" y="19725"/>
                </a:lnTo>
                <a:lnTo>
                  <a:pt x="24858" y="19837"/>
                </a:lnTo>
                <a:cubicBezTo>
                  <a:pt x="24886" y="19837"/>
                  <a:pt x="24914" y="19809"/>
                  <a:pt x="24914" y="19725"/>
                </a:cubicBezTo>
                <a:close/>
                <a:moveTo>
                  <a:pt x="24970" y="20032"/>
                </a:moveTo>
                <a:cubicBezTo>
                  <a:pt x="24970" y="19976"/>
                  <a:pt x="24970" y="19920"/>
                  <a:pt x="24998" y="19837"/>
                </a:cubicBezTo>
                <a:cubicBezTo>
                  <a:pt x="24970" y="19837"/>
                  <a:pt x="24942" y="19837"/>
                  <a:pt x="24942" y="19920"/>
                </a:cubicBezTo>
                <a:cubicBezTo>
                  <a:pt x="24970" y="19920"/>
                  <a:pt x="24970" y="20032"/>
                  <a:pt x="24998" y="20004"/>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8645575" y="4679625"/>
            <a:ext cx="611700" cy="658450"/>
          </a:xfrm>
          <a:custGeom>
            <a:rect b="b" l="l" r="r" t="t"/>
            <a:pathLst>
              <a:path extrusionOk="0" h="26338" w="24468">
                <a:moveTo>
                  <a:pt x="9681" y="26282"/>
                </a:moveTo>
                <a:cubicBezTo>
                  <a:pt x="9430" y="26310"/>
                  <a:pt x="9235" y="26282"/>
                  <a:pt x="8984" y="26338"/>
                </a:cubicBezTo>
                <a:lnTo>
                  <a:pt x="8509" y="26254"/>
                </a:lnTo>
                <a:cubicBezTo>
                  <a:pt x="8537" y="26170"/>
                  <a:pt x="8258" y="26114"/>
                  <a:pt x="8621" y="26059"/>
                </a:cubicBezTo>
                <a:cubicBezTo>
                  <a:pt x="8537" y="26059"/>
                  <a:pt x="8398" y="26086"/>
                  <a:pt x="8314" y="26059"/>
                </a:cubicBezTo>
                <a:cubicBezTo>
                  <a:pt x="8286" y="25835"/>
                  <a:pt x="8231" y="25584"/>
                  <a:pt x="8231" y="25333"/>
                </a:cubicBezTo>
                <a:cubicBezTo>
                  <a:pt x="8231" y="25249"/>
                  <a:pt x="8119" y="25166"/>
                  <a:pt x="8119" y="25054"/>
                </a:cubicBezTo>
                <a:cubicBezTo>
                  <a:pt x="7868" y="25054"/>
                  <a:pt x="7617" y="25026"/>
                  <a:pt x="7366" y="24970"/>
                </a:cubicBezTo>
                <a:lnTo>
                  <a:pt x="7310" y="24970"/>
                </a:lnTo>
                <a:cubicBezTo>
                  <a:pt x="7059" y="25026"/>
                  <a:pt x="6836" y="25026"/>
                  <a:pt x="6612" y="24970"/>
                </a:cubicBezTo>
                <a:cubicBezTo>
                  <a:pt x="6417" y="24998"/>
                  <a:pt x="6250" y="24970"/>
                  <a:pt x="6082" y="24943"/>
                </a:cubicBezTo>
                <a:cubicBezTo>
                  <a:pt x="5859" y="24915"/>
                  <a:pt x="5636" y="24859"/>
                  <a:pt x="5441" y="24775"/>
                </a:cubicBezTo>
                <a:cubicBezTo>
                  <a:pt x="5385" y="24775"/>
                  <a:pt x="5273" y="24719"/>
                  <a:pt x="5217" y="24719"/>
                </a:cubicBezTo>
                <a:cubicBezTo>
                  <a:pt x="4911" y="24552"/>
                  <a:pt x="4743" y="24496"/>
                  <a:pt x="4520" y="24329"/>
                </a:cubicBezTo>
                <a:cubicBezTo>
                  <a:pt x="4185" y="24078"/>
                  <a:pt x="3878" y="23771"/>
                  <a:pt x="3599" y="23436"/>
                </a:cubicBezTo>
                <a:cubicBezTo>
                  <a:pt x="3571" y="23352"/>
                  <a:pt x="3432" y="23129"/>
                  <a:pt x="3348" y="22962"/>
                </a:cubicBezTo>
                <a:cubicBezTo>
                  <a:pt x="3292" y="22794"/>
                  <a:pt x="3237" y="22627"/>
                  <a:pt x="3181" y="22460"/>
                </a:cubicBezTo>
                <a:cubicBezTo>
                  <a:pt x="3181" y="22404"/>
                  <a:pt x="3125" y="22320"/>
                  <a:pt x="3097" y="22292"/>
                </a:cubicBezTo>
                <a:cubicBezTo>
                  <a:pt x="3097" y="22153"/>
                  <a:pt x="3069" y="22041"/>
                  <a:pt x="3097" y="21902"/>
                </a:cubicBezTo>
                <a:cubicBezTo>
                  <a:pt x="3097" y="21706"/>
                  <a:pt x="3041" y="21399"/>
                  <a:pt x="3097" y="21316"/>
                </a:cubicBezTo>
                <a:cubicBezTo>
                  <a:pt x="3097" y="21009"/>
                  <a:pt x="3097" y="20730"/>
                  <a:pt x="3041" y="20451"/>
                </a:cubicBezTo>
                <a:cubicBezTo>
                  <a:pt x="3041" y="20395"/>
                  <a:pt x="3013" y="20311"/>
                  <a:pt x="2985" y="20256"/>
                </a:cubicBezTo>
                <a:cubicBezTo>
                  <a:pt x="2790" y="19949"/>
                  <a:pt x="2539" y="19670"/>
                  <a:pt x="2288" y="19391"/>
                </a:cubicBezTo>
                <a:cubicBezTo>
                  <a:pt x="2149" y="19251"/>
                  <a:pt x="2009" y="19084"/>
                  <a:pt x="1897" y="18888"/>
                </a:cubicBezTo>
                <a:cubicBezTo>
                  <a:pt x="1842" y="18861"/>
                  <a:pt x="1786" y="18833"/>
                  <a:pt x="1758" y="18861"/>
                </a:cubicBezTo>
                <a:cubicBezTo>
                  <a:pt x="1367" y="18358"/>
                  <a:pt x="1033" y="17521"/>
                  <a:pt x="1060" y="17187"/>
                </a:cubicBezTo>
                <a:cubicBezTo>
                  <a:pt x="1060" y="17131"/>
                  <a:pt x="1033" y="17075"/>
                  <a:pt x="1005" y="17019"/>
                </a:cubicBezTo>
                <a:cubicBezTo>
                  <a:pt x="921" y="16796"/>
                  <a:pt x="865" y="16601"/>
                  <a:pt x="781" y="16433"/>
                </a:cubicBezTo>
                <a:cubicBezTo>
                  <a:pt x="670" y="15959"/>
                  <a:pt x="558" y="15652"/>
                  <a:pt x="447" y="15094"/>
                </a:cubicBezTo>
                <a:cubicBezTo>
                  <a:pt x="335" y="14480"/>
                  <a:pt x="279" y="13811"/>
                  <a:pt x="196" y="13113"/>
                </a:cubicBezTo>
                <a:cubicBezTo>
                  <a:pt x="112" y="12528"/>
                  <a:pt x="84" y="11942"/>
                  <a:pt x="56" y="11356"/>
                </a:cubicBezTo>
                <a:cubicBezTo>
                  <a:pt x="56" y="11021"/>
                  <a:pt x="0" y="10658"/>
                  <a:pt x="28" y="10184"/>
                </a:cubicBezTo>
                <a:cubicBezTo>
                  <a:pt x="28" y="9793"/>
                  <a:pt x="84" y="9403"/>
                  <a:pt x="168" y="9012"/>
                </a:cubicBezTo>
                <a:cubicBezTo>
                  <a:pt x="223" y="8789"/>
                  <a:pt x="335" y="8566"/>
                  <a:pt x="502" y="8371"/>
                </a:cubicBezTo>
                <a:cubicBezTo>
                  <a:pt x="781" y="6222"/>
                  <a:pt x="1479" y="4046"/>
                  <a:pt x="2985" y="2456"/>
                </a:cubicBezTo>
                <a:cubicBezTo>
                  <a:pt x="4604" y="754"/>
                  <a:pt x="6975" y="1"/>
                  <a:pt x="9346" y="1"/>
                </a:cubicBezTo>
                <a:lnTo>
                  <a:pt x="9877" y="1"/>
                </a:lnTo>
                <a:cubicBezTo>
                  <a:pt x="10490" y="29"/>
                  <a:pt x="11104" y="112"/>
                  <a:pt x="11718" y="252"/>
                </a:cubicBezTo>
                <a:cubicBezTo>
                  <a:pt x="11718" y="252"/>
                  <a:pt x="11718" y="252"/>
                  <a:pt x="11690" y="280"/>
                </a:cubicBezTo>
                <a:lnTo>
                  <a:pt x="11718" y="280"/>
                </a:lnTo>
                <a:cubicBezTo>
                  <a:pt x="13308" y="642"/>
                  <a:pt x="14843" y="1200"/>
                  <a:pt x="16293" y="1982"/>
                </a:cubicBezTo>
                <a:cubicBezTo>
                  <a:pt x="16405" y="1982"/>
                  <a:pt x="16517" y="2010"/>
                  <a:pt x="16600" y="2065"/>
                </a:cubicBezTo>
                <a:cubicBezTo>
                  <a:pt x="16712" y="1870"/>
                  <a:pt x="17939" y="2512"/>
                  <a:pt x="18581" y="3014"/>
                </a:cubicBezTo>
                <a:cubicBezTo>
                  <a:pt x="18581" y="3070"/>
                  <a:pt x="18581" y="3098"/>
                  <a:pt x="18637" y="3126"/>
                </a:cubicBezTo>
                <a:cubicBezTo>
                  <a:pt x="18860" y="3209"/>
                  <a:pt x="19000" y="3209"/>
                  <a:pt x="19195" y="3293"/>
                </a:cubicBezTo>
                <a:cubicBezTo>
                  <a:pt x="19362" y="3405"/>
                  <a:pt x="19558" y="3544"/>
                  <a:pt x="19725" y="3628"/>
                </a:cubicBezTo>
                <a:cubicBezTo>
                  <a:pt x="19864" y="3795"/>
                  <a:pt x="20032" y="3907"/>
                  <a:pt x="20199" y="4018"/>
                </a:cubicBezTo>
                <a:cubicBezTo>
                  <a:pt x="20255" y="4074"/>
                  <a:pt x="20283" y="4130"/>
                  <a:pt x="20339" y="4186"/>
                </a:cubicBezTo>
                <a:cubicBezTo>
                  <a:pt x="20450" y="4269"/>
                  <a:pt x="20590" y="4353"/>
                  <a:pt x="20729" y="4437"/>
                </a:cubicBezTo>
                <a:cubicBezTo>
                  <a:pt x="20785" y="4493"/>
                  <a:pt x="20869" y="4576"/>
                  <a:pt x="20925" y="4632"/>
                </a:cubicBezTo>
                <a:cubicBezTo>
                  <a:pt x="20952" y="4604"/>
                  <a:pt x="21120" y="4772"/>
                  <a:pt x="21231" y="4827"/>
                </a:cubicBezTo>
                <a:cubicBezTo>
                  <a:pt x="21287" y="4855"/>
                  <a:pt x="21287" y="4827"/>
                  <a:pt x="21343" y="4855"/>
                </a:cubicBezTo>
                <a:cubicBezTo>
                  <a:pt x="21399" y="4883"/>
                  <a:pt x="21371" y="4911"/>
                  <a:pt x="21399" y="4939"/>
                </a:cubicBezTo>
                <a:cubicBezTo>
                  <a:pt x="21427" y="4939"/>
                  <a:pt x="21427" y="4939"/>
                  <a:pt x="21455" y="4939"/>
                </a:cubicBezTo>
                <a:cubicBezTo>
                  <a:pt x="21455" y="4939"/>
                  <a:pt x="21510" y="4995"/>
                  <a:pt x="21566" y="5051"/>
                </a:cubicBezTo>
                <a:cubicBezTo>
                  <a:pt x="21706" y="5134"/>
                  <a:pt x="21817" y="5246"/>
                  <a:pt x="21957" y="5357"/>
                </a:cubicBezTo>
                <a:cubicBezTo>
                  <a:pt x="22041" y="5497"/>
                  <a:pt x="22124" y="5609"/>
                  <a:pt x="22208" y="5748"/>
                </a:cubicBezTo>
                <a:cubicBezTo>
                  <a:pt x="22124" y="5720"/>
                  <a:pt x="21985" y="5636"/>
                  <a:pt x="21985" y="5720"/>
                </a:cubicBezTo>
                <a:cubicBezTo>
                  <a:pt x="22124" y="5915"/>
                  <a:pt x="22264" y="6083"/>
                  <a:pt x="22375" y="6278"/>
                </a:cubicBezTo>
                <a:cubicBezTo>
                  <a:pt x="22459" y="6418"/>
                  <a:pt x="22515" y="6557"/>
                  <a:pt x="22571" y="6697"/>
                </a:cubicBezTo>
                <a:cubicBezTo>
                  <a:pt x="22710" y="6920"/>
                  <a:pt x="22794" y="7003"/>
                  <a:pt x="22850" y="7115"/>
                </a:cubicBezTo>
                <a:cubicBezTo>
                  <a:pt x="22878" y="7115"/>
                  <a:pt x="22878" y="7059"/>
                  <a:pt x="22905" y="7115"/>
                </a:cubicBezTo>
                <a:cubicBezTo>
                  <a:pt x="22933" y="7115"/>
                  <a:pt x="22850" y="6976"/>
                  <a:pt x="22905" y="7003"/>
                </a:cubicBezTo>
                <a:cubicBezTo>
                  <a:pt x="23045" y="7031"/>
                  <a:pt x="23129" y="6892"/>
                  <a:pt x="23212" y="6780"/>
                </a:cubicBezTo>
                <a:cubicBezTo>
                  <a:pt x="23296" y="6669"/>
                  <a:pt x="23408" y="6585"/>
                  <a:pt x="23603" y="6780"/>
                </a:cubicBezTo>
                <a:cubicBezTo>
                  <a:pt x="23882" y="7031"/>
                  <a:pt x="24189" y="7980"/>
                  <a:pt x="24217" y="8510"/>
                </a:cubicBezTo>
                <a:cubicBezTo>
                  <a:pt x="24217" y="8650"/>
                  <a:pt x="24189" y="8761"/>
                  <a:pt x="24133" y="8789"/>
                </a:cubicBezTo>
                <a:cubicBezTo>
                  <a:pt x="24217" y="9654"/>
                  <a:pt x="24049" y="10156"/>
                  <a:pt x="23910" y="10212"/>
                </a:cubicBezTo>
                <a:cubicBezTo>
                  <a:pt x="23993" y="10296"/>
                  <a:pt x="24161" y="10240"/>
                  <a:pt x="24272" y="10296"/>
                </a:cubicBezTo>
                <a:cubicBezTo>
                  <a:pt x="24384" y="10435"/>
                  <a:pt x="24468" y="10602"/>
                  <a:pt x="24468" y="10798"/>
                </a:cubicBezTo>
                <a:cubicBezTo>
                  <a:pt x="24440" y="11133"/>
                  <a:pt x="24384" y="11495"/>
                  <a:pt x="24300" y="11830"/>
                </a:cubicBezTo>
                <a:cubicBezTo>
                  <a:pt x="24245" y="12081"/>
                  <a:pt x="24133" y="12304"/>
                  <a:pt x="23966" y="12472"/>
                </a:cubicBezTo>
                <a:cubicBezTo>
                  <a:pt x="23882" y="12528"/>
                  <a:pt x="23854" y="12332"/>
                  <a:pt x="23714" y="12472"/>
                </a:cubicBezTo>
                <a:cubicBezTo>
                  <a:pt x="23631" y="12723"/>
                  <a:pt x="23547" y="12946"/>
                  <a:pt x="23436" y="13169"/>
                </a:cubicBezTo>
                <a:cubicBezTo>
                  <a:pt x="23380" y="13281"/>
                  <a:pt x="23268" y="13364"/>
                  <a:pt x="23212" y="13532"/>
                </a:cubicBezTo>
                <a:cubicBezTo>
                  <a:pt x="23101" y="13727"/>
                  <a:pt x="22989" y="14006"/>
                  <a:pt x="22878" y="14201"/>
                </a:cubicBezTo>
                <a:cubicBezTo>
                  <a:pt x="22626" y="14648"/>
                  <a:pt x="22459" y="14732"/>
                  <a:pt x="22320" y="14759"/>
                </a:cubicBezTo>
                <a:cubicBezTo>
                  <a:pt x="22096" y="15262"/>
                  <a:pt x="21789" y="15736"/>
                  <a:pt x="21427" y="16154"/>
                </a:cubicBezTo>
                <a:cubicBezTo>
                  <a:pt x="21343" y="16238"/>
                  <a:pt x="21287" y="16266"/>
                  <a:pt x="21176" y="16378"/>
                </a:cubicBezTo>
                <a:cubicBezTo>
                  <a:pt x="20925" y="16768"/>
                  <a:pt x="20590" y="17131"/>
                  <a:pt x="20227" y="17410"/>
                </a:cubicBezTo>
                <a:cubicBezTo>
                  <a:pt x="20088" y="17577"/>
                  <a:pt x="19976" y="17717"/>
                  <a:pt x="19864" y="17884"/>
                </a:cubicBezTo>
                <a:cubicBezTo>
                  <a:pt x="19725" y="17996"/>
                  <a:pt x="19502" y="18219"/>
                  <a:pt x="19334" y="18358"/>
                </a:cubicBezTo>
                <a:cubicBezTo>
                  <a:pt x="19334" y="18275"/>
                  <a:pt x="19167" y="18386"/>
                  <a:pt x="19083" y="18386"/>
                </a:cubicBezTo>
                <a:cubicBezTo>
                  <a:pt x="19000" y="18498"/>
                  <a:pt x="19055" y="18526"/>
                  <a:pt x="19055" y="18610"/>
                </a:cubicBezTo>
                <a:cubicBezTo>
                  <a:pt x="18972" y="18693"/>
                  <a:pt x="19000" y="18610"/>
                  <a:pt x="18944" y="18665"/>
                </a:cubicBezTo>
                <a:cubicBezTo>
                  <a:pt x="18888" y="18693"/>
                  <a:pt x="19055" y="18637"/>
                  <a:pt x="19055" y="18693"/>
                </a:cubicBezTo>
                <a:cubicBezTo>
                  <a:pt x="18916" y="19084"/>
                  <a:pt x="19111" y="19195"/>
                  <a:pt x="18665" y="19753"/>
                </a:cubicBezTo>
                <a:cubicBezTo>
                  <a:pt x="18386" y="19977"/>
                  <a:pt x="17884" y="20590"/>
                  <a:pt x="17688" y="20590"/>
                </a:cubicBezTo>
                <a:cubicBezTo>
                  <a:pt x="17632" y="20674"/>
                  <a:pt x="17549" y="20814"/>
                  <a:pt x="17549" y="20869"/>
                </a:cubicBezTo>
                <a:cubicBezTo>
                  <a:pt x="17381" y="21065"/>
                  <a:pt x="17214" y="21260"/>
                  <a:pt x="17019" y="21427"/>
                </a:cubicBezTo>
                <a:cubicBezTo>
                  <a:pt x="16907" y="21539"/>
                  <a:pt x="16823" y="21651"/>
                  <a:pt x="16712" y="21790"/>
                </a:cubicBezTo>
                <a:cubicBezTo>
                  <a:pt x="16489" y="21985"/>
                  <a:pt x="16293" y="22125"/>
                  <a:pt x="16098" y="22320"/>
                </a:cubicBezTo>
                <a:cubicBezTo>
                  <a:pt x="15903" y="22487"/>
                  <a:pt x="15680" y="22599"/>
                  <a:pt x="15456" y="22711"/>
                </a:cubicBezTo>
                <a:cubicBezTo>
                  <a:pt x="15401" y="22683"/>
                  <a:pt x="15401" y="22599"/>
                  <a:pt x="15317" y="22655"/>
                </a:cubicBezTo>
                <a:cubicBezTo>
                  <a:pt x="15233" y="22739"/>
                  <a:pt x="15177" y="22878"/>
                  <a:pt x="15122" y="22990"/>
                </a:cubicBezTo>
                <a:cubicBezTo>
                  <a:pt x="15066" y="23101"/>
                  <a:pt x="14926" y="23213"/>
                  <a:pt x="14843" y="23352"/>
                </a:cubicBezTo>
                <a:cubicBezTo>
                  <a:pt x="14619" y="23492"/>
                  <a:pt x="14424" y="23659"/>
                  <a:pt x="14201" y="23827"/>
                </a:cubicBezTo>
                <a:cubicBezTo>
                  <a:pt x="13950" y="23966"/>
                  <a:pt x="13699" y="24106"/>
                  <a:pt x="13420" y="24189"/>
                </a:cubicBezTo>
                <a:cubicBezTo>
                  <a:pt x="13280" y="24050"/>
                  <a:pt x="13308" y="23799"/>
                  <a:pt x="13141" y="23659"/>
                </a:cubicBezTo>
                <a:cubicBezTo>
                  <a:pt x="12750" y="24022"/>
                  <a:pt x="12862" y="24245"/>
                  <a:pt x="12443" y="24580"/>
                </a:cubicBezTo>
                <a:cubicBezTo>
                  <a:pt x="12443" y="24692"/>
                  <a:pt x="12276" y="24803"/>
                  <a:pt x="12192" y="24915"/>
                </a:cubicBezTo>
                <a:cubicBezTo>
                  <a:pt x="12081" y="25054"/>
                  <a:pt x="11802" y="25249"/>
                  <a:pt x="11662" y="25389"/>
                </a:cubicBezTo>
                <a:cubicBezTo>
                  <a:pt x="11606" y="25417"/>
                  <a:pt x="11578" y="25445"/>
                  <a:pt x="11523" y="25445"/>
                </a:cubicBezTo>
                <a:cubicBezTo>
                  <a:pt x="11244" y="25724"/>
                  <a:pt x="10881" y="25947"/>
                  <a:pt x="10490" y="26059"/>
                </a:cubicBezTo>
                <a:cubicBezTo>
                  <a:pt x="10183" y="26142"/>
                  <a:pt x="9932" y="26226"/>
                  <a:pt x="9681" y="26282"/>
                </a:cubicBezTo>
                <a:close/>
                <a:moveTo>
                  <a:pt x="13476" y="23938"/>
                </a:moveTo>
                <a:cubicBezTo>
                  <a:pt x="13476" y="23966"/>
                  <a:pt x="13531" y="23938"/>
                  <a:pt x="13615" y="23855"/>
                </a:cubicBezTo>
                <a:cubicBezTo>
                  <a:pt x="13559" y="23855"/>
                  <a:pt x="13503" y="23882"/>
                  <a:pt x="13476" y="23938"/>
                </a:cubicBezTo>
                <a:close/>
                <a:moveTo>
                  <a:pt x="12164" y="24719"/>
                </a:moveTo>
                <a:cubicBezTo>
                  <a:pt x="12164" y="24719"/>
                  <a:pt x="12220" y="24719"/>
                  <a:pt x="12276" y="24692"/>
                </a:cubicBezTo>
                <a:cubicBezTo>
                  <a:pt x="12276" y="24664"/>
                  <a:pt x="12248" y="24664"/>
                  <a:pt x="12164" y="24719"/>
                </a:cubicBezTo>
                <a:close/>
                <a:moveTo>
                  <a:pt x="11774" y="24301"/>
                </a:moveTo>
                <a:cubicBezTo>
                  <a:pt x="11690" y="24357"/>
                  <a:pt x="11634" y="24357"/>
                  <a:pt x="11662" y="24385"/>
                </a:cubicBezTo>
                <a:cubicBezTo>
                  <a:pt x="11690" y="24385"/>
                  <a:pt x="11718" y="24357"/>
                  <a:pt x="11746" y="24357"/>
                </a:cubicBezTo>
                <a:cubicBezTo>
                  <a:pt x="11746" y="24357"/>
                  <a:pt x="11802" y="24329"/>
                  <a:pt x="11774" y="24301"/>
                </a:cubicBezTo>
                <a:close/>
                <a:moveTo>
                  <a:pt x="20952" y="4772"/>
                </a:moveTo>
                <a:cubicBezTo>
                  <a:pt x="20952" y="4772"/>
                  <a:pt x="20952" y="4827"/>
                  <a:pt x="21008" y="4883"/>
                </a:cubicBezTo>
                <a:cubicBezTo>
                  <a:pt x="21036" y="4883"/>
                  <a:pt x="21064" y="4911"/>
                  <a:pt x="21064" y="4883"/>
                </a:cubicBezTo>
                <a:cubicBezTo>
                  <a:pt x="21036" y="4855"/>
                  <a:pt x="20980" y="4799"/>
                  <a:pt x="20952" y="4772"/>
                </a:cubicBezTo>
                <a:close/>
                <a:moveTo>
                  <a:pt x="3209" y="22320"/>
                </a:moveTo>
                <a:cubicBezTo>
                  <a:pt x="3264" y="22320"/>
                  <a:pt x="3181" y="22208"/>
                  <a:pt x="3181" y="22153"/>
                </a:cubicBezTo>
                <a:cubicBezTo>
                  <a:pt x="3153" y="22069"/>
                  <a:pt x="3181" y="22264"/>
                  <a:pt x="3209" y="22320"/>
                </a:cubicBezTo>
                <a:close/>
                <a:moveTo>
                  <a:pt x="5385" y="24273"/>
                </a:moveTo>
                <a:cubicBezTo>
                  <a:pt x="4687" y="23855"/>
                  <a:pt x="4101" y="23269"/>
                  <a:pt x="3683" y="22571"/>
                </a:cubicBezTo>
                <a:cubicBezTo>
                  <a:pt x="3711" y="22655"/>
                  <a:pt x="3739" y="22739"/>
                  <a:pt x="3767" y="22822"/>
                </a:cubicBezTo>
                <a:cubicBezTo>
                  <a:pt x="3822" y="23018"/>
                  <a:pt x="3906" y="23213"/>
                  <a:pt x="4018" y="23380"/>
                </a:cubicBezTo>
                <a:cubicBezTo>
                  <a:pt x="3990" y="23436"/>
                  <a:pt x="4046" y="23492"/>
                  <a:pt x="4101" y="23576"/>
                </a:cubicBezTo>
                <a:cubicBezTo>
                  <a:pt x="4325" y="23771"/>
                  <a:pt x="4576" y="23966"/>
                  <a:pt x="4827" y="24106"/>
                </a:cubicBezTo>
                <a:cubicBezTo>
                  <a:pt x="4938" y="24106"/>
                  <a:pt x="5245" y="24273"/>
                  <a:pt x="5385" y="24273"/>
                </a:cubicBezTo>
                <a:close/>
                <a:moveTo>
                  <a:pt x="6947" y="24970"/>
                </a:moveTo>
                <a:cubicBezTo>
                  <a:pt x="6947" y="24943"/>
                  <a:pt x="6891" y="24915"/>
                  <a:pt x="6836" y="24887"/>
                </a:cubicBezTo>
                <a:cubicBezTo>
                  <a:pt x="6780" y="24859"/>
                  <a:pt x="6891" y="24915"/>
                  <a:pt x="6947" y="24943"/>
                </a:cubicBezTo>
                <a:close/>
                <a:moveTo>
                  <a:pt x="8621" y="25361"/>
                </a:moveTo>
                <a:lnTo>
                  <a:pt x="8621" y="25333"/>
                </a:lnTo>
                <a:cubicBezTo>
                  <a:pt x="8537" y="25333"/>
                  <a:pt x="8509" y="25361"/>
                  <a:pt x="8509" y="25389"/>
                </a:cubicBezTo>
                <a:close/>
                <a:moveTo>
                  <a:pt x="10351" y="25612"/>
                </a:moveTo>
                <a:cubicBezTo>
                  <a:pt x="10602" y="25501"/>
                  <a:pt x="10574" y="25389"/>
                  <a:pt x="10853" y="25249"/>
                </a:cubicBezTo>
                <a:cubicBezTo>
                  <a:pt x="10965" y="25082"/>
                  <a:pt x="11132" y="24915"/>
                  <a:pt x="11299" y="24831"/>
                </a:cubicBezTo>
                <a:cubicBezTo>
                  <a:pt x="11244" y="24747"/>
                  <a:pt x="11523" y="24552"/>
                  <a:pt x="11550" y="24413"/>
                </a:cubicBezTo>
                <a:cubicBezTo>
                  <a:pt x="11634" y="24385"/>
                  <a:pt x="11690" y="24329"/>
                  <a:pt x="11746" y="24273"/>
                </a:cubicBezTo>
                <a:cubicBezTo>
                  <a:pt x="11746" y="24273"/>
                  <a:pt x="11690" y="24273"/>
                  <a:pt x="11690" y="24245"/>
                </a:cubicBezTo>
                <a:lnTo>
                  <a:pt x="11718" y="24217"/>
                </a:lnTo>
                <a:cubicBezTo>
                  <a:pt x="11160" y="24496"/>
                  <a:pt x="10574" y="24719"/>
                  <a:pt x="9960" y="24859"/>
                </a:cubicBezTo>
                <a:cubicBezTo>
                  <a:pt x="10072" y="25110"/>
                  <a:pt x="10183" y="25333"/>
                  <a:pt x="10323" y="25584"/>
                </a:cubicBezTo>
                <a:close/>
                <a:moveTo>
                  <a:pt x="11383" y="25445"/>
                </a:moveTo>
                <a:lnTo>
                  <a:pt x="11383" y="25417"/>
                </a:lnTo>
                <a:lnTo>
                  <a:pt x="11272" y="25445"/>
                </a:lnTo>
                <a:cubicBezTo>
                  <a:pt x="11244" y="25501"/>
                  <a:pt x="11272" y="25501"/>
                  <a:pt x="11383" y="25445"/>
                </a:cubicBezTo>
                <a:close/>
                <a:moveTo>
                  <a:pt x="11132" y="25640"/>
                </a:moveTo>
                <a:cubicBezTo>
                  <a:pt x="11188" y="25612"/>
                  <a:pt x="11244" y="25612"/>
                  <a:pt x="11299" y="25584"/>
                </a:cubicBezTo>
                <a:cubicBezTo>
                  <a:pt x="11299" y="25556"/>
                  <a:pt x="11299" y="25528"/>
                  <a:pt x="11216" y="25584"/>
                </a:cubicBezTo>
                <a:cubicBezTo>
                  <a:pt x="11216" y="25612"/>
                  <a:pt x="11104" y="25640"/>
                  <a:pt x="11132" y="2566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168375" y="3385025"/>
            <a:ext cx="435250" cy="397600"/>
          </a:xfrm>
          <a:custGeom>
            <a:rect b="b" l="l" r="r" t="t"/>
            <a:pathLst>
              <a:path extrusionOk="0" h="15904" w="17410">
                <a:moveTo>
                  <a:pt x="809" y="12862"/>
                </a:moveTo>
                <a:cubicBezTo>
                  <a:pt x="698" y="12750"/>
                  <a:pt x="670" y="12611"/>
                  <a:pt x="530" y="12499"/>
                </a:cubicBezTo>
                <a:cubicBezTo>
                  <a:pt x="475" y="12388"/>
                  <a:pt x="447" y="12276"/>
                  <a:pt x="391" y="12192"/>
                </a:cubicBezTo>
                <a:cubicBezTo>
                  <a:pt x="447" y="12192"/>
                  <a:pt x="363" y="11997"/>
                  <a:pt x="530" y="12192"/>
                </a:cubicBezTo>
                <a:cubicBezTo>
                  <a:pt x="530" y="12137"/>
                  <a:pt x="447" y="12081"/>
                  <a:pt x="447" y="12025"/>
                </a:cubicBezTo>
                <a:cubicBezTo>
                  <a:pt x="558" y="11886"/>
                  <a:pt x="698" y="11802"/>
                  <a:pt x="809" y="11690"/>
                </a:cubicBezTo>
                <a:cubicBezTo>
                  <a:pt x="865" y="11662"/>
                  <a:pt x="865" y="11579"/>
                  <a:pt x="921" y="11523"/>
                </a:cubicBezTo>
                <a:cubicBezTo>
                  <a:pt x="837" y="11383"/>
                  <a:pt x="754" y="11244"/>
                  <a:pt x="698" y="11076"/>
                </a:cubicBezTo>
                <a:lnTo>
                  <a:pt x="670" y="11049"/>
                </a:lnTo>
                <a:cubicBezTo>
                  <a:pt x="558" y="10937"/>
                  <a:pt x="447" y="10798"/>
                  <a:pt x="391" y="10658"/>
                </a:cubicBezTo>
                <a:cubicBezTo>
                  <a:pt x="335" y="10574"/>
                  <a:pt x="279" y="10463"/>
                  <a:pt x="224" y="10351"/>
                </a:cubicBezTo>
                <a:cubicBezTo>
                  <a:pt x="168" y="10212"/>
                  <a:pt x="112" y="10072"/>
                  <a:pt x="84" y="9905"/>
                </a:cubicBezTo>
                <a:cubicBezTo>
                  <a:pt x="56" y="9905"/>
                  <a:pt x="56" y="9821"/>
                  <a:pt x="28" y="9793"/>
                </a:cubicBezTo>
                <a:cubicBezTo>
                  <a:pt x="28" y="9542"/>
                  <a:pt x="0" y="9430"/>
                  <a:pt x="0" y="9235"/>
                </a:cubicBezTo>
                <a:cubicBezTo>
                  <a:pt x="0" y="8956"/>
                  <a:pt x="56" y="8677"/>
                  <a:pt x="168" y="8398"/>
                </a:cubicBezTo>
                <a:cubicBezTo>
                  <a:pt x="196" y="8342"/>
                  <a:pt x="251" y="8175"/>
                  <a:pt x="335" y="8063"/>
                </a:cubicBezTo>
                <a:cubicBezTo>
                  <a:pt x="391" y="7952"/>
                  <a:pt x="475" y="7868"/>
                  <a:pt x="558" y="7784"/>
                </a:cubicBezTo>
                <a:cubicBezTo>
                  <a:pt x="586" y="7757"/>
                  <a:pt x="614" y="7701"/>
                  <a:pt x="614" y="7673"/>
                </a:cubicBezTo>
                <a:cubicBezTo>
                  <a:pt x="698" y="7617"/>
                  <a:pt x="754" y="7561"/>
                  <a:pt x="837" y="7505"/>
                </a:cubicBezTo>
                <a:cubicBezTo>
                  <a:pt x="949" y="7450"/>
                  <a:pt x="1088" y="7310"/>
                  <a:pt x="1200" y="7310"/>
                </a:cubicBezTo>
                <a:cubicBezTo>
                  <a:pt x="1367" y="7199"/>
                  <a:pt x="1507" y="7087"/>
                  <a:pt x="1674" y="6975"/>
                </a:cubicBezTo>
                <a:cubicBezTo>
                  <a:pt x="1702" y="6920"/>
                  <a:pt x="1730" y="6892"/>
                  <a:pt x="1730" y="6864"/>
                </a:cubicBezTo>
                <a:cubicBezTo>
                  <a:pt x="1842" y="6641"/>
                  <a:pt x="1925" y="6389"/>
                  <a:pt x="1981" y="6138"/>
                </a:cubicBezTo>
                <a:cubicBezTo>
                  <a:pt x="2009" y="5999"/>
                  <a:pt x="2065" y="5859"/>
                  <a:pt x="2121" y="5720"/>
                </a:cubicBezTo>
                <a:cubicBezTo>
                  <a:pt x="2121" y="5692"/>
                  <a:pt x="2121" y="5664"/>
                  <a:pt x="2093" y="5636"/>
                </a:cubicBezTo>
                <a:cubicBezTo>
                  <a:pt x="2204" y="5246"/>
                  <a:pt x="2455" y="4883"/>
                  <a:pt x="2790" y="4632"/>
                </a:cubicBezTo>
                <a:cubicBezTo>
                  <a:pt x="2790" y="4604"/>
                  <a:pt x="2818" y="4576"/>
                  <a:pt x="2846" y="4548"/>
                </a:cubicBezTo>
                <a:cubicBezTo>
                  <a:pt x="2930" y="4409"/>
                  <a:pt x="3041" y="4297"/>
                  <a:pt x="3097" y="4185"/>
                </a:cubicBezTo>
                <a:cubicBezTo>
                  <a:pt x="3320" y="3934"/>
                  <a:pt x="3432" y="3767"/>
                  <a:pt x="3711" y="3516"/>
                </a:cubicBezTo>
                <a:cubicBezTo>
                  <a:pt x="4018" y="3237"/>
                  <a:pt x="4408" y="2930"/>
                  <a:pt x="4771" y="2623"/>
                </a:cubicBezTo>
                <a:cubicBezTo>
                  <a:pt x="5134" y="2316"/>
                  <a:pt x="5301" y="2177"/>
                  <a:pt x="5692" y="1898"/>
                </a:cubicBezTo>
                <a:cubicBezTo>
                  <a:pt x="5887" y="1758"/>
                  <a:pt x="6082" y="1591"/>
                  <a:pt x="6361" y="1423"/>
                </a:cubicBezTo>
                <a:cubicBezTo>
                  <a:pt x="6585" y="1312"/>
                  <a:pt x="6836" y="1172"/>
                  <a:pt x="7087" y="1089"/>
                </a:cubicBezTo>
                <a:cubicBezTo>
                  <a:pt x="7226" y="1033"/>
                  <a:pt x="7394" y="1033"/>
                  <a:pt x="7561" y="1033"/>
                </a:cubicBezTo>
                <a:cubicBezTo>
                  <a:pt x="8900" y="391"/>
                  <a:pt x="10379" y="1"/>
                  <a:pt x="11830" y="252"/>
                </a:cubicBezTo>
                <a:cubicBezTo>
                  <a:pt x="13392" y="614"/>
                  <a:pt x="14759" y="1563"/>
                  <a:pt x="15596" y="2930"/>
                </a:cubicBezTo>
                <a:cubicBezTo>
                  <a:pt x="15652" y="3042"/>
                  <a:pt x="15735" y="3153"/>
                  <a:pt x="15791" y="3237"/>
                </a:cubicBezTo>
                <a:cubicBezTo>
                  <a:pt x="16014" y="3600"/>
                  <a:pt x="16210" y="3990"/>
                  <a:pt x="16349" y="4381"/>
                </a:cubicBezTo>
                <a:cubicBezTo>
                  <a:pt x="16349" y="4381"/>
                  <a:pt x="16321" y="4381"/>
                  <a:pt x="16321" y="4381"/>
                </a:cubicBezTo>
                <a:lnTo>
                  <a:pt x="16321" y="4381"/>
                </a:lnTo>
                <a:cubicBezTo>
                  <a:pt x="16712" y="5413"/>
                  <a:pt x="16935" y="6501"/>
                  <a:pt x="17047" y="7589"/>
                </a:cubicBezTo>
                <a:cubicBezTo>
                  <a:pt x="17103" y="7645"/>
                  <a:pt x="17103" y="7729"/>
                  <a:pt x="17130" y="7812"/>
                </a:cubicBezTo>
                <a:cubicBezTo>
                  <a:pt x="17270" y="7812"/>
                  <a:pt x="17382" y="8733"/>
                  <a:pt x="17298" y="9263"/>
                </a:cubicBezTo>
                <a:cubicBezTo>
                  <a:pt x="17270" y="9291"/>
                  <a:pt x="17270" y="9319"/>
                  <a:pt x="17270" y="9375"/>
                </a:cubicBezTo>
                <a:cubicBezTo>
                  <a:pt x="17298" y="9514"/>
                  <a:pt x="17354" y="9598"/>
                  <a:pt x="17409" y="9737"/>
                </a:cubicBezTo>
                <a:cubicBezTo>
                  <a:pt x="17382" y="9877"/>
                  <a:pt x="17382" y="10016"/>
                  <a:pt x="17409" y="10156"/>
                </a:cubicBezTo>
                <a:cubicBezTo>
                  <a:pt x="17382" y="10295"/>
                  <a:pt x="17354" y="10435"/>
                  <a:pt x="17354" y="10574"/>
                </a:cubicBezTo>
                <a:cubicBezTo>
                  <a:pt x="17354" y="10602"/>
                  <a:pt x="17326" y="10658"/>
                  <a:pt x="17326" y="10686"/>
                </a:cubicBezTo>
                <a:cubicBezTo>
                  <a:pt x="17298" y="10798"/>
                  <a:pt x="17298" y="10909"/>
                  <a:pt x="17326" y="10993"/>
                </a:cubicBezTo>
                <a:cubicBezTo>
                  <a:pt x="17298" y="11076"/>
                  <a:pt x="17298" y="11132"/>
                  <a:pt x="17270" y="11188"/>
                </a:cubicBezTo>
                <a:cubicBezTo>
                  <a:pt x="17298" y="11188"/>
                  <a:pt x="17270" y="11355"/>
                  <a:pt x="17270" y="11439"/>
                </a:cubicBezTo>
                <a:cubicBezTo>
                  <a:pt x="17270" y="11523"/>
                  <a:pt x="17298" y="11495"/>
                  <a:pt x="17298" y="11523"/>
                </a:cubicBezTo>
                <a:cubicBezTo>
                  <a:pt x="17298" y="11551"/>
                  <a:pt x="17298" y="11551"/>
                  <a:pt x="17270" y="11579"/>
                </a:cubicBezTo>
                <a:cubicBezTo>
                  <a:pt x="17270" y="11607"/>
                  <a:pt x="17270" y="11579"/>
                  <a:pt x="17270" y="11607"/>
                </a:cubicBezTo>
                <a:cubicBezTo>
                  <a:pt x="17270" y="11634"/>
                  <a:pt x="17270" y="11662"/>
                  <a:pt x="17242" y="11718"/>
                </a:cubicBezTo>
                <a:cubicBezTo>
                  <a:pt x="17242" y="11830"/>
                  <a:pt x="17242" y="11941"/>
                  <a:pt x="17214" y="12081"/>
                </a:cubicBezTo>
                <a:cubicBezTo>
                  <a:pt x="17186" y="12165"/>
                  <a:pt x="17130" y="12276"/>
                  <a:pt x="17103" y="12360"/>
                </a:cubicBezTo>
                <a:cubicBezTo>
                  <a:pt x="17103" y="12304"/>
                  <a:pt x="17075" y="12192"/>
                  <a:pt x="17019" y="12220"/>
                </a:cubicBezTo>
                <a:cubicBezTo>
                  <a:pt x="16963" y="12360"/>
                  <a:pt x="16935" y="12499"/>
                  <a:pt x="16851" y="12667"/>
                </a:cubicBezTo>
                <a:cubicBezTo>
                  <a:pt x="16824" y="12750"/>
                  <a:pt x="16768" y="12834"/>
                  <a:pt x="16684" y="12918"/>
                </a:cubicBezTo>
                <a:cubicBezTo>
                  <a:pt x="16628" y="13057"/>
                  <a:pt x="16600" y="13141"/>
                  <a:pt x="16572" y="13225"/>
                </a:cubicBezTo>
                <a:cubicBezTo>
                  <a:pt x="16572" y="13225"/>
                  <a:pt x="16600" y="13225"/>
                  <a:pt x="16572" y="13281"/>
                </a:cubicBezTo>
                <a:cubicBezTo>
                  <a:pt x="16517" y="13308"/>
                  <a:pt x="16600" y="13197"/>
                  <a:pt x="16628" y="13225"/>
                </a:cubicBezTo>
                <a:cubicBezTo>
                  <a:pt x="16628" y="13253"/>
                  <a:pt x="16768" y="13308"/>
                  <a:pt x="16851" y="13308"/>
                </a:cubicBezTo>
                <a:cubicBezTo>
                  <a:pt x="16963" y="13308"/>
                  <a:pt x="17047" y="13364"/>
                  <a:pt x="16991" y="13532"/>
                </a:cubicBezTo>
                <a:cubicBezTo>
                  <a:pt x="16851" y="13922"/>
                  <a:pt x="16572" y="14285"/>
                  <a:pt x="16238" y="14536"/>
                </a:cubicBezTo>
                <a:cubicBezTo>
                  <a:pt x="16154" y="14564"/>
                  <a:pt x="16070" y="14620"/>
                  <a:pt x="16042" y="14592"/>
                </a:cubicBezTo>
                <a:cubicBezTo>
                  <a:pt x="15596" y="14954"/>
                  <a:pt x="15261" y="15038"/>
                  <a:pt x="15150" y="15010"/>
                </a:cubicBezTo>
                <a:cubicBezTo>
                  <a:pt x="15150" y="15066"/>
                  <a:pt x="15233" y="15150"/>
                  <a:pt x="15233" y="15206"/>
                </a:cubicBezTo>
                <a:cubicBezTo>
                  <a:pt x="15205" y="15345"/>
                  <a:pt x="15150" y="15429"/>
                  <a:pt x="15038" y="15512"/>
                </a:cubicBezTo>
                <a:cubicBezTo>
                  <a:pt x="14843" y="15624"/>
                  <a:pt x="14619" y="15736"/>
                  <a:pt x="14368" y="15791"/>
                </a:cubicBezTo>
                <a:cubicBezTo>
                  <a:pt x="14229" y="15847"/>
                  <a:pt x="14062" y="15875"/>
                  <a:pt x="13894" y="15847"/>
                </a:cubicBezTo>
                <a:cubicBezTo>
                  <a:pt x="13838" y="15819"/>
                  <a:pt x="13950" y="15736"/>
                  <a:pt x="13810" y="15708"/>
                </a:cubicBezTo>
                <a:cubicBezTo>
                  <a:pt x="13643" y="15764"/>
                  <a:pt x="13476" y="15791"/>
                  <a:pt x="13308" y="15819"/>
                </a:cubicBezTo>
                <a:cubicBezTo>
                  <a:pt x="13225" y="15819"/>
                  <a:pt x="13113" y="15819"/>
                  <a:pt x="13029" y="15819"/>
                </a:cubicBezTo>
                <a:cubicBezTo>
                  <a:pt x="12862" y="15819"/>
                  <a:pt x="12667" y="15875"/>
                  <a:pt x="12527" y="15875"/>
                </a:cubicBezTo>
                <a:cubicBezTo>
                  <a:pt x="12164" y="15903"/>
                  <a:pt x="12081" y="15847"/>
                  <a:pt x="11997" y="15764"/>
                </a:cubicBezTo>
                <a:cubicBezTo>
                  <a:pt x="11634" y="15847"/>
                  <a:pt x="11244" y="15847"/>
                  <a:pt x="10881" y="15791"/>
                </a:cubicBezTo>
                <a:cubicBezTo>
                  <a:pt x="10797" y="15791"/>
                  <a:pt x="10742" y="15764"/>
                  <a:pt x="10658" y="15736"/>
                </a:cubicBezTo>
                <a:cubicBezTo>
                  <a:pt x="10323" y="15736"/>
                  <a:pt x="10016" y="15680"/>
                  <a:pt x="9709" y="15568"/>
                </a:cubicBezTo>
                <a:cubicBezTo>
                  <a:pt x="9570" y="15568"/>
                  <a:pt x="9458" y="15540"/>
                  <a:pt x="9319" y="15540"/>
                </a:cubicBezTo>
                <a:cubicBezTo>
                  <a:pt x="9179" y="15512"/>
                  <a:pt x="8956" y="15485"/>
                  <a:pt x="8844" y="15429"/>
                </a:cubicBezTo>
                <a:cubicBezTo>
                  <a:pt x="8872" y="15401"/>
                  <a:pt x="8761" y="15345"/>
                  <a:pt x="8733" y="15289"/>
                </a:cubicBezTo>
                <a:cubicBezTo>
                  <a:pt x="8621" y="15289"/>
                  <a:pt x="8649" y="15345"/>
                  <a:pt x="8593" y="15345"/>
                </a:cubicBezTo>
                <a:cubicBezTo>
                  <a:pt x="8537" y="15373"/>
                  <a:pt x="8593" y="15317"/>
                  <a:pt x="8537" y="15317"/>
                </a:cubicBezTo>
                <a:cubicBezTo>
                  <a:pt x="8482" y="15317"/>
                  <a:pt x="8593" y="15373"/>
                  <a:pt x="8537" y="15401"/>
                </a:cubicBezTo>
                <a:cubicBezTo>
                  <a:pt x="8259" y="15457"/>
                  <a:pt x="8259" y="15596"/>
                  <a:pt x="7784" y="15568"/>
                </a:cubicBezTo>
                <a:cubicBezTo>
                  <a:pt x="7561" y="15485"/>
                  <a:pt x="7031" y="15429"/>
                  <a:pt x="6947" y="15317"/>
                </a:cubicBezTo>
                <a:cubicBezTo>
                  <a:pt x="6891" y="15317"/>
                  <a:pt x="6780" y="15317"/>
                  <a:pt x="6752" y="15345"/>
                </a:cubicBezTo>
                <a:cubicBezTo>
                  <a:pt x="6557" y="15345"/>
                  <a:pt x="6389" y="15289"/>
                  <a:pt x="6222" y="15233"/>
                </a:cubicBezTo>
                <a:cubicBezTo>
                  <a:pt x="6110" y="15233"/>
                  <a:pt x="6027" y="15233"/>
                  <a:pt x="5915" y="15206"/>
                </a:cubicBezTo>
                <a:cubicBezTo>
                  <a:pt x="5748" y="15150"/>
                  <a:pt x="5580" y="15094"/>
                  <a:pt x="5385" y="15066"/>
                </a:cubicBezTo>
                <a:cubicBezTo>
                  <a:pt x="5218" y="15010"/>
                  <a:pt x="5078" y="14927"/>
                  <a:pt x="4911" y="14843"/>
                </a:cubicBezTo>
                <a:cubicBezTo>
                  <a:pt x="4911" y="14815"/>
                  <a:pt x="4966" y="14759"/>
                  <a:pt x="4911" y="14731"/>
                </a:cubicBezTo>
                <a:cubicBezTo>
                  <a:pt x="4827" y="14731"/>
                  <a:pt x="4743" y="14731"/>
                  <a:pt x="4660" y="14759"/>
                </a:cubicBezTo>
                <a:cubicBezTo>
                  <a:pt x="4576" y="14759"/>
                  <a:pt x="4436" y="14731"/>
                  <a:pt x="4381" y="14731"/>
                </a:cubicBezTo>
                <a:cubicBezTo>
                  <a:pt x="4185" y="14648"/>
                  <a:pt x="4018" y="14620"/>
                  <a:pt x="3850" y="14536"/>
                </a:cubicBezTo>
                <a:cubicBezTo>
                  <a:pt x="3683" y="14452"/>
                  <a:pt x="3516" y="14341"/>
                  <a:pt x="3348" y="14229"/>
                </a:cubicBezTo>
                <a:cubicBezTo>
                  <a:pt x="3376" y="14090"/>
                  <a:pt x="3544" y="14006"/>
                  <a:pt x="3544" y="13866"/>
                </a:cubicBezTo>
                <a:cubicBezTo>
                  <a:pt x="3209" y="13783"/>
                  <a:pt x="3125" y="13922"/>
                  <a:pt x="2762" y="13811"/>
                </a:cubicBezTo>
                <a:cubicBezTo>
                  <a:pt x="2707" y="13839"/>
                  <a:pt x="2567" y="13783"/>
                  <a:pt x="2483" y="13811"/>
                </a:cubicBezTo>
                <a:cubicBezTo>
                  <a:pt x="2400" y="13811"/>
                  <a:pt x="2149" y="13699"/>
                  <a:pt x="2009" y="13671"/>
                </a:cubicBezTo>
                <a:cubicBezTo>
                  <a:pt x="1981" y="13643"/>
                  <a:pt x="1953" y="13643"/>
                  <a:pt x="1925" y="13615"/>
                </a:cubicBezTo>
                <a:cubicBezTo>
                  <a:pt x="1674" y="13560"/>
                  <a:pt x="1423" y="13448"/>
                  <a:pt x="1200" y="13253"/>
                </a:cubicBezTo>
                <a:cubicBezTo>
                  <a:pt x="1088" y="13113"/>
                  <a:pt x="949" y="13002"/>
                  <a:pt x="809" y="12862"/>
                </a:cubicBezTo>
                <a:close/>
                <a:moveTo>
                  <a:pt x="3544" y="14145"/>
                </a:moveTo>
                <a:cubicBezTo>
                  <a:pt x="3544" y="14145"/>
                  <a:pt x="3599" y="14173"/>
                  <a:pt x="3655" y="14201"/>
                </a:cubicBezTo>
                <a:cubicBezTo>
                  <a:pt x="3627" y="14173"/>
                  <a:pt x="3599" y="14145"/>
                  <a:pt x="3571" y="14145"/>
                </a:cubicBezTo>
                <a:close/>
                <a:moveTo>
                  <a:pt x="2623" y="13699"/>
                </a:moveTo>
                <a:cubicBezTo>
                  <a:pt x="2623" y="13699"/>
                  <a:pt x="2651" y="13727"/>
                  <a:pt x="2679" y="13755"/>
                </a:cubicBezTo>
                <a:cubicBezTo>
                  <a:pt x="2707" y="13783"/>
                  <a:pt x="2679" y="13727"/>
                  <a:pt x="2623" y="13699"/>
                </a:cubicBezTo>
                <a:close/>
                <a:moveTo>
                  <a:pt x="2707" y="13336"/>
                </a:moveTo>
                <a:cubicBezTo>
                  <a:pt x="2651" y="13308"/>
                  <a:pt x="2623" y="13308"/>
                  <a:pt x="2623" y="13308"/>
                </a:cubicBezTo>
                <a:cubicBezTo>
                  <a:pt x="2651" y="13336"/>
                  <a:pt x="2651" y="13336"/>
                  <a:pt x="2679" y="13364"/>
                </a:cubicBezTo>
                <a:cubicBezTo>
                  <a:pt x="2679" y="13364"/>
                  <a:pt x="2707" y="13336"/>
                  <a:pt x="2707" y="13336"/>
                </a:cubicBezTo>
                <a:close/>
                <a:moveTo>
                  <a:pt x="17186" y="11272"/>
                </a:moveTo>
                <a:cubicBezTo>
                  <a:pt x="17186" y="11272"/>
                  <a:pt x="17158" y="11300"/>
                  <a:pt x="17158" y="11355"/>
                </a:cubicBezTo>
                <a:cubicBezTo>
                  <a:pt x="17130" y="11411"/>
                  <a:pt x="17158" y="11411"/>
                  <a:pt x="17158" y="11383"/>
                </a:cubicBezTo>
                <a:cubicBezTo>
                  <a:pt x="17186" y="11355"/>
                  <a:pt x="17186" y="11300"/>
                  <a:pt x="17186" y="11272"/>
                </a:cubicBezTo>
                <a:close/>
                <a:moveTo>
                  <a:pt x="670" y="7757"/>
                </a:moveTo>
                <a:cubicBezTo>
                  <a:pt x="670" y="7784"/>
                  <a:pt x="726" y="7701"/>
                  <a:pt x="754" y="7673"/>
                </a:cubicBezTo>
                <a:cubicBezTo>
                  <a:pt x="782" y="7645"/>
                  <a:pt x="670" y="7729"/>
                  <a:pt x="670" y="7729"/>
                </a:cubicBezTo>
                <a:close/>
                <a:moveTo>
                  <a:pt x="363" y="9709"/>
                </a:moveTo>
                <a:cubicBezTo>
                  <a:pt x="335" y="9151"/>
                  <a:pt x="447" y="8621"/>
                  <a:pt x="698" y="8119"/>
                </a:cubicBezTo>
                <a:lnTo>
                  <a:pt x="586" y="8259"/>
                </a:lnTo>
                <a:cubicBezTo>
                  <a:pt x="503" y="8370"/>
                  <a:pt x="419" y="8482"/>
                  <a:pt x="363" y="8593"/>
                </a:cubicBezTo>
                <a:cubicBezTo>
                  <a:pt x="335" y="8593"/>
                  <a:pt x="307" y="8649"/>
                  <a:pt x="279" y="8733"/>
                </a:cubicBezTo>
                <a:cubicBezTo>
                  <a:pt x="251" y="8928"/>
                  <a:pt x="251" y="9124"/>
                  <a:pt x="279" y="9319"/>
                </a:cubicBezTo>
                <a:cubicBezTo>
                  <a:pt x="307" y="9375"/>
                  <a:pt x="307" y="9626"/>
                  <a:pt x="363" y="9682"/>
                </a:cubicBezTo>
                <a:close/>
                <a:moveTo>
                  <a:pt x="558" y="10853"/>
                </a:moveTo>
                <a:lnTo>
                  <a:pt x="558" y="10770"/>
                </a:lnTo>
                <a:cubicBezTo>
                  <a:pt x="558" y="10714"/>
                  <a:pt x="558" y="10798"/>
                  <a:pt x="558" y="10853"/>
                </a:cubicBezTo>
                <a:close/>
                <a:moveTo>
                  <a:pt x="949" y="11941"/>
                </a:moveTo>
                <a:lnTo>
                  <a:pt x="949" y="11941"/>
                </a:lnTo>
                <a:cubicBezTo>
                  <a:pt x="921" y="11913"/>
                  <a:pt x="893" y="11886"/>
                  <a:pt x="893" y="11913"/>
                </a:cubicBezTo>
                <a:close/>
                <a:moveTo>
                  <a:pt x="1451" y="13002"/>
                </a:moveTo>
                <a:cubicBezTo>
                  <a:pt x="1591" y="13085"/>
                  <a:pt x="1646" y="13029"/>
                  <a:pt x="1842" y="13169"/>
                </a:cubicBezTo>
                <a:cubicBezTo>
                  <a:pt x="1981" y="13141"/>
                  <a:pt x="2121" y="13197"/>
                  <a:pt x="2232" y="13253"/>
                </a:cubicBezTo>
                <a:cubicBezTo>
                  <a:pt x="2260" y="13169"/>
                  <a:pt x="2483" y="13253"/>
                  <a:pt x="2567" y="13253"/>
                </a:cubicBezTo>
                <a:cubicBezTo>
                  <a:pt x="2623" y="13281"/>
                  <a:pt x="2651" y="13281"/>
                  <a:pt x="2707" y="13308"/>
                </a:cubicBezTo>
                <a:cubicBezTo>
                  <a:pt x="2707" y="13308"/>
                  <a:pt x="2679" y="13253"/>
                  <a:pt x="2707" y="13253"/>
                </a:cubicBezTo>
                <a:lnTo>
                  <a:pt x="2734" y="13253"/>
                </a:lnTo>
                <a:cubicBezTo>
                  <a:pt x="2372" y="13029"/>
                  <a:pt x="2037" y="12778"/>
                  <a:pt x="1702" y="12499"/>
                </a:cubicBezTo>
                <a:cubicBezTo>
                  <a:pt x="1619" y="12667"/>
                  <a:pt x="1535" y="12806"/>
                  <a:pt x="1479" y="13002"/>
                </a:cubicBezTo>
                <a:close/>
                <a:moveTo>
                  <a:pt x="1898" y="13532"/>
                </a:moveTo>
                <a:lnTo>
                  <a:pt x="1898" y="13532"/>
                </a:lnTo>
                <a:lnTo>
                  <a:pt x="1842" y="13476"/>
                </a:lnTo>
                <a:cubicBezTo>
                  <a:pt x="1842" y="13476"/>
                  <a:pt x="1870" y="13476"/>
                  <a:pt x="1898" y="13532"/>
                </a:cubicBezTo>
                <a:close/>
                <a:moveTo>
                  <a:pt x="1702" y="13476"/>
                </a:moveTo>
                <a:cubicBezTo>
                  <a:pt x="1730" y="13504"/>
                  <a:pt x="1786" y="13504"/>
                  <a:pt x="1814" y="13532"/>
                </a:cubicBezTo>
                <a:cubicBezTo>
                  <a:pt x="1814" y="13532"/>
                  <a:pt x="1842" y="13532"/>
                  <a:pt x="1786" y="13476"/>
                </a:cubicBezTo>
                <a:cubicBezTo>
                  <a:pt x="1758" y="13448"/>
                  <a:pt x="1702" y="13448"/>
                  <a:pt x="1702" y="1347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342388" y="4052175"/>
            <a:ext cx="1164100" cy="1079025"/>
          </a:xfrm>
          <a:custGeom>
            <a:rect b="b" l="l" r="r" t="t"/>
            <a:pathLst>
              <a:path extrusionOk="0" h="43161" w="46564">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183850" y="3533675"/>
            <a:ext cx="661925" cy="1155750"/>
          </a:xfrm>
          <a:custGeom>
            <a:rect b="b" l="l" r="r" t="t"/>
            <a:pathLst>
              <a:path extrusionOk="0" h="46230" w="26477">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14575" y="-8825"/>
            <a:ext cx="458275" cy="500125"/>
          </a:xfrm>
          <a:custGeom>
            <a:rect b="b" l="l" r="r" t="t"/>
            <a:pathLst>
              <a:path extrusionOk="0" h="20005" w="18331">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857600" y="3989825"/>
            <a:ext cx="490350" cy="435250"/>
          </a:xfrm>
          <a:custGeom>
            <a:rect b="b" l="l" r="r" t="t"/>
            <a:pathLst>
              <a:path extrusionOk="0" h="17410" w="19614">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7474925" y="-8825"/>
            <a:ext cx="910925" cy="813275"/>
          </a:xfrm>
          <a:custGeom>
            <a:rect b="b" l="l" r="r" t="t"/>
            <a:pathLst>
              <a:path extrusionOk="0" h="32531" w="36437">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69125" y="530325"/>
            <a:ext cx="910250" cy="813975"/>
          </a:xfrm>
          <a:custGeom>
            <a:rect b="b" l="l" r="r" t="t"/>
            <a:pathLst>
              <a:path extrusionOk="0" h="32559" w="3641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rot="-3983438">
            <a:off x="68284" y="4574888"/>
            <a:ext cx="929053" cy="892803"/>
          </a:xfrm>
          <a:custGeom>
            <a:rect b="b" l="l" r="r" t="t"/>
            <a:pathLst>
              <a:path extrusionOk="0" h="35712" w="37162">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7869013" y="376200"/>
            <a:ext cx="1123525" cy="1277625"/>
          </a:xfrm>
          <a:custGeom>
            <a:rect b="b" l="l" r="r" t="t"/>
            <a:pathLst>
              <a:path extrusionOk="0" h="51105" w="44941">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01075" y="3566700"/>
            <a:ext cx="321575" cy="295050"/>
          </a:xfrm>
          <a:custGeom>
            <a:rect b="b" l="l" r="r" t="t"/>
            <a:pathLst>
              <a:path extrusionOk="0" h="11802" w="12863">
                <a:moveTo>
                  <a:pt x="11439" y="475"/>
                </a:moveTo>
                <a:cubicBezTo>
                  <a:pt x="11551" y="559"/>
                  <a:pt x="11607" y="614"/>
                  <a:pt x="11718" y="698"/>
                </a:cubicBezTo>
                <a:lnTo>
                  <a:pt x="11858" y="865"/>
                </a:lnTo>
                <a:cubicBezTo>
                  <a:pt x="11830" y="865"/>
                  <a:pt x="11941" y="977"/>
                  <a:pt x="11774" y="893"/>
                </a:cubicBezTo>
                <a:cubicBezTo>
                  <a:pt x="11802" y="949"/>
                  <a:pt x="11858" y="949"/>
                  <a:pt x="11886" y="1005"/>
                </a:cubicBezTo>
                <a:cubicBezTo>
                  <a:pt x="11830" y="1117"/>
                  <a:pt x="11774" y="1200"/>
                  <a:pt x="11690" y="1312"/>
                </a:cubicBezTo>
                <a:cubicBezTo>
                  <a:pt x="11662" y="1340"/>
                  <a:pt x="11690" y="1423"/>
                  <a:pt x="11635" y="1451"/>
                </a:cubicBezTo>
                <a:cubicBezTo>
                  <a:pt x="11746" y="1535"/>
                  <a:pt x="11830" y="1619"/>
                  <a:pt x="11914" y="1702"/>
                </a:cubicBezTo>
                <a:lnTo>
                  <a:pt x="11941" y="1702"/>
                </a:lnTo>
                <a:cubicBezTo>
                  <a:pt x="12053" y="1758"/>
                  <a:pt x="12137" y="1842"/>
                  <a:pt x="12193" y="1926"/>
                </a:cubicBezTo>
                <a:cubicBezTo>
                  <a:pt x="12276" y="1981"/>
                  <a:pt x="12332" y="2037"/>
                  <a:pt x="12388" y="2093"/>
                </a:cubicBezTo>
                <a:cubicBezTo>
                  <a:pt x="12471" y="2177"/>
                  <a:pt x="12527" y="2288"/>
                  <a:pt x="12583" y="2372"/>
                </a:cubicBezTo>
                <a:cubicBezTo>
                  <a:pt x="12583" y="2372"/>
                  <a:pt x="12639" y="2428"/>
                  <a:pt x="12667" y="2456"/>
                </a:cubicBezTo>
                <a:cubicBezTo>
                  <a:pt x="12723" y="2623"/>
                  <a:pt x="12750" y="2707"/>
                  <a:pt x="12806" y="2818"/>
                </a:cubicBezTo>
                <a:cubicBezTo>
                  <a:pt x="12862" y="3042"/>
                  <a:pt x="12862" y="3237"/>
                  <a:pt x="12862" y="3460"/>
                </a:cubicBezTo>
                <a:cubicBezTo>
                  <a:pt x="12862" y="3488"/>
                  <a:pt x="12862" y="3627"/>
                  <a:pt x="12834" y="3711"/>
                </a:cubicBezTo>
                <a:cubicBezTo>
                  <a:pt x="12806" y="3795"/>
                  <a:pt x="12778" y="3879"/>
                  <a:pt x="12723" y="3962"/>
                </a:cubicBezTo>
                <a:cubicBezTo>
                  <a:pt x="12723" y="3990"/>
                  <a:pt x="12723" y="4018"/>
                  <a:pt x="12695" y="4046"/>
                </a:cubicBezTo>
                <a:cubicBezTo>
                  <a:pt x="12667" y="4102"/>
                  <a:pt x="12639" y="4158"/>
                  <a:pt x="12583" y="4213"/>
                </a:cubicBezTo>
                <a:cubicBezTo>
                  <a:pt x="12527" y="4297"/>
                  <a:pt x="12444" y="4409"/>
                  <a:pt x="12388" y="4437"/>
                </a:cubicBezTo>
                <a:cubicBezTo>
                  <a:pt x="12304" y="4548"/>
                  <a:pt x="12220" y="4660"/>
                  <a:pt x="12137" y="4771"/>
                </a:cubicBezTo>
                <a:cubicBezTo>
                  <a:pt x="12137" y="4799"/>
                  <a:pt x="12109" y="4827"/>
                  <a:pt x="12109" y="4855"/>
                </a:cubicBezTo>
                <a:cubicBezTo>
                  <a:pt x="12081" y="5050"/>
                  <a:pt x="12081" y="5246"/>
                  <a:pt x="12109" y="5413"/>
                </a:cubicBezTo>
                <a:cubicBezTo>
                  <a:pt x="12109" y="5525"/>
                  <a:pt x="12109" y="5636"/>
                  <a:pt x="12109" y="5720"/>
                </a:cubicBezTo>
                <a:cubicBezTo>
                  <a:pt x="12109" y="5776"/>
                  <a:pt x="12137" y="5776"/>
                  <a:pt x="12165" y="5776"/>
                </a:cubicBezTo>
                <a:cubicBezTo>
                  <a:pt x="12165" y="6110"/>
                  <a:pt x="12053" y="6389"/>
                  <a:pt x="11886" y="6641"/>
                </a:cubicBezTo>
                <a:lnTo>
                  <a:pt x="11858" y="6724"/>
                </a:lnTo>
                <a:cubicBezTo>
                  <a:pt x="11830" y="6836"/>
                  <a:pt x="11774" y="6947"/>
                  <a:pt x="11774" y="7031"/>
                </a:cubicBezTo>
                <a:cubicBezTo>
                  <a:pt x="11662" y="7254"/>
                  <a:pt x="11607" y="7394"/>
                  <a:pt x="11467" y="7645"/>
                </a:cubicBezTo>
                <a:cubicBezTo>
                  <a:pt x="11328" y="7868"/>
                  <a:pt x="11132" y="8203"/>
                  <a:pt x="10937" y="8482"/>
                </a:cubicBezTo>
                <a:cubicBezTo>
                  <a:pt x="10798" y="8733"/>
                  <a:pt x="10630" y="8956"/>
                  <a:pt x="10463" y="9207"/>
                </a:cubicBezTo>
                <a:cubicBezTo>
                  <a:pt x="10351" y="9319"/>
                  <a:pt x="10240" y="9486"/>
                  <a:pt x="10100" y="9654"/>
                </a:cubicBezTo>
                <a:cubicBezTo>
                  <a:pt x="9961" y="9821"/>
                  <a:pt x="9821" y="9933"/>
                  <a:pt x="9682" y="10072"/>
                </a:cubicBezTo>
                <a:cubicBezTo>
                  <a:pt x="9570" y="10128"/>
                  <a:pt x="9458" y="10184"/>
                  <a:pt x="9347" y="10212"/>
                </a:cubicBezTo>
                <a:cubicBezTo>
                  <a:pt x="8594" y="10993"/>
                  <a:pt x="7617" y="11495"/>
                  <a:pt x="6557" y="11690"/>
                </a:cubicBezTo>
                <a:cubicBezTo>
                  <a:pt x="5385" y="11802"/>
                  <a:pt x="4213" y="11411"/>
                  <a:pt x="3348" y="10658"/>
                </a:cubicBezTo>
                <a:cubicBezTo>
                  <a:pt x="3265" y="10602"/>
                  <a:pt x="3181" y="10546"/>
                  <a:pt x="3125" y="10491"/>
                </a:cubicBezTo>
                <a:cubicBezTo>
                  <a:pt x="2902" y="10267"/>
                  <a:pt x="2679" y="10044"/>
                  <a:pt x="2484" y="9821"/>
                </a:cubicBezTo>
                <a:lnTo>
                  <a:pt x="2484" y="9821"/>
                </a:lnTo>
                <a:lnTo>
                  <a:pt x="2484" y="9821"/>
                </a:lnTo>
                <a:cubicBezTo>
                  <a:pt x="2009" y="9179"/>
                  <a:pt x="1591" y="8482"/>
                  <a:pt x="1284" y="7729"/>
                </a:cubicBezTo>
                <a:cubicBezTo>
                  <a:pt x="1228" y="7701"/>
                  <a:pt x="1200" y="7645"/>
                  <a:pt x="1172" y="7589"/>
                </a:cubicBezTo>
                <a:cubicBezTo>
                  <a:pt x="1089" y="7617"/>
                  <a:pt x="810" y="7003"/>
                  <a:pt x="726" y="6613"/>
                </a:cubicBezTo>
                <a:cubicBezTo>
                  <a:pt x="726" y="6585"/>
                  <a:pt x="754" y="6585"/>
                  <a:pt x="726" y="6557"/>
                </a:cubicBezTo>
                <a:cubicBezTo>
                  <a:pt x="726" y="6501"/>
                  <a:pt x="614" y="6417"/>
                  <a:pt x="559" y="6306"/>
                </a:cubicBezTo>
                <a:cubicBezTo>
                  <a:pt x="531" y="6222"/>
                  <a:pt x="503" y="6110"/>
                  <a:pt x="475" y="6027"/>
                </a:cubicBezTo>
                <a:cubicBezTo>
                  <a:pt x="447" y="5915"/>
                  <a:pt x="447" y="5832"/>
                  <a:pt x="391" y="5720"/>
                </a:cubicBezTo>
                <a:cubicBezTo>
                  <a:pt x="391" y="5692"/>
                  <a:pt x="391" y="5664"/>
                  <a:pt x="391" y="5636"/>
                </a:cubicBezTo>
                <a:cubicBezTo>
                  <a:pt x="391" y="5553"/>
                  <a:pt x="363" y="5469"/>
                  <a:pt x="335" y="5413"/>
                </a:cubicBezTo>
                <a:lnTo>
                  <a:pt x="335" y="5274"/>
                </a:lnTo>
                <a:cubicBezTo>
                  <a:pt x="335" y="5218"/>
                  <a:pt x="280" y="5162"/>
                  <a:pt x="280" y="5106"/>
                </a:cubicBezTo>
                <a:cubicBezTo>
                  <a:pt x="252" y="5022"/>
                  <a:pt x="252" y="5078"/>
                  <a:pt x="252" y="5050"/>
                </a:cubicBezTo>
                <a:cubicBezTo>
                  <a:pt x="224" y="5022"/>
                  <a:pt x="252" y="5022"/>
                  <a:pt x="252" y="4995"/>
                </a:cubicBezTo>
                <a:cubicBezTo>
                  <a:pt x="252" y="4995"/>
                  <a:pt x="252" y="4995"/>
                  <a:pt x="252" y="4995"/>
                </a:cubicBezTo>
                <a:lnTo>
                  <a:pt x="252" y="4911"/>
                </a:lnTo>
                <a:cubicBezTo>
                  <a:pt x="224" y="4827"/>
                  <a:pt x="196" y="4743"/>
                  <a:pt x="196" y="4688"/>
                </a:cubicBezTo>
                <a:cubicBezTo>
                  <a:pt x="196" y="4604"/>
                  <a:pt x="196" y="4520"/>
                  <a:pt x="224" y="4437"/>
                </a:cubicBezTo>
                <a:cubicBezTo>
                  <a:pt x="252" y="4492"/>
                  <a:pt x="280" y="4548"/>
                  <a:pt x="307" y="4520"/>
                </a:cubicBezTo>
                <a:cubicBezTo>
                  <a:pt x="280" y="4409"/>
                  <a:pt x="280" y="4297"/>
                  <a:pt x="307" y="4185"/>
                </a:cubicBezTo>
                <a:cubicBezTo>
                  <a:pt x="307" y="4102"/>
                  <a:pt x="335" y="4046"/>
                  <a:pt x="363" y="3962"/>
                </a:cubicBezTo>
                <a:lnTo>
                  <a:pt x="363" y="3711"/>
                </a:lnTo>
                <a:cubicBezTo>
                  <a:pt x="363" y="3711"/>
                  <a:pt x="335" y="3711"/>
                  <a:pt x="363" y="3711"/>
                </a:cubicBezTo>
                <a:cubicBezTo>
                  <a:pt x="391" y="3683"/>
                  <a:pt x="335" y="3767"/>
                  <a:pt x="335" y="3739"/>
                </a:cubicBezTo>
                <a:cubicBezTo>
                  <a:pt x="335" y="3711"/>
                  <a:pt x="224" y="3711"/>
                  <a:pt x="140" y="3739"/>
                </a:cubicBezTo>
                <a:cubicBezTo>
                  <a:pt x="84" y="3767"/>
                  <a:pt x="1" y="3739"/>
                  <a:pt x="1" y="3627"/>
                </a:cubicBezTo>
                <a:cubicBezTo>
                  <a:pt x="29" y="3293"/>
                  <a:pt x="140" y="3014"/>
                  <a:pt x="307" y="2763"/>
                </a:cubicBezTo>
                <a:cubicBezTo>
                  <a:pt x="363" y="2707"/>
                  <a:pt x="391" y="2679"/>
                  <a:pt x="447" y="2679"/>
                </a:cubicBezTo>
                <a:cubicBezTo>
                  <a:pt x="670" y="2316"/>
                  <a:pt x="893" y="2177"/>
                  <a:pt x="949" y="2205"/>
                </a:cubicBezTo>
                <a:cubicBezTo>
                  <a:pt x="949" y="2149"/>
                  <a:pt x="865" y="2121"/>
                  <a:pt x="865" y="2065"/>
                </a:cubicBezTo>
                <a:cubicBezTo>
                  <a:pt x="838" y="1981"/>
                  <a:pt x="865" y="1870"/>
                  <a:pt x="921" y="1814"/>
                </a:cubicBezTo>
                <a:cubicBezTo>
                  <a:pt x="1061" y="1675"/>
                  <a:pt x="1172" y="1563"/>
                  <a:pt x="1340" y="1451"/>
                </a:cubicBezTo>
                <a:cubicBezTo>
                  <a:pt x="1423" y="1368"/>
                  <a:pt x="1535" y="1340"/>
                  <a:pt x="1647" y="1312"/>
                </a:cubicBezTo>
                <a:cubicBezTo>
                  <a:pt x="1702" y="1312"/>
                  <a:pt x="1647" y="1396"/>
                  <a:pt x="1758" y="1396"/>
                </a:cubicBezTo>
                <a:cubicBezTo>
                  <a:pt x="1842" y="1312"/>
                  <a:pt x="1954" y="1256"/>
                  <a:pt x="2065" y="1200"/>
                </a:cubicBezTo>
                <a:cubicBezTo>
                  <a:pt x="2149" y="1200"/>
                  <a:pt x="2205" y="1172"/>
                  <a:pt x="2260" y="1144"/>
                </a:cubicBezTo>
                <a:cubicBezTo>
                  <a:pt x="2372" y="1117"/>
                  <a:pt x="2512" y="1033"/>
                  <a:pt x="2623" y="1005"/>
                </a:cubicBezTo>
                <a:cubicBezTo>
                  <a:pt x="2874" y="893"/>
                  <a:pt x="2958" y="921"/>
                  <a:pt x="3014" y="949"/>
                </a:cubicBezTo>
                <a:cubicBezTo>
                  <a:pt x="3265" y="838"/>
                  <a:pt x="3516" y="754"/>
                  <a:pt x="3795" y="698"/>
                </a:cubicBezTo>
                <a:lnTo>
                  <a:pt x="3962" y="698"/>
                </a:lnTo>
                <a:cubicBezTo>
                  <a:pt x="4185" y="614"/>
                  <a:pt x="4409" y="586"/>
                  <a:pt x="4660" y="586"/>
                </a:cubicBezTo>
                <a:cubicBezTo>
                  <a:pt x="4743" y="559"/>
                  <a:pt x="4883" y="559"/>
                  <a:pt x="4939" y="531"/>
                </a:cubicBezTo>
                <a:cubicBezTo>
                  <a:pt x="4995" y="503"/>
                  <a:pt x="5190" y="503"/>
                  <a:pt x="5274" y="503"/>
                </a:cubicBezTo>
                <a:cubicBezTo>
                  <a:pt x="5274" y="531"/>
                  <a:pt x="5357" y="559"/>
                  <a:pt x="5385" y="586"/>
                </a:cubicBezTo>
                <a:cubicBezTo>
                  <a:pt x="5469" y="559"/>
                  <a:pt x="5441" y="531"/>
                  <a:pt x="5469" y="503"/>
                </a:cubicBezTo>
                <a:cubicBezTo>
                  <a:pt x="5497" y="475"/>
                  <a:pt x="5469" y="531"/>
                  <a:pt x="5525" y="503"/>
                </a:cubicBezTo>
                <a:cubicBezTo>
                  <a:pt x="5580" y="503"/>
                  <a:pt x="5469" y="475"/>
                  <a:pt x="5497" y="447"/>
                </a:cubicBezTo>
                <a:cubicBezTo>
                  <a:pt x="5664" y="363"/>
                  <a:pt x="5636" y="252"/>
                  <a:pt x="5971" y="168"/>
                </a:cubicBezTo>
                <a:cubicBezTo>
                  <a:pt x="6166" y="168"/>
                  <a:pt x="6529" y="112"/>
                  <a:pt x="6613" y="168"/>
                </a:cubicBezTo>
                <a:cubicBezTo>
                  <a:pt x="6668" y="140"/>
                  <a:pt x="6752" y="140"/>
                  <a:pt x="6752" y="112"/>
                </a:cubicBezTo>
                <a:cubicBezTo>
                  <a:pt x="6892" y="84"/>
                  <a:pt x="7003" y="56"/>
                  <a:pt x="7143" y="56"/>
                </a:cubicBezTo>
                <a:cubicBezTo>
                  <a:pt x="7226" y="56"/>
                  <a:pt x="7282" y="28"/>
                  <a:pt x="7366" y="28"/>
                </a:cubicBezTo>
                <a:cubicBezTo>
                  <a:pt x="7505" y="28"/>
                  <a:pt x="7617" y="28"/>
                  <a:pt x="7757" y="1"/>
                </a:cubicBezTo>
                <a:cubicBezTo>
                  <a:pt x="7896" y="1"/>
                  <a:pt x="8008" y="28"/>
                  <a:pt x="8147" y="56"/>
                </a:cubicBezTo>
                <a:cubicBezTo>
                  <a:pt x="8147" y="84"/>
                  <a:pt x="8119" y="112"/>
                  <a:pt x="8175" y="140"/>
                </a:cubicBezTo>
                <a:cubicBezTo>
                  <a:pt x="8231" y="112"/>
                  <a:pt x="8287" y="84"/>
                  <a:pt x="8342" y="56"/>
                </a:cubicBezTo>
                <a:cubicBezTo>
                  <a:pt x="8398" y="28"/>
                  <a:pt x="8510" y="28"/>
                  <a:pt x="8566" y="1"/>
                </a:cubicBezTo>
                <a:cubicBezTo>
                  <a:pt x="8705" y="1"/>
                  <a:pt x="8817" y="1"/>
                  <a:pt x="8956" y="28"/>
                </a:cubicBezTo>
                <a:cubicBezTo>
                  <a:pt x="9096" y="56"/>
                  <a:pt x="9235" y="84"/>
                  <a:pt x="9375" y="140"/>
                </a:cubicBezTo>
                <a:cubicBezTo>
                  <a:pt x="9375" y="224"/>
                  <a:pt x="9291" y="335"/>
                  <a:pt x="9319" y="419"/>
                </a:cubicBezTo>
                <a:cubicBezTo>
                  <a:pt x="9570" y="391"/>
                  <a:pt x="9598" y="280"/>
                  <a:pt x="9877" y="280"/>
                </a:cubicBezTo>
                <a:cubicBezTo>
                  <a:pt x="9905" y="252"/>
                  <a:pt x="10016" y="252"/>
                  <a:pt x="10072" y="252"/>
                </a:cubicBezTo>
                <a:cubicBezTo>
                  <a:pt x="10128" y="224"/>
                  <a:pt x="10323" y="252"/>
                  <a:pt x="10407" y="252"/>
                </a:cubicBezTo>
                <a:cubicBezTo>
                  <a:pt x="10435" y="252"/>
                  <a:pt x="10463" y="252"/>
                  <a:pt x="10491" y="252"/>
                </a:cubicBezTo>
                <a:cubicBezTo>
                  <a:pt x="10686" y="252"/>
                  <a:pt x="10881" y="280"/>
                  <a:pt x="11077" y="335"/>
                </a:cubicBezTo>
                <a:cubicBezTo>
                  <a:pt x="11188" y="391"/>
                  <a:pt x="11328" y="419"/>
                  <a:pt x="11439" y="475"/>
                </a:cubicBezTo>
                <a:close/>
                <a:moveTo>
                  <a:pt x="9235" y="196"/>
                </a:moveTo>
                <a:cubicBezTo>
                  <a:pt x="9235" y="196"/>
                  <a:pt x="9207" y="196"/>
                  <a:pt x="9152" y="168"/>
                </a:cubicBezTo>
                <a:cubicBezTo>
                  <a:pt x="9179" y="196"/>
                  <a:pt x="9207" y="196"/>
                  <a:pt x="9235" y="196"/>
                </a:cubicBezTo>
                <a:close/>
                <a:moveTo>
                  <a:pt x="9988" y="307"/>
                </a:moveTo>
                <a:cubicBezTo>
                  <a:pt x="9988" y="307"/>
                  <a:pt x="9961" y="280"/>
                  <a:pt x="9933" y="280"/>
                </a:cubicBezTo>
                <a:cubicBezTo>
                  <a:pt x="9905" y="252"/>
                  <a:pt x="9961" y="307"/>
                  <a:pt x="9988" y="307"/>
                </a:cubicBezTo>
                <a:close/>
                <a:moveTo>
                  <a:pt x="10016" y="586"/>
                </a:moveTo>
                <a:lnTo>
                  <a:pt x="10072" y="586"/>
                </a:lnTo>
                <a:lnTo>
                  <a:pt x="10044" y="586"/>
                </a:lnTo>
                <a:cubicBezTo>
                  <a:pt x="10044" y="586"/>
                  <a:pt x="10016" y="586"/>
                  <a:pt x="10044" y="586"/>
                </a:cubicBezTo>
                <a:close/>
                <a:moveTo>
                  <a:pt x="363" y="5190"/>
                </a:moveTo>
                <a:lnTo>
                  <a:pt x="363" y="5134"/>
                </a:lnTo>
                <a:cubicBezTo>
                  <a:pt x="363" y="5106"/>
                  <a:pt x="363" y="5106"/>
                  <a:pt x="335" y="5134"/>
                </a:cubicBezTo>
                <a:cubicBezTo>
                  <a:pt x="335" y="5162"/>
                  <a:pt x="363" y="5190"/>
                  <a:pt x="363" y="5190"/>
                </a:cubicBezTo>
                <a:close/>
                <a:moveTo>
                  <a:pt x="12667" y="4018"/>
                </a:moveTo>
                <a:cubicBezTo>
                  <a:pt x="12667" y="4018"/>
                  <a:pt x="12639" y="4074"/>
                  <a:pt x="12639" y="4102"/>
                </a:cubicBezTo>
                <a:cubicBezTo>
                  <a:pt x="12611" y="4130"/>
                  <a:pt x="12667" y="4074"/>
                  <a:pt x="12667" y="4046"/>
                </a:cubicBezTo>
                <a:close/>
                <a:moveTo>
                  <a:pt x="12444" y="2595"/>
                </a:moveTo>
                <a:cubicBezTo>
                  <a:pt x="12583" y="2986"/>
                  <a:pt x="12639" y="3376"/>
                  <a:pt x="12555" y="3795"/>
                </a:cubicBezTo>
                <a:lnTo>
                  <a:pt x="12611" y="3655"/>
                </a:lnTo>
                <a:cubicBezTo>
                  <a:pt x="12639" y="3572"/>
                  <a:pt x="12667" y="3460"/>
                  <a:pt x="12695" y="3376"/>
                </a:cubicBezTo>
                <a:cubicBezTo>
                  <a:pt x="12723" y="3376"/>
                  <a:pt x="12723" y="3321"/>
                  <a:pt x="12723" y="3265"/>
                </a:cubicBezTo>
                <a:cubicBezTo>
                  <a:pt x="12695" y="3125"/>
                  <a:pt x="12667" y="2986"/>
                  <a:pt x="12611" y="2846"/>
                </a:cubicBezTo>
                <a:cubicBezTo>
                  <a:pt x="12555" y="2791"/>
                  <a:pt x="12499" y="2679"/>
                  <a:pt x="12444" y="2595"/>
                </a:cubicBezTo>
                <a:close/>
                <a:moveTo>
                  <a:pt x="12053" y="1842"/>
                </a:moveTo>
                <a:cubicBezTo>
                  <a:pt x="12053" y="1842"/>
                  <a:pt x="12053" y="1898"/>
                  <a:pt x="12081" y="1926"/>
                </a:cubicBezTo>
                <a:cubicBezTo>
                  <a:pt x="12109" y="1926"/>
                  <a:pt x="12081" y="1870"/>
                  <a:pt x="12053" y="1842"/>
                </a:cubicBezTo>
                <a:close/>
                <a:moveTo>
                  <a:pt x="11551" y="1172"/>
                </a:moveTo>
                <a:lnTo>
                  <a:pt x="11551" y="1172"/>
                </a:lnTo>
                <a:cubicBezTo>
                  <a:pt x="11579" y="1200"/>
                  <a:pt x="11607" y="1200"/>
                  <a:pt x="11607" y="1172"/>
                </a:cubicBezTo>
                <a:close/>
                <a:moveTo>
                  <a:pt x="10965" y="531"/>
                </a:moveTo>
                <a:cubicBezTo>
                  <a:pt x="10825" y="503"/>
                  <a:pt x="10798" y="531"/>
                  <a:pt x="10658" y="503"/>
                </a:cubicBezTo>
                <a:cubicBezTo>
                  <a:pt x="10546" y="531"/>
                  <a:pt x="10463" y="559"/>
                  <a:pt x="10351" y="531"/>
                </a:cubicBezTo>
                <a:cubicBezTo>
                  <a:pt x="10351" y="586"/>
                  <a:pt x="10184" y="586"/>
                  <a:pt x="10128" y="614"/>
                </a:cubicBezTo>
                <a:cubicBezTo>
                  <a:pt x="10100" y="614"/>
                  <a:pt x="10044" y="614"/>
                  <a:pt x="10016" y="614"/>
                </a:cubicBezTo>
                <a:cubicBezTo>
                  <a:pt x="10016" y="614"/>
                  <a:pt x="10044" y="614"/>
                  <a:pt x="10016" y="642"/>
                </a:cubicBezTo>
                <a:lnTo>
                  <a:pt x="9988" y="642"/>
                </a:lnTo>
                <a:cubicBezTo>
                  <a:pt x="10295" y="726"/>
                  <a:pt x="10602" y="810"/>
                  <a:pt x="10881" y="949"/>
                </a:cubicBezTo>
                <a:cubicBezTo>
                  <a:pt x="10909" y="810"/>
                  <a:pt x="10937" y="698"/>
                  <a:pt x="10965" y="531"/>
                </a:cubicBezTo>
                <a:close/>
                <a:moveTo>
                  <a:pt x="10519" y="280"/>
                </a:moveTo>
                <a:lnTo>
                  <a:pt x="10519" y="280"/>
                </a:lnTo>
                <a:lnTo>
                  <a:pt x="10574" y="307"/>
                </a:lnTo>
                <a:cubicBezTo>
                  <a:pt x="10574" y="307"/>
                  <a:pt x="10574" y="280"/>
                  <a:pt x="10519" y="280"/>
                </a:cubicBezTo>
                <a:close/>
                <a:moveTo>
                  <a:pt x="10686" y="280"/>
                </a:moveTo>
                <a:lnTo>
                  <a:pt x="10602" y="252"/>
                </a:lnTo>
                <a:cubicBezTo>
                  <a:pt x="10602" y="252"/>
                  <a:pt x="10602" y="252"/>
                  <a:pt x="10602" y="280"/>
                </a:cubicBezTo>
                <a:cubicBezTo>
                  <a:pt x="10630" y="280"/>
                  <a:pt x="10686" y="280"/>
                  <a:pt x="10686" y="28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1166825" y="717250"/>
            <a:ext cx="291550" cy="318075"/>
          </a:xfrm>
          <a:custGeom>
            <a:rect b="b" l="l" r="r" t="t"/>
            <a:pathLst>
              <a:path extrusionOk="0" h="12723" w="11662">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8244925" y="67900"/>
            <a:ext cx="322975" cy="308300"/>
          </a:xfrm>
          <a:custGeom>
            <a:rect b="b" l="l" r="r" t="t"/>
            <a:pathLst>
              <a:path extrusionOk="0" h="12332" w="12919">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2713125" y="3249042"/>
            <a:ext cx="2800" cy="3125"/>
          </a:xfrm>
          <a:custGeom>
            <a:rect b="b" l="l" r="r" t="t"/>
            <a:pathLst>
              <a:path extrusionOk="0" h="125" w="112">
                <a:moveTo>
                  <a:pt x="37" y="1"/>
                </a:moveTo>
                <a:cubicBezTo>
                  <a:pt x="31" y="1"/>
                  <a:pt x="28" y="4"/>
                  <a:pt x="28" y="13"/>
                </a:cubicBezTo>
                <a:cubicBezTo>
                  <a:pt x="0" y="41"/>
                  <a:pt x="0" y="97"/>
                  <a:pt x="28" y="125"/>
                </a:cubicBezTo>
                <a:lnTo>
                  <a:pt x="112" y="13"/>
                </a:lnTo>
                <a:cubicBezTo>
                  <a:pt x="75" y="13"/>
                  <a:pt x="50" y="1"/>
                  <a:pt x="37" y="1"/>
                </a:cubicBezTo>
                <a:close/>
              </a:path>
            </a:pathLst>
          </a:custGeom>
          <a:solidFill>
            <a:srgbClr val="FFD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166613" y="3861750"/>
            <a:ext cx="1209450" cy="634025"/>
          </a:xfrm>
          <a:custGeom>
            <a:rect b="b" l="l" r="r" t="t"/>
            <a:pathLst>
              <a:path extrusionOk="0" h="25361" w="48378">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392900" y="3935425"/>
            <a:ext cx="1083900" cy="1316350"/>
          </a:xfrm>
          <a:custGeom>
            <a:rect b="b" l="l" r="r" t="t"/>
            <a:pathLst>
              <a:path extrusionOk="0" h="52654" w="43356">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3700050" y="3084742"/>
            <a:ext cx="6300" cy="21650"/>
          </a:xfrm>
          <a:custGeom>
            <a:rect b="b" l="l" r="r" t="t"/>
            <a:pathLst>
              <a:path extrusionOk="0" h="866" w="252">
                <a:moveTo>
                  <a:pt x="0" y="1"/>
                </a:moveTo>
                <a:cubicBezTo>
                  <a:pt x="0" y="308"/>
                  <a:pt x="28" y="587"/>
                  <a:pt x="140" y="866"/>
                </a:cubicBezTo>
                <a:cubicBezTo>
                  <a:pt x="168" y="698"/>
                  <a:pt x="224" y="531"/>
                  <a:pt x="252" y="336"/>
                </a:cubicBezTo>
                <a:lnTo>
                  <a:pt x="196" y="224"/>
                </a:lnTo>
                <a:cubicBezTo>
                  <a:pt x="191" y="247"/>
                  <a:pt x="185" y="256"/>
                  <a:pt x="176" y="256"/>
                </a:cubicBezTo>
                <a:cubicBezTo>
                  <a:pt x="133" y="256"/>
                  <a:pt x="47" y="1"/>
                  <a:pt x="0" y="1"/>
                </a:cubicBezTo>
                <a:close/>
              </a:path>
            </a:pathLst>
          </a:custGeom>
          <a:solidFill>
            <a:srgbClr val="FFD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743450" y="1318950"/>
            <a:ext cx="16750" cy="14900"/>
          </a:xfrm>
          <a:custGeom>
            <a:rect b="b" l="l" r="r" t="t"/>
            <a:pathLst>
              <a:path extrusionOk="0" h="596" w="670">
                <a:moveTo>
                  <a:pt x="49" y="0"/>
                </a:moveTo>
                <a:cubicBezTo>
                  <a:pt x="39" y="0"/>
                  <a:pt x="31" y="3"/>
                  <a:pt x="28" y="9"/>
                </a:cubicBezTo>
                <a:cubicBezTo>
                  <a:pt x="0" y="37"/>
                  <a:pt x="335" y="344"/>
                  <a:pt x="670" y="595"/>
                </a:cubicBezTo>
                <a:cubicBezTo>
                  <a:pt x="586" y="428"/>
                  <a:pt x="502" y="260"/>
                  <a:pt x="419" y="121"/>
                </a:cubicBezTo>
                <a:lnTo>
                  <a:pt x="307" y="65"/>
                </a:lnTo>
                <a:lnTo>
                  <a:pt x="307" y="65"/>
                </a:lnTo>
                <a:cubicBezTo>
                  <a:pt x="324" y="88"/>
                  <a:pt x="324" y="97"/>
                  <a:pt x="312" y="97"/>
                </a:cubicBezTo>
                <a:cubicBezTo>
                  <a:pt x="273" y="97"/>
                  <a:pt x="109" y="0"/>
                  <a:pt x="49" y="0"/>
                </a:cubicBezTo>
                <a:close/>
              </a:path>
            </a:pathLst>
          </a:custGeom>
          <a:solidFill>
            <a:srgbClr val="FFD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748325" y="1105750"/>
            <a:ext cx="851650" cy="482675"/>
          </a:xfrm>
          <a:custGeom>
            <a:rect b="b" l="l" r="r" t="t"/>
            <a:pathLst>
              <a:path extrusionOk="0" h="19307" w="34066">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8652250" y="270850"/>
            <a:ext cx="491750" cy="588700"/>
          </a:xfrm>
          <a:custGeom>
            <a:rect b="b" l="l" r="r" t="t"/>
            <a:pathLst>
              <a:path extrusionOk="0" h="23548" w="1967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1237938" y="4495775"/>
            <a:ext cx="362025" cy="360600"/>
          </a:xfrm>
          <a:custGeom>
            <a:rect b="b" l="l" r="r" t="t"/>
            <a:pathLst>
              <a:path extrusionOk="0" h="14424" w="14481">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93" name="Shape 193"/>
        <p:cNvGrpSpPr/>
        <p:nvPr/>
      </p:nvGrpSpPr>
      <p:grpSpPr>
        <a:xfrm>
          <a:off x="0" y="0"/>
          <a:ext cx="0" cy="0"/>
          <a:chOff x="0" y="0"/>
          <a:chExt cx="0" cy="0"/>
        </a:xfrm>
      </p:grpSpPr>
      <p:sp>
        <p:nvSpPr>
          <p:cNvPr id="194" name="Google Shape;194;p11"/>
          <p:cNvSpPr txBox="1"/>
          <p:nvPr>
            <p:ph hasCustomPrompt="1" type="title"/>
          </p:nvPr>
        </p:nvSpPr>
        <p:spPr>
          <a:xfrm>
            <a:off x="740775" y="1392213"/>
            <a:ext cx="7717500" cy="1972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9600"/>
              <a:buNone/>
              <a:defRPr sz="13700"/>
            </a:lvl1pPr>
            <a:lvl2pPr lvl="1" rtl="0" algn="ctr">
              <a:spcBef>
                <a:spcPts val="0"/>
              </a:spcBef>
              <a:spcAft>
                <a:spcPts val="0"/>
              </a:spcAft>
              <a:buSzPts val="9600"/>
              <a:buNone/>
              <a:defRPr sz="9600"/>
            </a:lvl2pPr>
            <a:lvl3pPr lvl="2" rtl="0" algn="ctr">
              <a:spcBef>
                <a:spcPts val="0"/>
              </a:spcBef>
              <a:spcAft>
                <a:spcPts val="0"/>
              </a:spcAft>
              <a:buSzPts val="9600"/>
              <a:buNone/>
              <a:defRPr sz="9600"/>
            </a:lvl3pPr>
            <a:lvl4pPr lvl="3" rtl="0" algn="ctr">
              <a:spcBef>
                <a:spcPts val="0"/>
              </a:spcBef>
              <a:spcAft>
                <a:spcPts val="0"/>
              </a:spcAft>
              <a:buSzPts val="9600"/>
              <a:buNone/>
              <a:defRPr sz="9600"/>
            </a:lvl4pPr>
            <a:lvl5pPr lvl="4" rtl="0" algn="ctr">
              <a:spcBef>
                <a:spcPts val="0"/>
              </a:spcBef>
              <a:spcAft>
                <a:spcPts val="0"/>
              </a:spcAft>
              <a:buSzPts val="9600"/>
              <a:buNone/>
              <a:defRPr sz="9600"/>
            </a:lvl5pPr>
            <a:lvl6pPr lvl="5" rtl="0" algn="ctr">
              <a:spcBef>
                <a:spcPts val="0"/>
              </a:spcBef>
              <a:spcAft>
                <a:spcPts val="0"/>
              </a:spcAft>
              <a:buSzPts val="9600"/>
              <a:buNone/>
              <a:defRPr sz="9600"/>
            </a:lvl6pPr>
            <a:lvl7pPr lvl="6" rtl="0" algn="ctr">
              <a:spcBef>
                <a:spcPts val="0"/>
              </a:spcBef>
              <a:spcAft>
                <a:spcPts val="0"/>
              </a:spcAft>
              <a:buSzPts val="9600"/>
              <a:buNone/>
              <a:defRPr sz="9600"/>
            </a:lvl7pPr>
            <a:lvl8pPr lvl="7" rtl="0" algn="ctr">
              <a:spcBef>
                <a:spcPts val="0"/>
              </a:spcBef>
              <a:spcAft>
                <a:spcPts val="0"/>
              </a:spcAft>
              <a:buSzPts val="9600"/>
              <a:buNone/>
              <a:defRPr sz="9600"/>
            </a:lvl8pPr>
            <a:lvl9pPr lvl="8" rtl="0" algn="ctr">
              <a:spcBef>
                <a:spcPts val="0"/>
              </a:spcBef>
              <a:spcAft>
                <a:spcPts val="0"/>
              </a:spcAft>
              <a:buSzPts val="9600"/>
              <a:buNone/>
              <a:defRPr sz="9600"/>
            </a:lvl9pPr>
          </a:lstStyle>
          <a:p>
            <a:r>
              <a:t>xx%</a:t>
            </a:r>
          </a:p>
        </p:txBody>
      </p:sp>
      <p:sp>
        <p:nvSpPr>
          <p:cNvPr id="195" name="Google Shape;195;p11"/>
          <p:cNvSpPr txBox="1"/>
          <p:nvPr>
            <p:ph idx="1" type="subTitle"/>
          </p:nvPr>
        </p:nvSpPr>
        <p:spPr>
          <a:xfrm>
            <a:off x="1033025" y="3259075"/>
            <a:ext cx="7077900" cy="49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8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196" name="Google Shape;196;p11"/>
          <p:cNvSpPr/>
          <p:nvPr/>
        </p:nvSpPr>
        <p:spPr>
          <a:xfrm rot="5246680">
            <a:off x="-399922" y="4008037"/>
            <a:ext cx="1152795" cy="791896"/>
          </a:xfrm>
          <a:custGeom>
            <a:rect b="b" l="l" r="r" t="t"/>
            <a:pathLst>
              <a:path extrusionOk="0" h="35935" w="52312">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a:off x="6788233" y="4011225"/>
            <a:ext cx="1069193" cy="378141"/>
          </a:xfrm>
          <a:custGeom>
            <a:rect b="b" l="l" r="r" t="t"/>
            <a:pathLst>
              <a:path extrusionOk="0" h="17159" w="48517">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1"/>
          <p:cNvSpPr/>
          <p:nvPr/>
        </p:nvSpPr>
        <p:spPr>
          <a:xfrm>
            <a:off x="7448851" y="4643544"/>
            <a:ext cx="553979" cy="565064"/>
          </a:xfrm>
          <a:custGeom>
            <a:rect b="b" l="l" r="r" t="t"/>
            <a:pathLst>
              <a:path extrusionOk="0" h="25641" w="25138">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1"/>
          <p:cNvSpPr/>
          <p:nvPr/>
        </p:nvSpPr>
        <p:spPr>
          <a:xfrm>
            <a:off x="571814" y="-117225"/>
            <a:ext cx="553979" cy="565042"/>
          </a:xfrm>
          <a:custGeom>
            <a:rect b="b" l="l" r="r" t="t"/>
            <a:pathLst>
              <a:path extrusionOk="0" h="25640" w="25138">
                <a:moveTo>
                  <a:pt x="24858" y="21594"/>
                </a:moveTo>
                <a:cubicBezTo>
                  <a:pt x="24774" y="21817"/>
                  <a:pt x="24635" y="21957"/>
                  <a:pt x="24551" y="22236"/>
                </a:cubicBezTo>
                <a:cubicBezTo>
                  <a:pt x="24467" y="22375"/>
                  <a:pt x="24356" y="22487"/>
                  <a:pt x="24272" y="22599"/>
                </a:cubicBezTo>
                <a:cubicBezTo>
                  <a:pt x="24216" y="22543"/>
                  <a:pt x="24049" y="22766"/>
                  <a:pt x="24161" y="22431"/>
                </a:cubicBezTo>
                <a:cubicBezTo>
                  <a:pt x="24105" y="22487"/>
                  <a:pt x="24077" y="22626"/>
                  <a:pt x="24021" y="22682"/>
                </a:cubicBezTo>
                <a:cubicBezTo>
                  <a:pt x="23770" y="22626"/>
                  <a:pt x="23547" y="22543"/>
                  <a:pt x="23324" y="22431"/>
                </a:cubicBezTo>
                <a:cubicBezTo>
                  <a:pt x="23240" y="22403"/>
                  <a:pt x="23128" y="22431"/>
                  <a:pt x="23045" y="22403"/>
                </a:cubicBezTo>
                <a:cubicBezTo>
                  <a:pt x="22905" y="22626"/>
                  <a:pt x="22766" y="22822"/>
                  <a:pt x="22626" y="23017"/>
                </a:cubicBezTo>
                <a:lnTo>
                  <a:pt x="22598" y="23073"/>
                </a:lnTo>
                <a:cubicBezTo>
                  <a:pt x="22515" y="23296"/>
                  <a:pt x="22431" y="23519"/>
                  <a:pt x="22291" y="23687"/>
                </a:cubicBezTo>
                <a:cubicBezTo>
                  <a:pt x="22208" y="23854"/>
                  <a:pt x="22124" y="23994"/>
                  <a:pt x="22012" y="24133"/>
                </a:cubicBezTo>
                <a:cubicBezTo>
                  <a:pt x="21873" y="24328"/>
                  <a:pt x="21705" y="24468"/>
                  <a:pt x="21538" y="24635"/>
                </a:cubicBezTo>
                <a:cubicBezTo>
                  <a:pt x="21538" y="24663"/>
                  <a:pt x="21426" y="24747"/>
                  <a:pt x="21399" y="24775"/>
                </a:cubicBezTo>
                <a:cubicBezTo>
                  <a:pt x="21092" y="24970"/>
                  <a:pt x="20980" y="25109"/>
                  <a:pt x="20729" y="25221"/>
                </a:cubicBezTo>
                <a:cubicBezTo>
                  <a:pt x="20338" y="25416"/>
                  <a:pt x="19920" y="25528"/>
                  <a:pt x="19501" y="25612"/>
                </a:cubicBezTo>
                <a:cubicBezTo>
                  <a:pt x="19418" y="25584"/>
                  <a:pt x="19167" y="25640"/>
                  <a:pt x="18971" y="25612"/>
                </a:cubicBezTo>
                <a:cubicBezTo>
                  <a:pt x="18804" y="25584"/>
                  <a:pt x="18609" y="25556"/>
                  <a:pt x="18441" y="25528"/>
                </a:cubicBezTo>
                <a:lnTo>
                  <a:pt x="18274" y="25528"/>
                </a:lnTo>
                <a:cubicBezTo>
                  <a:pt x="18134" y="25472"/>
                  <a:pt x="18023" y="25416"/>
                  <a:pt x="17911" y="25361"/>
                </a:cubicBezTo>
                <a:cubicBezTo>
                  <a:pt x="17744" y="25277"/>
                  <a:pt x="17465" y="25165"/>
                  <a:pt x="17409" y="25054"/>
                </a:cubicBezTo>
                <a:cubicBezTo>
                  <a:pt x="17158" y="24914"/>
                  <a:pt x="16907" y="24775"/>
                  <a:pt x="16628" y="24691"/>
                </a:cubicBezTo>
                <a:cubicBezTo>
                  <a:pt x="16572" y="24663"/>
                  <a:pt x="16488" y="24663"/>
                  <a:pt x="16433" y="24663"/>
                </a:cubicBezTo>
                <a:cubicBezTo>
                  <a:pt x="16070" y="24691"/>
                  <a:pt x="15707" y="24747"/>
                  <a:pt x="15344" y="24886"/>
                </a:cubicBezTo>
                <a:cubicBezTo>
                  <a:pt x="15149" y="24914"/>
                  <a:pt x="14926" y="24970"/>
                  <a:pt x="14731" y="24970"/>
                </a:cubicBezTo>
                <a:cubicBezTo>
                  <a:pt x="14675" y="24998"/>
                  <a:pt x="14619" y="25054"/>
                  <a:pt x="14619" y="25082"/>
                </a:cubicBezTo>
                <a:cubicBezTo>
                  <a:pt x="13977" y="25193"/>
                  <a:pt x="13085" y="25082"/>
                  <a:pt x="12806" y="24886"/>
                </a:cubicBezTo>
                <a:lnTo>
                  <a:pt x="12638" y="24858"/>
                </a:lnTo>
                <a:cubicBezTo>
                  <a:pt x="12443" y="24830"/>
                  <a:pt x="12192" y="24803"/>
                  <a:pt x="12025" y="24775"/>
                </a:cubicBezTo>
                <a:cubicBezTo>
                  <a:pt x="11550" y="24663"/>
                  <a:pt x="11243" y="24635"/>
                  <a:pt x="10713" y="24440"/>
                </a:cubicBezTo>
                <a:cubicBezTo>
                  <a:pt x="10099" y="24245"/>
                  <a:pt x="9486" y="23966"/>
                  <a:pt x="8816" y="23742"/>
                </a:cubicBezTo>
                <a:cubicBezTo>
                  <a:pt x="8286" y="23519"/>
                  <a:pt x="7840" y="23380"/>
                  <a:pt x="7198" y="23045"/>
                </a:cubicBezTo>
                <a:cubicBezTo>
                  <a:pt x="6919" y="22878"/>
                  <a:pt x="6556" y="22738"/>
                  <a:pt x="6166" y="22515"/>
                </a:cubicBezTo>
                <a:cubicBezTo>
                  <a:pt x="5831" y="22292"/>
                  <a:pt x="5496" y="22068"/>
                  <a:pt x="5189" y="21817"/>
                </a:cubicBezTo>
                <a:cubicBezTo>
                  <a:pt x="5022" y="21650"/>
                  <a:pt x="4882" y="21455"/>
                  <a:pt x="4799" y="21232"/>
                </a:cubicBezTo>
                <a:cubicBezTo>
                  <a:pt x="3013" y="19948"/>
                  <a:pt x="1451" y="18302"/>
                  <a:pt x="753" y="16238"/>
                </a:cubicBezTo>
                <a:cubicBezTo>
                  <a:pt x="0" y="14034"/>
                  <a:pt x="474" y="11606"/>
                  <a:pt x="1562" y="9514"/>
                </a:cubicBezTo>
                <a:cubicBezTo>
                  <a:pt x="1646" y="9346"/>
                  <a:pt x="1730" y="9179"/>
                  <a:pt x="1813" y="9012"/>
                </a:cubicBezTo>
                <a:cubicBezTo>
                  <a:pt x="2120" y="8482"/>
                  <a:pt x="2483" y="7979"/>
                  <a:pt x="2874" y="7505"/>
                </a:cubicBezTo>
                <a:cubicBezTo>
                  <a:pt x="2874" y="7505"/>
                  <a:pt x="2874" y="7533"/>
                  <a:pt x="2874" y="7533"/>
                </a:cubicBezTo>
                <a:lnTo>
                  <a:pt x="2874" y="7533"/>
                </a:lnTo>
                <a:cubicBezTo>
                  <a:pt x="3962" y="6305"/>
                  <a:pt x="5189" y="5217"/>
                  <a:pt x="6528" y="4325"/>
                </a:cubicBezTo>
                <a:cubicBezTo>
                  <a:pt x="6584" y="4213"/>
                  <a:pt x="6668" y="4129"/>
                  <a:pt x="6779" y="4074"/>
                </a:cubicBezTo>
                <a:cubicBezTo>
                  <a:pt x="6668" y="3878"/>
                  <a:pt x="7784" y="3097"/>
                  <a:pt x="8537" y="2790"/>
                </a:cubicBezTo>
                <a:cubicBezTo>
                  <a:pt x="8593" y="2790"/>
                  <a:pt x="8593" y="2818"/>
                  <a:pt x="8677" y="2790"/>
                </a:cubicBezTo>
                <a:cubicBezTo>
                  <a:pt x="8844" y="2651"/>
                  <a:pt x="8900" y="2511"/>
                  <a:pt x="9067" y="2372"/>
                </a:cubicBezTo>
                <a:cubicBezTo>
                  <a:pt x="9262" y="2288"/>
                  <a:pt x="9430" y="2176"/>
                  <a:pt x="9597" y="2065"/>
                </a:cubicBezTo>
                <a:cubicBezTo>
                  <a:pt x="9793" y="2009"/>
                  <a:pt x="9988" y="1925"/>
                  <a:pt x="10183" y="1814"/>
                </a:cubicBezTo>
                <a:cubicBezTo>
                  <a:pt x="10239" y="1814"/>
                  <a:pt x="10295" y="1786"/>
                  <a:pt x="10378" y="1786"/>
                </a:cubicBezTo>
                <a:cubicBezTo>
                  <a:pt x="10518" y="1730"/>
                  <a:pt x="10657" y="1646"/>
                  <a:pt x="10769" y="1563"/>
                </a:cubicBezTo>
                <a:cubicBezTo>
                  <a:pt x="10881" y="1535"/>
                  <a:pt x="10964" y="1507"/>
                  <a:pt x="11048" y="1479"/>
                </a:cubicBezTo>
                <a:cubicBezTo>
                  <a:pt x="11048" y="1451"/>
                  <a:pt x="11271" y="1367"/>
                  <a:pt x="11355" y="1312"/>
                </a:cubicBezTo>
                <a:cubicBezTo>
                  <a:pt x="11411" y="1284"/>
                  <a:pt x="11383" y="1256"/>
                  <a:pt x="11439" y="1228"/>
                </a:cubicBezTo>
                <a:cubicBezTo>
                  <a:pt x="11467" y="1200"/>
                  <a:pt x="11522" y="1200"/>
                  <a:pt x="11550" y="1200"/>
                </a:cubicBezTo>
                <a:cubicBezTo>
                  <a:pt x="11578" y="1172"/>
                  <a:pt x="11550" y="1172"/>
                  <a:pt x="11578" y="1172"/>
                </a:cubicBezTo>
                <a:cubicBezTo>
                  <a:pt x="11578" y="1144"/>
                  <a:pt x="11634" y="1144"/>
                  <a:pt x="11718" y="1116"/>
                </a:cubicBezTo>
                <a:cubicBezTo>
                  <a:pt x="11885" y="1033"/>
                  <a:pt x="12025" y="977"/>
                  <a:pt x="12192" y="921"/>
                </a:cubicBezTo>
                <a:cubicBezTo>
                  <a:pt x="12331" y="893"/>
                  <a:pt x="12499" y="865"/>
                  <a:pt x="12666" y="837"/>
                </a:cubicBezTo>
                <a:cubicBezTo>
                  <a:pt x="12610" y="921"/>
                  <a:pt x="12471" y="1005"/>
                  <a:pt x="12555" y="1033"/>
                </a:cubicBezTo>
                <a:cubicBezTo>
                  <a:pt x="12750" y="1005"/>
                  <a:pt x="12973" y="949"/>
                  <a:pt x="13196" y="949"/>
                </a:cubicBezTo>
                <a:cubicBezTo>
                  <a:pt x="13364" y="921"/>
                  <a:pt x="13531" y="949"/>
                  <a:pt x="13671" y="977"/>
                </a:cubicBezTo>
                <a:cubicBezTo>
                  <a:pt x="13922" y="977"/>
                  <a:pt x="14033" y="921"/>
                  <a:pt x="14173" y="921"/>
                </a:cubicBezTo>
                <a:cubicBezTo>
                  <a:pt x="14173" y="921"/>
                  <a:pt x="14145" y="865"/>
                  <a:pt x="14201" y="865"/>
                </a:cubicBezTo>
                <a:cubicBezTo>
                  <a:pt x="14284" y="893"/>
                  <a:pt x="14061" y="865"/>
                  <a:pt x="14117" y="837"/>
                </a:cubicBezTo>
                <a:cubicBezTo>
                  <a:pt x="14173" y="726"/>
                  <a:pt x="14117" y="586"/>
                  <a:pt x="14061" y="447"/>
                </a:cubicBezTo>
                <a:cubicBezTo>
                  <a:pt x="14005" y="307"/>
                  <a:pt x="13977" y="196"/>
                  <a:pt x="14256" y="112"/>
                </a:cubicBezTo>
                <a:cubicBezTo>
                  <a:pt x="14591" y="0"/>
                  <a:pt x="15568" y="168"/>
                  <a:pt x="16070" y="419"/>
                </a:cubicBezTo>
                <a:cubicBezTo>
                  <a:pt x="16181" y="475"/>
                  <a:pt x="16293" y="558"/>
                  <a:pt x="16293" y="614"/>
                </a:cubicBezTo>
                <a:cubicBezTo>
                  <a:pt x="17102" y="949"/>
                  <a:pt x="17437" y="1312"/>
                  <a:pt x="17437" y="1479"/>
                </a:cubicBezTo>
                <a:cubicBezTo>
                  <a:pt x="17549" y="1423"/>
                  <a:pt x="17576" y="1284"/>
                  <a:pt x="17660" y="1200"/>
                </a:cubicBezTo>
                <a:cubicBezTo>
                  <a:pt x="17828" y="1172"/>
                  <a:pt x="18023" y="1172"/>
                  <a:pt x="18190" y="1256"/>
                </a:cubicBezTo>
                <a:cubicBezTo>
                  <a:pt x="18497" y="1451"/>
                  <a:pt x="18776" y="1674"/>
                  <a:pt x="19027" y="1925"/>
                </a:cubicBezTo>
                <a:cubicBezTo>
                  <a:pt x="19195" y="2065"/>
                  <a:pt x="19334" y="2260"/>
                  <a:pt x="19446" y="2483"/>
                </a:cubicBezTo>
                <a:cubicBezTo>
                  <a:pt x="19446" y="2595"/>
                  <a:pt x="19250" y="2511"/>
                  <a:pt x="19306" y="2707"/>
                </a:cubicBezTo>
                <a:cubicBezTo>
                  <a:pt x="19474" y="2902"/>
                  <a:pt x="19641" y="3097"/>
                  <a:pt x="19808" y="3292"/>
                </a:cubicBezTo>
                <a:cubicBezTo>
                  <a:pt x="19864" y="3376"/>
                  <a:pt x="19892" y="3516"/>
                  <a:pt x="20004" y="3655"/>
                </a:cubicBezTo>
                <a:cubicBezTo>
                  <a:pt x="20115" y="3878"/>
                  <a:pt x="20338" y="4074"/>
                  <a:pt x="20422" y="4269"/>
                </a:cubicBezTo>
                <a:cubicBezTo>
                  <a:pt x="20729" y="4715"/>
                  <a:pt x="20701" y="4883"/>
                  <a:pt x="20673" y="5022"/>
                </a:cubicBezTo>
                <a:cubicBezTo>
                  <a:pt x="21008" y="5469"/>
                  <a:pt x="21287" y="5943"/>
                  <a:pt x="21482" y="6473"/>
                </a:cubicBezTo>
                <a:cubicBezTo>
                  <a:pt x="21510" y="6584"/>
                  <a:pt x="21510" y="6668"/>
                  <a:pt x="21566" y="6808"/>
                </a:cubicBezTo>
                <a:cubicBezTo>
                  <a:pt x="21789" y="7226"/>
                  <a:pt x="21957" y="7673"/>
                  <a:pt x="22040" y="8147"/>
                </a:cubicBezTo>
                <a:cubicBezTo>
                  <a:pt x="22096" y="8342"/>
                  <a:pt x="22180" y="8510"/>
                  <a:pt x="22263" y="8677"/>
                </a:cubicBezTo>
                <a:cubicBezTo>
                  <a:pt x="22319" y="8872"/>
                  <a:pt x="22403" y="9179"/>
                  <a:pt x="22431" y="9374"/>
                </a:cubicBezTo>
                <a:cubicBezTo>
                  <a:pt x="22375" y="9374"/>
                  <a:pt x="22403" y="9570"/>
                  <a:pt x="22347" y="9625"/>
                </a:cubicBezTo>
                <a:cubicBezTo>
                  <a:pt x="22403" y="9765"/>
                  <a:pt x="22459" y="9709"/>
                  <a:pt x="22515" y="9765"/>
                </a:cubicBezTo>
                <a:cubicBezTo>
                  <a:pt x="22570" y="9877"/>
                  <a:pt x="22487" y="9765"/>
                  <a:pt x="22515" y="9849"/>
                </a:cubicBezTo>
                <a:cubicBezTo>
                  <a:pt x="22542" y="9932"/>
                  <a:pt x="22542" y="9737"/>
                  <a:pt x="22626" y="9793"/>
                </a:cubicBezTo>
                <a:cubicBezTo>
                  <a:pt x="22877" y="10100"/>
                  <a:pt x="23073" y="9988"/>
                  <a:pt x="23352" y="10630"/>
                </a:cubicBezTo>
                <a:cubicBezTo>
                  <a:pt x="23407" y="10993"/>
                  <a:pt x="23714" y="11718"/>
                  <a:pt x="23631" y="11885"/>
                </a:cubicBezTo>
                <a:cubicBezTo>
                  <a:pt x="23686" y="11969"/>
                  <a:pt x="23770" y="12109"/>
                  <a:pt x="23826" y="12136"/>
                </a:cubicBezTo>
                <a:cubicBezTo>
                  <a:pt x="23910" y="12387"/>
                  <a:pt x="23993" y="12639"/>
                  <a:pt x="24049" y="12890"/>
                </a:cubicBezTo>
                <a:cubicBezTo>
                  <a:pt x="24105" y="13029"/>
                  <a:pt x="24161" y="13169"/>
                  <a:pt x="24189" y="13308"/>
                </a:cubicBezTo>
                <a:cubicBezTo>
                  <a:pt x="24272" y="13587"/>
                  <a:pt x="24328" y="13838"/>
                  <a:pt x="24384" y="14089"/>
                </a:cubicBezTo>
                <a:cubicBezTo>
                  <a:pt x="24440" y="14340"/>
                  <a:pt x="24440" y="14592"/>
                  <a:pt x="24440" y="14871"/>
                </a:cubicBezTo>
                <a:cubicBezTo>
                  <a:pt x="24384" y="14871"/>
                  <a:pt x="24300" y="14871"/>
                  <a:pt x="24300" y="14954"/>
                </a:cubicBezTo>
                <a:cubicBezTo>
                  <a:pt x="24356" y="15066"/>
                  <a:pt x="24440" y="15177"/>
                  <a:pt x="24551" y="15261"/>
                </a:cubicBezTo>
                <a:cubicBezTo>
                  <a:pt x="24607" y="15401"/>
                  <a:pt x="24635" y="15568"/>
                  <a:pt x="24691" y="15680"/>
                </a:cubicBezTo>
                <a:cubicBezTo>
                  <a:pt x="24719" y="15959"/>
                  <a:pt x="24774" y="16210"/>
                  <a:pt x="24802" y="16461"/>
                </a:cubicBezTo>
                <a:cubicBezTo>
                  <a:pt x="24830" y="16768"/>
                  <a:pt x="24802" y="17047"/>
                  <a:pt x="24774" y="17354"/>
                </a:cubicBezTo>
                <a:cubicBezTo>
                  <a:pt x="24579" y="17381"/>
                  <a:pt x="24356" y="17270"/>
                  <a:pt x="24189" y="17326"/>
                </a:cubicBezTo>
                <a:cubicBezTo>
                  <a:pt x="24328" y="17856"/>
                  <a:pt x="24551" y="17856"/>
                  <a:pt x="24663" y="18386"/>
                </a:cubicBezTo>
                <a:cubicBezTo>
                  <a:pt x="24746" y="18442"/>
                  <a:pt x="24774" y="18665"/>
                  <a:pt x="24830" y="18748"/>
                </a:cubicBezTo>
                <a:cubicBezTo>
                  <a:pt x="24914" y="18944"/>
                  <a:pt x="24942" y="19279"/>
                  <a:pt x="24998" y="19446"/>
                </a:cubicBezTo>
                <a:cubicBezTo>
                  <a:pt x="24998" y="19502"/>
                  <a:pt x="24998" y="19558"/>
                  <a:pt x="24998" y="19585"/>
                </a:cubicBezTo>
                <a:cubicBezTo>
                  <a:pt x="25109" y="19976"/>
                  <a:pt x="25137" y="20395"/>
                  <a:pt x="25053" y="20813"/>
                </a:cubicBezTo>
                <a:cubicBezTo>
                  <a:pt x="24970" y="21092"/>
                  <a:pt x="24942" y="21343"/>
                  <a:pt x="24858" y="21594"/>
                </a:cubicBezTo>
                <a:close/>
                <a:moveTo>
                  <a:pt x="24579" y="17130"/>
                </a:moveTo>
                <a:cubicBezTo>
                  <a:pt x="24607" y="17130"/>
                  <a:pt x="24579" y="17075"/>
                  <a:pt x="24579" y="16963"/>
                </a:cubicBezTo>
                <a:cubicBezTo>
                  <a:pt x="24551" y="17019"/>
                  <a:pt x="24551" y="17075"/>
                  <a:pt x="24579" y="17130"/>
                </a:cubicBezTo>
                <a:close/>
                <a:moveTo>
                  <a:pt x="24635" y="18665"/>
                </a:moveTo>
                <a:cubicBezTo>
                  <a:pt x="24663" y="18665"/>
                  <a:pt x="24663" y="18581"/>
                  <a:pt x="24691" y="18525"/>
                </a:cubicBezTo>
                <a:cubicBezTo>
                  <a:pt x="24691" y="18469"/>
                  <a:pt x="24635" y="18581"/>
                  <a:pt x="24635" y="18665"/>
                </a:cubicBezTo>
                <a:close/>
                <a:moveTo>
                  <a:pt x="24105" y="18804"/>
                </a:moveTo>
                <a:lnTo>
                  <a:pt x="24105" y="18944"/>
                </a:lnTo>
                <a:cubicBezTo>
                  <a:pt x="24105" y="18916"/>
                  <a:pt x="24105" y="18888"/>
                  <a:pt x="24105" y="18860"/>
                </a:cubicBezTo>
                <a:cubicBezTo>
                  <a:pt x="24105" y="18860"/>
                  <a:pt x="24133" y="18804"/>
                  <a:pt x="24105" y="18804"/>
                </a:cubicBezTo>
                <a:close/>
                <a:moveTo>
                  <a:pt x="11215" y="1507"/>
                </a:moveTo>
                <a:lnTo>
                  <a:pt x="11327" y="1507"/>
                </a:lnTo>
                <a:cubicBezTo>
                  <a:pt x="11327" y="1507"/>
                  <a:pt x="11383" y="1479"/>
                  <a:pt x="11355" y="1479"/>
                </a:cubicBezTo>
                <a:cubicBezTo>
                  <a:pt x="11299" y="1479"/>
                  <a:pt x="11243" y="1479"/>
                  <a:pt x="11188" y="1507"/>
                </a:cubicBezTo>
                <a:close/>
                <a:moveTo>
                  <a:pt x="18330" y="25416"/>
                </a:moveTo>
                <a:cubicBezTo>
                  <a:pt x="18358" y="25388"/>
                  <a:pt x="18218" y="25388"/>
                  <a:pt x="18162" y="25388"/>
                </a:cubicBezTo>
                <a:cubicBezTo>
                  <a:pt x="18079" y="25361"/>
                  <a:pt x="18246" y="25416"/>
                  <a:pt x="18302" y="25416"/>
                </a:cubicBezTo>
                <a:close/>
                <a:moveTo>
                  <a:pt x="21036" y="24440"/>
                </a:moveTo>
                <a:cubicBezTo>
                  <a:pt x="20338" y="24858"/>
                  <a:pt x="19557" y="25109"/>
                  <a:pt x="18748" y="25137"/>
                </a:cubicBezTo>
                <a:cubicBezTo>
                  <a:pt x="18832" y="25137"/>
                  <a:pt x="18916" y="25165"/>
                  <a:pt x="18999" y="25193"/>
                </a:cubicBezTo>
                <a:cubicBezTo>
                  <a:pt x="19222" y="25221"/>
                  <a:pt x="19418" y="25249"/>
                  <a:pt x="19641" y="25221"/>
                </a:cubicBezTo>
                <a:cubicBezTo>
                  <a:pt x="19641" y="25277"/>
                  <a:pt x="19725" y="25249"/>
                  <a:pt x="19836" y="25249"/>
                </a:cubicBezTo>
                <a:cubicBezTo>
                  <a:pt x="20115" y="25137"/>
                  <a:pt x="20394" y="24998"/>
                  <a:pt x="20645" y="24830"/>
                </a:cubicBezTo>
                <a:cubicBezTo>
                  <a:pt x="20701" y="24719"/>
                  <a:pt x="20980" y="24551"/>
                  <a:pt x="21036" y="24440"/>
                </a:cubicBezTo>
                <a:close/>
                <a:moveTo>
                  <a:pt x="22375" y="23380"/>
                </a:moveTo>
                <a:cubicBezTo>
                  <a:pt x="22375" y="23380"/>
                  <a:pt x="22319" y="23408"/>
                  <a:pt x="22263" y="23436"/>
                </a:cubicBezTo>
                <a:cubicBezTo>
                  <a:pt x="22236" y="23491"/>
                  <a:pt x="22347" y="23408"/>
                  <a:pt x="22403" y="23352"/>
                </a:cubicBezTo>
                <a:close/>
                <a:moveTo>
                  <a:pt x="23547" y="22124"/>
                </a:moveTo>
                <a:lnTo>
                  <a:pt x="23491" y="22124"/>
                </a:lnTo>
                <a:cubicBezTo>
                  <a:pt x="23463" y="22180"/>
                  <a:pt x="23463" y="22208"/>
                  <a:pt x="23491" y="22236"/>
                </a:cubicBezTo>
                <a:close/>
                <a:moveTo>
                  <a:pt x="24551" y="20701"/>
                </a:moveTo>
                <a:cubicBezTo>
                  <a:pt x="24551" y="20422"/>
                  <a:pt x="24467" y="20395"/>
                  <a:pt x="24495" y="20088"/>
                </a:cubicBezTo>
                <a:cubicBezTo>
                  <a:pt x="24384" y="19920"/>
                  <a:pt x="24328" y="19697"/>
                  <a:pt x="24300" y="19502"/>
                </a:cubicBezTo>
                <a:cubicBezTo>
                  <a:pt x="24216" y="19502"/>
                  <a:pt x="24161" y="19167"/>
                  <a:pt x="24077" y="19083"/>
                </a:cubicBezTo>
                <a:cubicBezTo>
                  <a:pt x="24077" y="19000"/>
                  <a:pt x="24077" y="18944"/>
                  <a:pt x="24049" y="18860"/>
                </a:cubicBezTo>
                <a:cubicBezTo>
                  <a:pt x="24049" y="18860"/>
                  <a:pt x="24021" y="18916"/>
                  <a:pt x="23993" y="18888"/>
                </a:cubicBezTo>
                <a:lnTo>
                  <a:pt x="23965" y="18832"/>
                </a:lnTo>
                <a:cubicBezTo>
                  <a:pt x="23965" y="19474"/>
                  <a:pt x="23882" y="20088"/>
                  <a:pt x="23714" y="20701"/>
                </a:cubicBezTo>
                <a:cubicBezTo>
                  <a:pt x="24021" y="20701"/>
                  <a:pt x="24272" y="20701"/>
                  <a:pt x="24551" y="20674"/>
                </a:cubicBezTo>
                <a:close/>
                <a:moveTo>
                  <a:pt x="24886" y="19725"/>
                </a:moveTo>
                <a:lnTo>
                  <a:pt x="24858" y="19725"/>
                </a:lnTo>
                <a:lnTo>
                  <a:pt x="24858" y="19837"/>
                </a:lnTo>
                <a:cubicBezTo>
                  <a:pt x="24886" y="19837"/>
                  <a:pt x="24914" y="19809"/>
                  <a:pt x="24914" y="19725"/>
                </a:cubicBezTo>
                <a:close/>
                <a:moveTo>
                  <a:pt x="24970" y="20032"/>
                </a:moveTo>
                <a:cubicBezTo>
                  <a:pt x="24970" y="19976"/>
                  <a:pt x="24970" y="19920"/>
                  <a:pt x="24998" y="19837"/>
                </a:cubicBezTo>
                <a:cubicBezTo>
                  <a:pt x="24970" y="19837"/>
                  <a:pt x="24942" y="19837"/>
                  <a:pt x="24942" y="19920"/>
                </a:cubicBezTo>
                <a:cubicBezTo>
                  <a:pt x="24970" y="19920"/>
                  <a:pt x="24970" y="20032"/>
                  <a:pt x="24998" y="20004"/>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a:off x="8106600" y="3735153"/>
            <a:ext cx="940715" cy="956692"/>
          </a:xfrm>
          <a:custGeom>
            <a:rect b="b" l="l" r="r" t="t"/>
            <a:pathLst>
              <a:path extrusionOk="0" h="43412" w="42687">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a:off x="8228657" y="760006"/>
            <a:ext cx="696605" cy="543533"/>
          </a:xfrm>
          <a:custGeom>
            <a:rect b="b" l="l" r="r" t="t"/>
            <a:pathLst>
              <a:path extrusionOk="0" h="24664" w="3161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a:off x="1284417" y="84446"/>
            <a:ext cx="440221" cy="937630"/>
          </a:xfrm>
          <a:custGeom>
            <a:rect b="b" l="l" r="r" t="t"/>
            <a:pathLst>
              <a:path extrusionOk="0" h="42547" w="19976">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1"/>
          <p:cNvSpPr/>
          <p:nvPr/>
        </p:nvSpPr>
        <p:spPr>
          <a:xfrm>
            <a:off x="73773" y="-20698"/>
            <a:ext cx="403969" cy="440860"/>
          </a:xfrm>
          <a:custGeom>
            <a:rect b="b" l="l" r="r" t="t"/>
            <a:pathLst>
              <a:path extrusionOk="0" h="20005" w="18331">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1"/>
          <p:cNvSpPr/>
          <p:nvPr/>
        </p:nvSpPr>
        <p:spPr>
          <a:xfrm>
            <a:off x="7588153" y="63378"/>
            <a:ext cx="802980" cy="716902"/>
          </a:xfrm>
          <a:custGeom>
            <a:rect b="b" l="l" r="r" t="t"/>
            <a:pathLst>
              <a:path extrusionOk="0" h="32531" w="36437">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a:off x="-10" y="454577"/>
            <a:ext cx="802385" cy="717519"/>
          </a:xfrm>
          <a:custGeom>
            <a:rect b="b" l="l" r="r" t="t"/>
            <a:pathLst>
              <a:path extrusionOk="0" h="32559" w="3641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a:off x="8335391" y="4160610"/>
            <a:ext cx="990387" cy="1126226"/>
          </a:xfrm>
          <a:custGeom>
            <a:rect b="b" l="l" r="r" t="t"/>
            <a:pathLst>
              <a:path extrusionOk="0" h="51105" w="44941">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a:off x="1089512" y="619357"/>
            <a:ext cx="257001" cy="280383"/>
          </a:xfrm>
          <a:custGeom>
            <a:rect b="b" l="l" r="r" t="t"/>
            <a:pathLst>
              <a:path extrusionOk="0" h="12723" w="11662">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1"/>
          <p:cNvSpPr/>
          <p:nvPr/>
        </p:nvSpPr>
        <p:spPr>
          <a:xfrm>
            <a:off x="8254785" y="131013"/>
            <a:ext cx="284702" cy="271766"/>
          </a:xfrm>
          <a:custGeom>
            <a:rect b="b" l="l" r="r" t="t"/>
            <a:pathLst>
              <a:path extrusionOk="0" h="12332" w="12919">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1"/>
          <p:cNvSpPr/>
          <p:nvPr/>
        </p:nvSpPr>
        <p:spPr>
          <a:xfrm>
            <a:off x="716296" y="1149771"/>
            <a:ext cx="14765" cy="13134"/>
          </a:xfrm>
          <a:custGeom>
            <a:rect b="b" l="l" r="r" t="t"/>
            <a:pathLst>
              <a:path extrusionOk="0" h="596" w="670">
                <a:moveTo>
                  <a:pt x="49" y="0"/>
                </a:moveTo>
                <a:cubicBezTo>
                  <a:pt x="39" y="0"/>
                  <a:pt x="31" y="3"/>
                  <a:pt x="28" y="9"/>
                </a:cubicBezTo>
                <a:cubicBezTo>
                  <a:pt x="0" y="37"/>
                  <a:pt x="335" y="344"/>
                  <a:pt x="670" y="595"/>
                </a:cubicBezTo>
                <a:cubicBezTo>
                  <a:pt x="586" y="428"/>
                  <a:pt x="502" y="260"/>
                  <a:pt x="419" y="121"/>
                </a:cubicBezTo>
                <a:lnTo>
                  <a:pt x="307" y="65"/>
                </a:lnTo>
                <a:lnTo>
                  <a:pt x="307" y="65"/>
                </a:lnTo>
                <a:cubicBezTo>
                  <a:pt x="324" y="88"/>
                  <a:pt x="324" y="97"/>
                  <a:pt x="312" y="97"/>
                </a:cubicBezTo>
                <a:cubicBezTo>
                  <a:pt x="273" y="97"/>
                  <a:pt x="109" y="0"/>
                  <a:pt x="49" y="0"/>
                </a:cubicBezTo>
                <a:close/>
              </a:path>
            </a:pathLst>
          </a:custGeom>
          <a:solidFill>
            <a:srgbClr val="FFD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a:off x="720593" y="961830"/>
            <a:ext cx="750729" cy="425478"/>
          </a:xfrm>
          <a:custGeom>
            <a:rect b="b" l="l" r="r" t="t"/>
            <a:pathLst>
              <a:path extrusionOk="0" h="19307" w="34066">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a:off x="8613853" y="309919"/>
            <a:ext cx="433478" cy="518939"/>
          </a:xfrm>
          <a:custGeom>
            <a:rect b="b" l="l" r="r" t="t"/>
            <a:pathLst>
              <a:path extrusionOk="0" h="23548" w="1967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rot="5246680">
            <a:off x="-70774" y="3833171"/>
            <a:ext cx="640657" cy="954815"/>
          </a:xfrm>
          <a:custGeom>
            <a:rect b="b" l="l" r="r" t="t"/>
            <a:pathLst>
              <a:path extrusionOk="0" h="43328" w="29072">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a:off x="7305433" y="4490831"/>
            <a:ext cx="721838" cy="408289"/>
          </a:xfrm>
          <a:custGeom>
            <a:rect b="b" l="l" r="r" t="t"/>
            <a:pathLst>
              <a:path extrusionOk="0" h="18527" w="32755">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1"/>
          <p:cNvSpPr/>
          <p:nvPr/>
        </p:nvSpPr>
        <p:spPr>
          <a:xfrm>
            <a:off x="879840" y="4380572"/>
            <a:ext cx="1026154" cy="951161"/>
          </a:xfrm>
          <a:custGeom>
            <a:rect b="b" l="l" r="r" t="t"/>
            <a:pathLst>
              <a:path extrusionOk="0" h="43161" w="46564">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1"/>
          <p:cNvSpPr/>
          <p:nvPr/>
        </p:nvSpPr>
        <p:spPr>
          <a:xfrm>
            <a:off x="724890" y="4212707"/>
            <a:ext cx="1066130" cy="558893"/>
          </a:xfrm>
          <a:custGeom>
            <a:rect b="b" l="l" r="r" t="t"/>
            <a:pathLst>
              <a:path extrusionOk="0" h="25361" w="48378">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a:off x="-94072" y="3248156"/>
            <a:ext cx="433478" cy="518939"/>
          </a:xfrm>
          <a:custGeom>
            <a:rect b="b" l="l" r="r" t="t"/>
            <a:pathLst>
              <a:path extrusionOk="0" h="23548" w="1967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2"/>
        </a:solidFill>
      </p:bgPr>
    </p:bg>
    <p:spTree>
      <p:nvGrpSpPr>
        <p:cNvPr id="217" name="Shape 21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2_1">
    <p:spTree>
      <p:nvGrpSpPr>
        <p:cNvPr id="218" name="Shape 218"/>
        <p:cNvGrpSpPr/>
        <p:nvPr/>
      </p:nvGrpSpPr>
      <p:grpSpPr>
        <a:xfrm>
          <a:off x="0" y="0"/>
          <a:ext cx="0" cy="0"/>
          <a:chOff x="0" y="0"/>
          <a:chExt cx="0" cy="0"/>
        </a:xfrm>
      </p:grpSpPr>
      <p:grpSp>
        <p:nvGrpSpPr>
          <p:cNvPr id="219" name="Google Shape;219;p13"/>
          <p:cNvGrpSpPr/>
          <p:nvPr/>
        </p:nvGrpSpPr>
        <p:grpSpPr>
          <a:xfrm flipH="1">
            <a:off x="875160" y="1002025"/>
            <a:ext cx="7447686" cy="3904012"/>
            <a:chOff x="1282762" y="26746"/>
            <a:chExt cx="6692744" cy="5156534"/>
          </a:xfrm>
        </p:grpSpPr>
        <p:sp>
          <p:nvSpPr>
            <p:cNvPr id="220" name="Google Shape;220;p13"/>
            <p:cNvSpPr/>
            <p:nvPr/>
          </p:nvSpPr>
          <p:spPr>
            <a:xfrm rot="-10449788">
              <a:off x="1495613" y="333274"/>
              <a:ext cx="6257967" cy="4505152"/>
            </a:xfrm>
            <a:custGeom>
              <a:rect b="b" l="l" r="r" t="t"/>
              <a:pathLst>
                <a:path extrusionOk="0" h="25361" w="48378">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3"/>
            <p:cNvSpPr/>
            <p:nvPr/>
          </p:nvSpPr>
          <p:spPr>
            <a:xfrm rot="350212">
              <a:off x="1504688" y="371599"/>
              <a:ext cx="6257967" cy="4505152"/>
            </a:xfrm>
            <a:custGeom>
              <a:rect b="b" l="l" r="r" t="t"/>
              <a:pathLst>
                <a:path extrusionOk="0" h="25361" w="48378">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2" name="Google Shape;222;p13"/>
          <p:cNvSpPr/>
          <p:nvPr/>
        </p:nvSpPr>
        <p:spPr>
          <a:xfrm>
            <a:off x="423950" y="80225"/>
            <a:ext cx="1212925" cy="428975"/>
          </a:xfrm>
          <a:custGeom>
            <a:rect b="b" l="l" r="r" t="t"/>
            <a:pathLst>
              <a:path extrusionOk="0" h="17159" w="48517">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3"/>
          <p:cNvSpPr/>
          <p:nvPr/>
        </p:nvSpPr>
        <p:spPr>
          <a:xfrm>
            <a:off x="975650" y="636100"/>
            <a:ext cx="628450" cy="641025"/>
          </a:xfrm>
          <a:custGeom>
            <a:rect b="b" l="l" r="r" t="t"/>
            <a:pathLst>
              <a:path extrusionOk="0" h="25641" w="25138">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3"/>
          <p:cNvSpPr/>
          <p:nvPr/>
        </p:nvSpPr>
        <p:spPr>
          <a:xfrm>
            <a:off x="36850" y="458950"/>
            <a:ext cx="790250" cy="616600"/>
          </a:xfrm>
          <a:custGeom>
            <a:rect b="b" l="l" r="r" t="t"/>
            <a:pathLst>
              <a:path extrusionOk="0" h="24664" w="3161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3"/>
          <p:cNvSpPr/>
          <p:nvPr/>
        </p:nvSpPr>
        <p:spPr>
          <a:xfrm>
            <a:off x="820100" y="442500"/>
            <a:ext cx="818875" cy="463175"/>
          </a:xfrm>
          <a:custGeom>
            <a:rect b="b" l="l" r="r" t="t"/>
            <a:pathLst>
              <a:path extrusionOk="0" h="18527" w="32755">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3"/>
          <p:cNvSpPr/>
          <p:nvPr/>
        </p:nvSpPr>
        <p:spPr>
          <a:xfrm rot="10800000">
            <a:off x="7822225" y="4358800"/>
            <a:ext cx="922075" cy="892800"/>
          </a:xfrm>
          <a:custGeom>
            <a:rect b="b" l="l" r="r" t="t"/>
            <a:pathLst>
              <a:path extrusionOk="0" h="35712" w="36883">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3"/>
          <p:cNvSpPr/>
          <p:nvPr/>
        </p:nvSpPr>
        <p:spPr>
          <a:xfrm rot="10800000">
            <a:off x="7612150" y="4741675"/>
            <a:ext cx="322975" cy="295050"/>
          </a:xfrm>
          <a:custGeom>
            <a:rect b="b" l="l" r="r" t="t"/>
            <a:pathLst>
              <a:path extrusionOk="0" h="11802" w="12919">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3"/>
          <p:cNvSpPr/>
          <p:nvPr/>
        </p:nvSpPr>
        <p:spPr>
          <a:xfrm rot="10800000">
            <a:off x="8959850" y="3942350"/>
            <a:ext cx="751900" cy="1173250"/>
          </a:xfrm>
          <a:custGeom>
            <a:rect b="b" l="l" r="r" t="t"/>
            <a:pathLst>
              <a:path extrusionOk="0" h="46930" w="30076">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3"/>
          <p:cNvSpPr/>
          <p:nvPr/>
        </p:nvSpPr>
        <p:spPr>
          <a:xfrm rot="10800000">
            <a:off x="8222625" y="3181275"/>
            <a:ext cx="1083900" cy="1316350"/>
          </a:xfrm>
          <a:custGeom>
            <a:rect b="b" l="l" r="r" t="t"/>
            <a:pathLst>
              <a:path extrusionOk="0" h="52654" w="43356">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3"/>
          <p:cNvSpPr/>
          <p:nvPr/>
        </p:nvSpPr>
        <p:spPr>
          <a:xfrm>
            <a:off x="-428300" y="3828025"/>
            <a:ext cx="1065775" cy="669600"/>
          </a:xfrm>
          <a:custGeom>
            <a:rect b="b" l="l" r="r" t="t"/>
            <a:pathLst>
              <a:path extrusionOk="0" h="26784" w="42631">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3"/>
          <p:cNvSpPr/>
          <p:nvPr/>
        </p:nvSpPr>
        <p:spPr>
          <a:xfrm>
            <a:off x="827100" y="4762650"/>
            <a:ext cx="1064375" cy="488950"/>
          </a:xfrm>
          <a:custGeom>
            <a:rect b="b" l="l" r="r" t="t"/>
            <a:pathLst>
              <a:path extrusionOk="0" h="19558" w="42575">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3"/>
          <p:cNvSpPr/>
          <p:nvPr/>
        </p:nvSpPr>
        <p:spPr>
          <a:xfrm>
            <a:off x="763300" y="4651050"/>
            <a:ext cx="323650" cy="308300"/>
          </a:xfrm>
          <a:custGeom>
            <a:rect b="b" l="l" r="r" t="t"/>
            <a:pathLst>
              <a:path extrusionOk="0" h="12332" w="12946">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3"/>
          <p:cNvSpPr/>
          <p:nvPr/>
        </p:nvSpPr>
        <p:spPr>
          <a:xfrm>
            <a:off x="36850" y="4358825"/>
            <a:ext cx="1081800" cy="756775"/>
          </a:xfrm>
          <a:custGeom>
            <a:rect b="b" l="l" r="r" t="t"/>
            <a:pathLst>
              <a:path extrusionOk="0" h="30271" w="43272">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3"/>
          <p:cNvSpPr/>
          <p:nvPr/>
        </p:nvSpPr>
        <p:spPr>
          <a:xfrm>
            <a:off x="7848725" y="743525"/>
            <a:ext cx="661925" cy="1155750"/>
          </a:xfrm>
          <a:custGeom>
            <a:rect b="b" l="l" r="r" t="t"/>
            <a:pathLst>
              <a:path extrusionOk="0" h="46230" w="26477">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rgbClr val="8CB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3"/>
          <p:cNvSpPr/>
          <p:nvPr/>
        </p:nvSpPr>
        <p:spPr>
          <a:xfrm>
            <a:off x="8469500" y="967675"/>
            <a:ext cx="490350" cy="435250"/>
          </a:xfrm>
          <a:custGeom>
            <a:rect b="b" l="l" r="r" t="t"/>
            <a:pathLst>
              <a:path extrusionOk="0" h="17410" w="19614">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3"/>
          <p:cNvSpPr/>
          <p:nvPr/>
        </p:nvSpPr>
        <p:spPr>
          <a:xfrm>
            <a:off x="8184425" y="205025"/>
            <a:ext cx="848150" cy="599850"/>
          </a:xfrm>
          <a:custGeom>
            <a:rect b="b" l="l" r="r" t="t"/>
            <a:pathLst>
              <a:path extrusionOk="0" h="23994" w="33926">
                <a:moveTo>
                  <a:pt x="11690" y="7923"/>
                </a:moveTo>
                <a:cubicBezTo>
                  <a:pt x="11718" y="7923"/>
                  <a:pt x="11662" y="7951"/>
                  <a:pt x="11662" y="7951"/>
                </a:cubicBezTo>
                <a:cubicBezTo>
                  <a:pt x="11603" y="7971"/>
                  <a:pt x="11544" y="7991"/>
                  <a:pt x="11514" y="7991"/>
                </a:cubicBezTo>
                <a:cubicBezTo>
                  <a:pt x="11502" y="7991"/>
                  <a:pt x="11495" y="7987"/>
                  <a:pt x="11495" y="7979"/>
                </a:cubicBezTo>
                <a:cubicBezTo>
                  <a:pt x="11551" y="7951"/>
                  <a:pt x="11634" y="7923"/>
                  <a:pt x="11690" y="7923"/>
                </a:cubicBezTo>
                <a:close/>
                <a:moveTo>
                  <a:pt x="31805" y="11801"/>
                </a:moveTo>
                <a:cubicBezTo>
                  <a:pt x="31777" y="11811"/>
                  <a:pt x="31746" y="11814"/>
                  <a:pt x="31714" y="11814"/>
                </a:cubicBezTo>
                <a:cubicBezTo>
                  <a:pt x="31650" y="11814"/>
                  <a:pt x="31582" y="11801"/>
                  <a:pt x="31526" y="11801"/>
                </a:cubicBezTo>
                <a:close/>
                <a:moveTo>
                  <a:pt x="33842" y="12387"/>
                </a:moveTo>
                <a:lnTo>
                  <a:pt x="33870" y="12415"/>
                </a:lnTo>
                <a:cubicBezTo>
                  <a:pt x="33814" y="12499"/>
                  <a:pt x="33758" y="12583"/>
                  <a:pt x="33675" y="12666"/>
                </a:cubicBezTo>
                <a:cubicBezTo>
                  <a:pt x="33758" y="12499"/>
                  <a:pt x="33814" y="12387"/>
                  <a:pt x="33842" y="12387"/>
                </a:cubicBezTo>
                <a:close/>
                <a:moveTo>
                  <a:pt x="32823" y="13216"/>
                </a:moveTo>
                <a:cubicBezTo>
                  <a:pt x="32838" y="13216"/>
                  <a:pt x="32838" y="13252"/>
                  <a:pt x="32838" y="13252"/>
                </a:cubicBezTo>
                <a:cubicBezTo>
                  <a:pt x="32810" y="13280"/>
                  <a:pt x="32810" y="13336"/>
                  <a:pt x="32782" y="13364"/>
                </a:cubicBezTo>
                <a:cubicBezTo>
                  <a:pt x="32772" y="13369"/>
                  <a:pt x="32765" y="13371"/>
                  <a:pt x="32760" y="13371"/>
                </a:cubicBezTo>
                <a:cubicBezTo>
                  <a:pt x="32736" y="13371"/>
                  <a:pt x="32763" y="13317"/>
                  <a:pt x="32810" y="13224"/>
                </a:cubicBezTo>
                <a:cubicBezTo>
                  <a:pt x="32815" y="13219"/>
                  <a:pt x="32820" y="13216"/>
                  <a:pt x="32823" y="13216"/>
                </a:cubicBezTo>
                <a:close/>
                <a:moveTo>
                  <a:pt x="33228" y="14424"/>
                </a:moveTo>
                <a:cubicBezTo>
                  <a:pt x="33158" y="14564"/>
                  <a:pt x="33127" y="14626"/>
                  <a:pt x="33119" y="14626"/>
                </a:cubicBezTo>
                <a:cubicBezTo>
                  <a:pt x="33117" y="14626"/>
                  <a:pt x="33117" y="14624"/>
                  <a:pt x="33117" y="14619"/>
                </a:cubicBezTo>
                <a:lnTo>
                  <a:pt x="33200" y="14424"/>
                </a:lnTo>
                <a:close/>
                <a:moveTo>
                  <a:pt x="33221" y="14645"/>
                </a:moveTo>
                <a:cubicBezTo>
                  <a:pt x="33226" y="14645"/>
                  <a:pt x="33228" y="14647"/>
                  <a:pt x="33228" y="14647"/>
                </a:cubicBezTo>
                <a:cubicBezTo>
                  <a:pt x="33200" y="14731"/>
                  <a:pt x="33172" y="14842"/>
                  <a:pt x="33089" y="14982"/>
                </a:cubicBezTo>
                <a:cubicBezTo>
                  <a:pt x="33085" y="14984"/>
                  <a:pt x="33083" y="14984"/>
                  <a:pt x="33080" y="14984"/>
                </a:cubicBezTo>
                <a:cubicBezTo>
                  <a:pt x="33042" y="14984"/>
                  <a:pt x="33117" y="14785"/>
                  <a:pt x="33117" y="14759"/>
                </a:cubicBezTo>
                <a:cubicBezTo>
                  <a:pt x="33176" y="14659"/>
                  <a:pt x="33208" y="14645"/>
                  <a:pt x="33221" y="14645"/>
                </a:cubicBezTo>
                <a:close/>
                <a:moveTo>
                  <a:pt x="32754" y="13252"/>
                </a:moveTo>
                <a:cubicBezTo>
                  <a:pt x="32754" y="13364"/>
                  <a:pt x="32726" y="13447"/>
                  <a:pt x="32670" y="13531"/>
                </a:cubicBezTo>
                <a:cubicBezTo>
                  <a:pt x="32751" y="13612"/>
                  <a:pt x="32622" y="14062"/>
                  <a:pt x="32717" y="14062"/>
                </a:cubicBezTo>
                <a:cubicBezTo>
                  <a:pt x="32720" y="14062"/>
                  <a:pt x="32723" y="14062"/>
                  <a:pt x="32726" y="14061"/>
                </a:cubicBezTo>
                <a:lnTo>
                  <a:pt x="32726" y="14061"/>
                </a:lnTo>
                <a:cubicBezTo>
                  <a:pt x="32670" y="14229"/>
                  <a:pt x="32642" y="14424"/>
                  <a:pt x="32586" y="14591"/>
                </a:cubicBezTo>
                <a:cubicBezTo>
                  <a:pt x="32586" y="14675"/>
                  <a:pt x="32586" y="14731"/>
                  <a:pt x="32586" y="14815"/>
                </a:cubicBezTo>
                <a:cubicBezTo>
                  <a:pt x="32586" y="14842"/>
                  <a:pt x="32586" y="14898"/>
                  <a:pt x="32586" y="14954"/>
                </a:cubicBezTo>
                <a:cubicBezTo>
                  <a:pt x="32531" y="15177"/>
                  <a:pt x="32475" y="15428"/>
                  <a:pt x="32447" y="15679"/>
                </a:cubicBezTo>
                <a:cubicBezTo>
                  <a:pt x="32140" y="15651"/>
                  <a:pt x="31889" y="15651"/>
                  <a:pt x="31638" y="15596"/>
                </a:cubicBezTo>
                <a:cubicBezTo>
                  <a:pt x="31973" y="14815"/>
                  <a:pt x="32307" y="14061"/>
                  <a:pt x="32670" y="13280"/>
                </a:cubicBezTo>
                <a:cubicBezTo>
                  <a:pt x="32670" y="13308"/>
                  <a:pt x="32670" y="13308"/>
                  <a:pt x="32670" y="13336"/>
                </a:cubicBezTo>
                <a:cubicBezTo>
                  <a:pt x="32698" y="13336"/>
                  <a:pt x="32754" y="13252"/>
                  <a:pt x="32754" y="13252"/>
                </a:cubicBezTo>
                <a:close/>
                <a:moveTo>
                  <a:pt x="31219" y="17409"/>
                </a:moveTo>
                <a:lnTo>
                  <a:pt x="31191" y="17549"/>
                </a:lnTo>
                <a:cubicBezTo>
                  <a:pt x="31136" y="17549"/>
                  <a:pt x="31136" y="17521"/>
                  <a:pt x="31191" y="17409"/>
                </a:cubicBezTo>
                <a:close/>
                <a:moveTo>
                  <a:pt x="30215" y="19418"/>
                </a:moveTo>
                <a:cubicBezTo>
                  <a:pt x="30192" y="19465"/>
                  <a:pt x="30149" y="19570"/>
                  <a:pt x="30135" y="19570"/>
                </a:cubicBezTo>
                <a:cubicBezTo>
                  <a:pt x="30133" y="19570"/>
                  <a:pt x="30131" y="19566"/>
                  <a:pt x="30131" y="19557"/>
                </a:cubicBezTo>
                <a:cubicBezTo>
                  <a:pt x="30159" y="19502"/>
                  <a:pt x="30187" y="19418"/>
                  <a:pt x="30215" y="19418"/>
                </a:cubicBezTo>
                <a:close/>
                <a:moveTo>
                  <a:pt x="26700" y="22654"/>
                </a:moveTo>
                <a:cubicBezTo>
                  <a:pt x="26759" y="22674"/>
                  <a:pt x="26860" y="22722"/>
                  <a:pt x="26894" y="22738"/>
                </a:cubicBezTo>
                <a:lnTo>
                  <a:pt x="26894" y="22738"/>
                </a:lnTo>
                <a:cubicBezTo>
                  <a:pt x="26838" y="22737"/>
                  <a:pt x="26644" y="22654"/>
                  <a:pt x="26700" y="22654"/>
                </a:cubicBezTo>
                <a:close/>
                <a:moveTo>
                  <a:pt x="29462" y="21594"/>
                </a:moveTo>
                <a:lnTo>
                  <a:pt x="29462" y="21622"/>
                </a:lnTo>
                <a:cubicBezTo>
                  <a:pt x="29490" y="21761"/>
                  <a:pt x="29378" y="22236"/>
                  <a:pt x="29406" y="22403"/>
                </a:cubicBezTo>
                <a:cubicBezTo>
                  <a:pt x="29266" y="22905"/>
                  <a:pt x="29266" y="23128"/>
                  <a:pt x="29183" y="23575"/>
                </a:cubicBezTo>
                <a:cubicBezTo>
                  <a:pt x="29099" y="23575"/>
                  <a:pt x="29043" y="23547"/>
                  <a:pt x="28987" y="23519"/>
                </a:cubicBezTo>
                <a:cubicBezTo>
                  <a:pt x="28876" y="23463"/>
                  <a:pt x="28764" y="23407"/>
                  <a:pt x="28681" y="23324"/>
                </a:cubicBezTo>
                <a:cubicBezTo>
                  <a:pt x="28346" y="23156"/>
                  <a:pt x="28067" y="22989"/>
                  <a:pt x="27844" y="22849"/>
                </a:cubicBezTo>
                <a:lnTo>
                  <a:pt x="27537" y="22654"/>
                </a:lnTo>
                <a:lnTo>
                  <a:pt x="27537" y="22654"/>
                </a:lnTo>
                <a:cubicBezTo>
                  <a:pt x="28011" y="22849"/>
                  <a:pt x="28513" y="23045"/>
                  <a:pt x="28987" y="23240"/>
                </a:cubicBezTo>
                <a:cubicBezTo>
                  <a:pt x="29155" y="22682"/>
                  <a:pt x="29294" y="22152"/>
                  <a:pt x="29462" y="21594"/>
                </a:cubicBezTo>
                <a:close/>
                <a:moveTo>
                  <a:pt x="4883" y="0"/>
                </a:moveTo>
                <a:cubicBezTo>
                  <a:pt x="4855" y="140"/>
                  <a:pt x="4855" y="279"/>
                  <a:pt x="4827" y="419"/>
                </a:cubicBezTo>
                <a:lnTo>
                  <a:pt x="4855" y="474"/>
                </a:lnTo>
                <a:cubicBezTo>
                  <a:pt x="4827" y="670"/>
                  <a:pt x="4799" y="837"/>
                  <a:pt x="4743" y="1032"/>
                </a:cubicBezTo>
                <a:cubicBezTo>
                  <a:pt x="4743" y="1004"/>
                  <a:pt x="4743" y="977"/>
                  <a:pt x="4743" y="949"/>
                </a:cubicBezTo>
                <a:cubicBezTo>
                  <a:pt x="4604" y="1423"/>
                  <a:pt x="4436" y="1897"/>
                  <a:pt x="4241" y="2344"/>
                </a:cubicBezTo>
                <a:cubicBezTo>
                  <a:pt x="4129" y="2595"/>
                  <a:pt x="4018" y="2846"/>
                  <a:pt x="3878" y="3097"/>
                </a:cubicBezTo>
                <a:lnTo>
                  <a:pt x="3627" y="3543"/>
                </a:lnTo>
                <a:lnTo>
                  <a:pt x="0" y="10127"/>
                </a:lnTo>
                <a:cubicBezTo>
                  <a:pt x="2511" y="10797"/>
                  <a:pt x="4771" y="11969"/>
                  <a:pt x="7031" y="13196"/>
                </a:cubicBezTo>
                <a:cubicBezTo>
                  <a:pt x="7756" y="13559"/>
                  <a:pt x="8454" y="13950"/>
                  <a:pt x="9151" y="14312"/>
                </a:cubicBezTo>
                <a:cubicBezTo>
                  <a:pt x="9347" y="14563"/>
                  <a:pt x="9570" y="14787"/>
                  <a:pt x="9821" y="14954"/>
                </a:cubicBezTo>
                <a:cubicBezTo>
                  <a:pt x="10156" y="15149"/>
                  <a:pt x="10769" y="15512"/>
                  <a:pt x="11216" y="15735"/>
                </a:cubicBezTo>
                <a:cubicBezTo>
                  <a:pt x="11774" y="16014"/>
                  <a:pt x="12248" y="16182"/>
                  <a:pt x="12667" y="16377"/>
                </a:cubicBezTo>
                <a:cubicBezTo>
                  <a:pt x="13531" y="16795"/>
                  <a:pt x="14089" y="17019"/>
                  <a:pt x="14815" y="17325"/>
                </a:cubicBezTo>
                <a:cubicBezTo>
                  <a:pt x="15680" y="17716"/>
                  <a:pt x="16489" y="18107"/>
                  <a:pt x="17270" y="18469"/>
                </a:cubicBezTo>
                <a:cubicBezTo>
                  <a:pt x="17967" y="18776"/>
                  <a:pt x="18358" y="18888"/>
                  <a:pt x="18972" y="19167"/>
                </a:cubicBezTo>
                <a:cubicBezTo>
                  <a:pt x="19195" y="19223"/>
                  <a:pt x="19502" y="19334"/>
                  <a:pt x="19809" y="19446"/>
                </a:cubicBezTo>
                <a:lnTo>
                  <a:pt x="19948" y="19529"/>
                </a:lnTo>
                <a:cubicBezTo>
                  <a:pt x="20283" y="19808"/>
                  <a:pt x="21371" y="20283"/>
                  <a:pt x="22152" y="20562"/>
                </a:cubicBezTo>
                <a:cubicBezTo>
                  <a:pt x="22180" y="20534"/>
                  <a:pt x="22236" y="20534"/>
                  <a:pt x="22347" y="20534"/>
                </a:cubicBezTo>
                <a:cubicBezTo>
                  <a:pt x="23101" y="20869"/>
                  <a:pt x="23882" y="21203"/>
                  <a:pt x="24663" y="21510"/>
                </a:cubicBezTo>
                <a:lnTo>
                  <a:pt x="25779" y="22152"/>
                </a:lnTo>
                <a:cubicBezTo>
                  <a:pt x="25946" y="22319"/>
                  <a:pt x="26170" y="22459"/>
                  <a:pt x="26393" y="22570"/>
                </a:cubicBezTo>
                <a:cubicBezTo>
                  <a:pt x="26504" y="22654"/>
                  <a:pt x="26644" y="22738"/>
                  <a:pt x="26783" y="22849"/>
                </a:cubicBezTo>
                <a:cubicBezTo>
                  <a:pt x="26811" y="22849"/>
                  <a:pt x="26895" y="22877"/>
                  <a:pt x="26979" y="22905"/>
                </a:cubicBezTo>
                <a:cubicBezTo>
                  <a:pt x="27062" y="22961"/>
                  <a:pt x="27146" y="23017"/>
                  <a:pt x="27258" y="23073"/>
                </a:cubicBezTo>
                <a:lnTo>
                  <a:pt x="27397" y="23156"/>
                </a:lnTo>
                <a:lnTo>
                  <a:pt x="27620" y="23268"/>
                </a:lnTo>
                <a:cubicBezTo>
                  <a:pt x="27899" y="23407"/>
                  <a:pt x="28290" y="23547"/>
                  <a:pt x="28429" y="23631"/>
                </a:cubicBezTo>
                <a:lnTo>
                  <a:pt x="29350" y="23993"/>
                </a:lnTo>
                <a:cubicBezTo>
                  <a:pt x="29434" y="23631"/>
                  <a:pt x="29545" y="23240"/>
                  <a:pt x="29657" y="22822"/>
                </a:cubicBezTo>
                <a:cubicBezTo>
                  <a:pt x="29713" y="22626"/>
                  <a:pt x="29769" y="22403"/>
                  <a:pt x="29797" y="22208"/>
                </a:cubicBezTo>
                <a:cubicBezTo>
                  <a:pt x="29824" y="22096"/>
                  <a:pt x="29852" y="21985"/>
                  <a:pt x="29880" y="21901"/>
                </a:cubicBezTo>
                <a:cubicBezTo>
                  <a:pt x="29880" y="21817"/>
                  <a:pt x="29908" y="21733"/>
                  <a:pt x="29936" y="21622"/>
                </a:cubicBezTo>
                <a:cubicBezTo>
                  <a:pt x="29964" y="21538"/>
                  <a:pt x="29964" y="21455"/>
                  <a:pt x="29964" y="21343"/>
                </a:cubicBezTo>
                <a:cubicBezTo>
                  <a:pt x="30076" y="20869"/>
                  <a:pt x="30159" y="20366"/>
                  <a:pt x="30187" y="19864"/>
                </a:cubicBezTo>
                <a:cubicBezTo>
                  <a:pt x="30271" y="19557"/>
                  <a:pt x="30299" y="19223"/>
                  <a:pt x="30299" y="18916"/>
                </a:cubicBezTo>
                <a:cubicBezTo>
                  <a:pt x="30410" y="18581"/>
                  <a:pt x="30522" y="18246"/>
                  <a:pt x="30661" y="17939"/>
                </a:cubicBezTo>
                <a:cubicBezTo>
                  <a:pt x="30673" y="17943"/>
                  <a:pt x="30686" y="17945"/>
                  <a:pt x="30699" y="17945"/>
                </a:cubicBezTo>
                <a:cubicBezTo>
                  <a:pt x="30777" y="17945"/>
                  <a:pt x="30873" y="17883"/>
                  <a:pt x="30968" y="17883"/>
                </a:cubicBezTo>
                <a:cubicBezTo>
                  <a:pt x="31191" y="17911"/>
                  <a:pt x="31415" y="17995"/>
                  <a:pt x="31694" y="18023"/>
                </a:cubicBezTo>
                <a:cubicBezTo>
                  <a:pt x="31749" y="17939"/>
                  <a:pt x="31749" y="17800"/>
                  <a:pt x="31805" y="17716"/>
                </a:cubicBezTo>
                <a:lnTo>
                  <a:pt x="31805" y="17716"/>
                </a:lnTo>
                <a:cubicBezTo>
                  <a:pt x="31769" y="17884"/>
                  <a:pt x="31780" y="17928"/>
                  <a:pt x="31806" y="17928"/>
                </a:cubicBezTo>
                <a:cubicBezTo>
                  <a:pt x="31834" y="17928"/>
                  <a:pt x="31881" y="17876"/>
                  <a:pt x="31905" y="17876"/>
                </a:cubicBezTo>
                <a:cubicBezTo>
                  <a:pt x="31910" y="17876"/>
                  <a:pt x="31914" y="17878"/>
                  <a:pt x="31917" y="17883"/>
                </a:cubicBezTo>
                <a:lnTo>
                  <a:pt x="32196" y="17465"/>
                </a:lnTo>
                <a:cubicBezTo>
                  <a:pt x="32307" y="17214"/>
                  <a:pt x="32419" y="16963"/>
                  <a:pt x="32559" y="16740"/>
                </a:cubicBezTo>
                <a:cubicBezTo>
                  <a:pt x="32670" y="16461"/>
                  <a:pt x="32782" y="16154"/>
                  <a:pt x="32893" y="15875"/>
                </a:cubicBezTo>
                <a:cubicBezTo>
                  <a:pt x="33005" y="15596"/>
                  <a:pt x="33089" y="15317"/>
                  <a:pt x="33144" y="15094"/>
                </a:cubicBezTo>
                <a:cubicBezTo>
                  <a:pt x="33256" y="14787"/>
                  <a:pt x="33340" y="14480"/>
                  <a:pt x="33396" y="14173"/>
                </a:cubicBezTo>
                <a:cubicBezTo>
                  <a:pt x="33451" y="14089"/>
                  <a:pt x="33479" y="14005"/>
                  <a:pt x="33535" y="13922"/>
                </a:cubicBezTo>
                <a:cubicBezTo>
                  <a:pt x="33619" y="13559"/>
                  <a:pt x="33870" y="12945"/>
                  <a:pt x="33870" y="12694"/>
                </a:cubicBezTo>
                <a:cubicBezTo>
                  <a:pt x="33870" y="12583"/>
                  <a:pt x="33898" y="12499"/>
                  <a:pt x="33926" y="12387"/>
                </a:cubicBezTo>
                <a:cubicBezTo>
                  <a:pt x="33842" y="12332"/>
                  <a:pt x="33786" y="12332"/>
                  <a:pt x="33702" y="12304"/>
                </a:cubicBezTo>
                <a:cubicBezTo>
                  <a:pt x="33675" y="12276"/>
                  <a:pt x="33675" y="12248"/>
                  <a:pt x="33619" y="12248"/>
                </a:cubicBezTo>
                <a:lnTo>
                  <a:pt x="33451" y="12220"/>
                </a:lnTo>
                <a:cubicBezTo>
                  <a:pt x="33368" y="12192"/>
                  <a:pt x="33256" y="12164"/>
                  <a:pt x="33172" y="12164"/>
                </a:cubicBezTo>
                <a:lnTo>
                  <a:pt x="32726" y="12164"/>
                </a:lnTo>
                <a:cubicBezTo>
                  <a:pt x="32447" y="12192"/>
                  <a:pt x="32196" y="12220"/>
                  <a:pt x="31749" y="12248"/>
                </a:cubicBezTo>
                <a:cubicBezTo>
                  <a:pt x="31777" y="12053"/>
                  <a:pt x="32140" y="11885"/>
                  <a:pt x="32196" y="11718"/>
                </a:cubicBezTo>
                <a:cubicBezTo>
                  <a:pt x="32084" y="11690"/>
                  <a:pt x="31973" y="11634"/>
                  <a:pt x="31861" y="11634"/>
                </a:cubicBezTo>
                <a:cubicBezTo>
                  <a:pt x="31722" y="11634"/>
                  <a:pt x="31610" y="11606"/>
                  <a:pt x="31498" y="11606"/>
                </a:cubicBezTo>
                <a:cubicBezTo>
                  <a:pt x="31409" y="11599"/>
                  <a:pt x="31319" y="11595"/>
                  <a:pt x="31230" y="11595"/>
                </a:cubicBezTo>
                <a:cubicBezTo>
                  <a:pt x="30986" y="11595"/>
                  <a:pt x="30747" y="11621"/>
                  <a:pt x="30522" y="11662"/>
                </a:cubicBezTo>
                <a:lnTo>
                  <a:pt x="30299" y="11718"/>
                </a:lnTo>
                <a:lnTo>
                  <a:pt x="30215" y="11718"/>
                </a:lnTo>
                <a:lnTo>
                  <a:pt x="30131" y="11746"/>
                </a:lnTo>
                <a:lnTo>
                  <a:pt x="29880" y="11829"/>
                </a:lnTo>
                <a:cubicBezTo>
                  <a:pt x="29713" y="11885"/>
                  <a:pt x="29518" y="11941"/>
                  <a:pt x="29322" y="11997"/>
                </a:cubicBezTo>
                <a:cubicBezTo>
                  <a:pt x="29183" y="12080"/>
                  <a:pt x="28960" y="12164"/>
                  <a:pt x="28820" y="12248"/>
                </a:cubicBezTo>
                <a:cubicBezTo>
                  <a:pt x="28681" y="12387"/>
                  <a:pt x="28569" y="12499"/>
                  <a:pt x="28429" y="12583"/>
                </a:cubicBezTo>
                <a:cubicBezTo>
                  <a:pt x="28410" y="12586"/>
                  <a:pt x="28394" y="12588"/>
                  <a:pt x="28381" y="12588"/>
                </a:cubicBezTo>
                <a:cubicBezTo>
                  <a:pt x="28297" y="12588"/>
                  <a:pt x="28314" y="12519"/>
                  <a:pt x="28290" y="12471"/>
                </a:cubicBezTo>
                <a:cubicBezTo>
                  <a:pt x="27955" y="12555"/>
                  <a:pt x="27648" y="12638"/>
                  <a:pt x="27314" y="12722"/>
                </a:cubicBezTo>
                <a:cubicBezTo>
                  <a:pt x="26979" y="12889"/>
                  <a:pt x="26672" y="12973"/>
                  <a:pt x="26337" y="13141"/>
                </a:cubicBezTo>
                <a:cubicBezTo>
                  <a:pt x="26142" y="13224"/>
                  <a:pt x="25974" y="13308"/>
                  <a:pt x="25807" y="13392"/>
                </a:cubicBezTo>
                <a:cubicBezTo>
                  <a:pt x="25472" y="13503"/>
                  <a:pt x="25165" y="13643"/>
                  <a:pt x="24858" y="13782"/>
                </a:cubicBezTo>
                <a:cubicBezTo>
                  <a:pt x="24831" y="13838"/>
                  <a:pt x="24635" y="13950"/>
                  <a:pt x="24524" y="14033"/>
                </a:cubicBezTo>
                <a:cubicBezTo>
                  <a:pt x="24511" y="14030"/>
                  <a:pt x="24495" y="14029"/>
                  <a:pt x="24478" y="14029"/>
                </a:cubicBezTo>
                <a:cubicBezTo>
                  <a:pt x="24194" y="14029"/>
                  <a:pt x="23352" y="14430"/>
                  <a:pt x="22905" y="14536"/>
                </a:cubicBezTo>
                <a:cubicBezTo>
                  <a:pt x="22013" y="14982"/>
                  <a:pt x="22347" y="15066"/>
                  <a:pt x="21985" y="15373"/>
                </a:cubicBezTo>
                <a:cubicBezTo>
                  <a:pt x="21929" y="15428"/>
                  <a:pt x="22068" y="15456"/>
                  <a:pt x="21985" y="15484"/>
                </a:cubicBezTo>
                <a:cubicBezTo>
                  <a:pt x="21975" y="15487"/>
                  <a:pt x="21968" y="15489"/>
                  <a:pt x="21962" y="15489"/>
                </a:cubicBezTo>
                <a:cubicBezTo>
                  <a:pt x="21932" y="15489"/>
                  <a:pt x="21949" y="15452"/>
                  <a:pt x="21940" y="15452"/>
                </a:cubicBezTo>
                <a:cubicBezTo>
                  <a:pt x="21935" y="15452"/>
                  <a:pt x="21925" y="15460"/>
                  <a:pt x="21901" y="15484"/>
                </a:cubicBezTo>
                <a:cubicBezTo>
                  <a:pt x="21845" y="15540"/>
                  <a:pt x="21873" y="15596"/>
                  <a:pt x="21706" y="15679"/>
                </a:cubicBezTo>
                <a:cubicBezTo>
                  <a:pt x="21678" y="15624"/>
                  <a:pt x="21538" y="15624"/>
                  <a:pt x="21594" y="15540"/>
                </a:cubicBezTo>
                <a:lnTo>
                  <a:pt x="21594" y="15540"/>
                </a:lnTo>
                <a:cubicBezTo>
                  <a:pt x="21511" y="15568"/>
                  <a:pt x="21427" y="15568"/>
                  <a:pt x="21343" y="15596"/>
                </a:cubicBezTo>
                <a:lnTo>
                  <a:pt x="21204" y="15624"/>
                </a:lnTo>
                <a:lnTo>
                  <a:pt x="21148" y="15624"/>
                </a:lnTo>
                <a:cubicBezTo>
                  <a:pt x="21134" y="15624"/>
                  <a:pt x="21127" y="15631"/>
                  <a:pt x="21123" y="15631"/>
                </a:cubicBezTo>
                <a:cubicBezTo>
                  <a:pt x="21120" y="15631"/>
                  <a:pt x="21120" y="15624"/>
                  <a:pt x="21120" y="15596"/>
                </a:cubicBezTo>
                <a:lnTo>
                  <a:pt x="21120" y="15568"/>
                </a:lnTo>
                <a:cubicBezTo>
                  <a:pt x="21120" y="15428"/>
                  <a:pt x="21120" y="15261"/>
                  <a:pt x="21120" y="15121"/>
                </a:cubicBezTo>
                <a:cubicBezTo>
                  <a:pt x="21176" y="14954"/>
                  <a:pt x="21232" y="14759"/>
                  <a:pt x="21259" y="14563"/>
                </a:cubicBezTo>
                <a:lnTo>
                  <a:pt x="21259" y="14424"/>
                </a:lnTo>
                <a:lnTo>
                  <a:pt x="21259" y="14257"/>
                </a:lnTo>
                <a:cubicBezTo>
                  <a:pt x="21259" y="14061"/>
                  <a:pt x="21232" y="13866"/>
                  <a:pt x="21259" y="13671"/>
                </a:cubicBezTo>
                <a:cubicBezTo>
                  <a:pt x="21259" y="13475"/>
                  <a:pt x="21287" y="13392"/>
                  <a:pt x="21315" y="13224"/>
                </a:cubicBezTo>
                <a:cubicBezTo>
                  <a:pt x="21343" y="12499"/>
                  <a:pt x="21287" y="11774"/>
                  <a:pt x="21176" y="11048"/>
                </a:cubicBezTo>
                <a:cubicBezTo>
                  <a:pt x="21287" y="10909"/>
                  <a:pt x="21343" y="10713"/>
                  <a:pt x="21315" y="10044"/>
                </a:cubicBezTo>
                <a:cubicBezTo>
                  <a:pt x="21287" y="9765"/>
                  <a:pt x="21204" y="9402"/>
                  <a:pt x="21204" y="9095"/>
                </a:cubicBezTo>
                <a:cubicBezTo>
                  <a:pt x="21176" y="8928"/>
                  <a:pt x="21176" y="8733"/>
                  <a:pt x="21204" y="8565"/>
                </a:cubicBezTo>
                <a:cubicBezTo>
                  <a:pt x="21148" y="8175"/>
                  <a:pt x="21148" y="7923"/>
                  <a:pt x="21092" y="7617"/>
                </a:cubicBezTo>
                <a:cubicBezTo>
                  <a:pt x="21115" y="7523"/>
                  <a:pt x="21148" y="7503"/>
                  <a:pt x="21183" y="7503"/>
                </a:cubicBezTo>
                <a:cubicBezTo>
                  <a:pt x="21209" y="7503"/>
                  <a:pt x="21237" y="7515"/>
                  <a:pt x="21261" y="7515"/>
                </a:cubicBezTo>
                <a:cubicBezTo>
                  <a:pt x="21282" y="7515"/>
                  <a:pt x="21300" y="7507"/>
                  <a:pt x="21315" y="7477"/>
                </a:cubicBezTo>
                <a:cubicBezTo>
                  <a:pt x="21343" y="7393"/>
                  <a:pt x="21343" y="7282"/>
                  <a:pt x="21343" y="7170"/>
                </a:cubicBezTo>
                <a:cubicBezTo>
                  <a:pt x="21343" y="7142"/>
                  <a:pt x="21343" y="7142"/>
                  <a:pt x="21343" y="7059"/>
                </a:cubicBezTo>
                <a:cubicBezTo>
                  <a:pt x="21343" y="6975"/>
                  <a:pt x="21315" y="6891"/>
                  <a:pt x="21315" y="6807"/>
                </a:cubicBezTo>
                <a:cubicBezTo>
                  <a:pt x="21287" y="6612"/>
                  <a:pt x="21259" y="6417"/>
                  <a:pt x="21232" y="6250"/>
                </a:cubicBezTo>
                <a:cubicBezTo>
                  <a:pt x="21120" y="5440"/>
                  <a:pt x="20925" y="4520"/>
                  <a:pt x="20813" y="3878"/>
                </a:cubicBezTo>
                <a:lnTo>
                  <a:pt x="20757" y="3878"/>
                </a:lnTo>
                <a:lnTo>
                  <a:pt x="20701" y="3906"/>
                </a:lnTo>
                <a:lnTo>
                  <a:pt x="20590" y="3962"/>
                </a:lnTo>
                <a:lnTo>
                  <a:pt x="20395" y="4073"/>
                </a:lnTo>
                <a:cubicBezTo>
                  <a:pt x="20255" y="4129"/>
                  <a:pt x="20171" y="4185"/>
                  <a:pt x="20088" y="4241"/>
                </a:cubicBezTo>
                <a:cubicBezTo>
                  <a:pt x="19948" y="4352"/>
                  <a:pt x="19781" y="4380"/>
                  <a:pt x="19697" y="4520"/>
                </a:cubicBezTo>
                <a:cubicBezTo>
                  <a:pt x="19585" y="4659"/>
                  <a:pt x="19641" y="4827"/>
                  <a:pt x="19502" y="4938"/>
                </a:cubicBezTo>
                <a:cubicBezTo>
                  <a:pt x="19483" y="4920"/>
                  <a:pt x="19443" y="4910"/>
                  <a:pt x="19381" y="4910"/>
                </a:cubicBezTo>
                <a:cubicBezTo>
                  <a:pt x="19257" y="4910"/>
                  <a:pt x="19046" y="4948"/>
                  <a:pt x="18749" y="5022"/>
                </a:cubicBezTo>
                <a:cubicBezTo>
                  <a:pt x="18553" y="5078"/>
                  <a:pt x="18274" y="5134"/>
                  <a:pt x="17967" y="5245"/>
                </a:cubicBezTo>
                <a:cubicBezTo>
                  <a:pt x="17744" y="5301"/>
                  <a:pt x="17549" y="5357"/>
                  <a:pt x="17326" y="5440"/>
                </a:cubicBezTo>
                <a:cubicBezTo>
                  <a:pt x="17247" y="5421"/>
                  <a:pt x="17168" y="5401"/>
                  <a:pt x="17089" y="5401"/>
                </a:cubicBezTo>
                <a:cubicBezTo>
                  <a:pt x="17056" y="5401"/>
                  <a:pt x="17024" y="5404"/>
                  <a:pt x="16991" y="5413"/>
                </a:cubicBezTo>
                <a:cubicBezTo>
                  <a:pt x="16321" y="5552"/>
                  <a:pt x="15680" y="5775"/>
                  <a:pt x="15066" y="6054"/>
                </a:cubicBezTo>
                <a:cubicBezTo>
                  <a:pt x="14564" y="6389"/>
                  <a:pt x="15233" y="6528"/>
                  <a:pt x="15122" y="6780"/>
                </a:cubicBezTo>
                <a:cubicBezTo>
                  <a:pt x="15107" y="6794"/>
                  <a:pt x="15110" y="6799"/>
                  <a:pt x="15121" y="6799"/>
                </a:cubicBezTo>
                <a:cubicBezTo>
                  <a:pt x="15146" y="6799"/>
                  <a:pt x="15215" y="6774"/>
                  <a:pt x="15232" y="6774"/>
                </a:cubicBezTo>
                <a:cubicBezTo>
                  <a:pt x="15237" y="6774"/>
                  <a:pt x="15237" y="6775"/>
                  <a:pt x="15233" y="6780"/>
                </a:cubicBezTo>
                <a:cubicBezTo>
                  <a:pt x="15150" y="6807"/>
                  <a:pt x="15233" y="6835"/>
                  <a:pt x="15205" y="6835"/>
                </a:cubicBezTo>
                <a:cubicBezTo>
                  <a:pt x="15010" y="6947"/>
                  <a:pt x="14815" y="7003"/>
                  <a:pt x="14619" y="7086"/>
                </a:cubicBezTo>
                <a:cubicBezTo>
                  <a:pt x="14145" y="7114"/>
                  <a:pt x="13643" y="7226"/>
                  <a:pt x="13197" y="7365"/>
                </a:cubicBezTo>
                <a:cubicBezTo>
                  <a:pt x="13085" y="7365"/>
                  <a:pt x="13252" y="7226"/>
                  <a:pt x="13336" y="7170"/>
                </a:cubicBezTo>
                <a:lnTo>
                  <a:pt x="13336" y="7170"/>
                </a:lnTo>
                <a:cubicBezTo>
                  <a:pt x="13141" y="7198"/>
                  <a:pt x="13001" y="7198"/>
                  <a:pt x="12750" y="7282"/>
                </a:cubicBezTo>
                <a:cubicBezTo>
                  <a:pt x="12499" y="7365"/>
                  <a:pt x="12276" y="7477"/>
                  <a:pt x="12164" y="7533"/>
                </a:cubicBezTo>
                <a:cubicBezTo>
                  <a:pt x="12053" y="7561"/>
                  <a:pt x="11997" y="7589"/>
                  <a:pt x="11969" y="7589"/>
                </a:cubicBezTo>
                <a:cubicBezTo>
                  <a:pt x="11913" y="7617"/>
                  <a:pt x="11969" y="7589"/>
                  <a:pt x="11913" y="7644"/>
                </a:cubicBezTo>
                <a:cubicBezTo>
                  <a:pt x="11885" y="7672"/>
                  <a:pt x="11802" y="7672"/>
                  <a:pt x="11802" y="7672"/>
                </a:cubicBezTo>
                <a:cubicBezTo>
                  <a:pt x="11746" y="7700"/>
                  <a:pt x="11746" y="7728"/>
                  <a:pt x="11690" y="7756"/>
                </a:cubicBezTo>
                <a:cubicBezTo>
                  <a:pt x="11551" y="7840"/>
                  <a:pt x="11272" y="7923"/>
                  <a:pt x="11272" y="7979"/>
                </a:cubicBezTo>
                <a:cubicBezTo>
                  <a:pt x="11160" y="7979"/>
                  <a:pt x="11020" y="8035"/>
                  <a:pt x="10909" y="8063"/>
                </a:cubicBezTo>
                <a:cubicBezTo>
                  <a:pt x="10714" y="8175"/>
                  <a:pt x="10546" y="8258"/>
                  <a:pt x="10351" y="8314"/>
                </a:cubicBezTo>
                <a:cubicBezTo>
                  <a:pt x="10267" y="8314"/>
                  <a:pt x="10183" y="8342"/>
                  <a:pt x="10100" y="8342"/>
                </a:cubicBezTo>
                <a:cubicBezTo>
                  <a:pt x="9877" y="8454"/>
                  <a:pt x="9653" y="8537"/>
                  <a:pt x="9402" y="8621"/>
                </a:cubicBezTo>
                <a:lnTo>
                  <a:pt x="8928" y="8928"/>
                </a:lnTo>
                <a:cubicBezTo>
                  <a:pt x="8844" y="9012"/>
                  <a:pt x="8789" y="9067"/>
                  <a:pt x="8705" y="9151"/>
                </a:cubicBezTo>
                <a:lnTo>
                  <a:pt x="8649" y="9263"/>
                </a:lnTo>
                <a:lnTo>
                  <a:pt x="8593" y="9291"/>
                </a:lnTo>
                <a:lnTo>
                  <a:pt x="8565" y="9318"/>
                </a:lnTo>
                <a:cubicBezTo>
                  <a:pt x="8537" y="9291"/>
                  <a:pt x="8510" y="9263"/>
                  <a:pt x="8482" y="9235"/>
                </a:cubicBezTo>
                <a:cubicBezTo>
                  <a:pt x="8482" y="9151"/>
                  <a:pt x="8482" y="9095"/>
                  <a:pt x="8482" y="9012"/>
                </a:cubicBezTo>
                <a:cubicBezTo>
                  <a:pt x="8454" y="8788"/>
                  <a:pt x="8398" y="8537"/>
                  <a:pt x="8342" y="8314"/>
                </a:cubicBezTo>
                <a:cubicBezTo>
                  <a:pt x="8286" y="8175"/>
                  <a:pt x="8258" y="8091"/>
                  <a:pt x="8203" y="7923"/>
                </a:cubicBezTo>
                <a:cubicBezTo>
                  <a:pt x="8175" y="7784"/>
                  <a:pt x="8119" y="7617"/>
                  <a:pt x="8063" y="7477"/>
                </a:cubicBezTo>
                <a:cubicBezTo>
                  <a:pt x="7847" y="6938"/>
                  <a:pt x="7606" y="6555"/>
                  <a:pt x="7514" y="6555"/>
                </a:cubicBezTo>
                <a:cubicBezTo>
                  <a:pt x="7511" y="6555"/>
                  <a:pt x="7508" y="6555"/>
                  <a:pt x="7505" y="6556"/>
                </a:cubicBezTo>
                <a:cubicBezTo>
                  <a:pt x="7449" y="6417"/>
                  <a:pt x="7366" y="6277"/>
                  <a:pt x="7282" y="6166"/>
                </a:cubicBezTo>
                <a:cubicBezTo>
                  <a:pt x="6473" y="4157"/>
                  <a:pt x="5524" y="2260"/>
                  <a:pt x="4911" y="0"/>
                </a:cubicBezTo>
                <a:lnTo>
                  <a:pt x="4911" y="28"/>
                </a:lnTo>
                <a:lnTo>
                  <a:pt x="488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3"/>
          <p:cNvSpPr/>
          <p:nvPr/>
        </p:nvSpPr>
        <p:spPr>
          <a:xfrm>
            <a:off x="8028675" y="80225"/>
            <a:ext cx="906025" cy="887450"/>
          </a:xfrm>
          <a:custGeom>
            <a:rect b="b" l="l" r="r" t="t"/>
            <a:pathLst>
              <a:path extrusionOk="0" h="35498" w="36241">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3"/>
          <p:cNvSpPr txBox="1"/>
          <p:nvPr>
            <p:ph type="ctrTitle"/>
          </p:nvPr>
        </p:nvSpPr>
        <p:spPr>
          <a:xfrm>
            <a:off x="1687505" y="1595894"/>
            <a:ext cx="1906500" cy="5778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239" name="Google Shape;239;p13"/>
          <p:cNvSpPr txBox="1"/>
          <p:nvPr>
            <p:ph idx="1" type="subTitle"/>
          </p:nvPr>
        </p:nvSpPr>
        <p:spPr>
          <a:xfrm>
            <a:off x="1363225" y="2014400"/>
            <a:ext cx="2230800" cy="934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40" name="Google Shape;240;p13"/>
          <p:cNvSpPr txBox="1"/>
          <p:nvPr>
            <p:ph hasCustomPrompt="1" idx="2" type="title"/>
          </p:nvPr>
        </p:nvSpPr>
        <p:spPr>
          <a:xfrm>
            <a:off x="3555525" y="1595900"/>
            <a:ext cx="1094100" cy="1353300"/>
          </a:xfrm>
          <a:prstGeom prst="rect">
            <a:avLst/>
          </a:prstGeom>
        </p:spPr>
        <p:txBody>
          <a:bodyPr anchorCtr="0" anchor="t" bIns="91425" lIns="91425" spcFirstLastPara="1" rIns="91425" wrap="square" tIns="91425">
            <a:noAutofit/>
          </a:bodyPr>
          <a:lstStyle>
            <a:lvl1pPr lvl="0" rtl="0">
              <a:spcBef>
                <a:spcPts val="0"/>
              </a:spcBef>
              <a:spcAft>
                <a:spcPts val="0"/>
              </a:spcAft>
              <a:buSzPts val="4800"/>
              <a:buNone/>
              <a:defRPr sz="48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41" name="Google Shape;241;p13"/>
          <p:cNvSpPr txBox="1"/>
          <p:nvPr>
            <p:ph idx="3" type="ctrTitle"/>
          </p:nvPr>
        </p:nvSpPr>
        <p:spPr>
          <a:xfrm>
            <a:off x="5556180" y="1595894"/>
            <a:ext cx="1906500" cy="577800"/>
          </a:xfrm>
          <a:prstGeom prst="rect">
            <a:avLst/>
          </a:prstGeom>
        </p:spPr>
        <p:txBody>
          <a:bodyPr anchorCtr="0" anchor="t" bIns="91425" lIns="91425" spcFirstLastPara="1" rIns="91425" wrap="square" tIns="91425">
            <a:noAutofit/>
          </a:bodyPr>
          <a:lstStyle>
            <a:lvl1pPr lvl="0" rtl="0">
              <a:spcBef>
                <a:spcPts val="0"/>
              </a:spcBef>
              <a:spcAft>
                <a:spcPts val="0"/>
              </a:spcAft>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242" name="Google Shape;242;p13"/>
          <p:cNvSpPr txBox="1"/>
          <p:nvPr>
            <p:ph idx="4" type="subTitle"/>
          </p:nvPr>
        </p:nvSpPr>
        <p:spPr>
          <a:xfrm>
            <a:off x="5556150" y="2014400"/>
            <a:ext cx="2230800" cy="93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43" name="Google Shape;243;p13"/>
          <p:cNvSpPr txBox="1"/>
          <p:nvPr>
            <p:ph hasCustomPrompt="1" idx="5" type="title"/>
          </p:nvPr>
        </p:nvSpPr>
        <p:spPr>
          <a:xfrm>
            <a:off x="4499725" y="1595900"/>
            <a:ext cx="1094100" cy="1350000"/>
          </a:xfrm>
          <a:prstGeom prst="rect">
            <a:avLst/>
          </a:prstGeom>
        </p:spPr>
        <p:txBody>
          <a:bodyPr anchorCtr="0" anchor="t" bIns="91425" lIns="91425" spcFirstLastPara="1" rIns="91425" wrap="square" tIns="91425">
            <a:noAutofit/>
          </a:bodyPr>
          <a:lstStyle>
            <a:lvl1pPr lvl="0" rtl="0" algn="r">
              <a:spcBef>
                <a:spcPts val="0"/>
              </a:spcBef>
              <a:spcAft>
                <a:spcPts val="0"/>
              </a:spcAft>
              <a:buSzPts val="4800"/>
              <a:buNone/>
              <a:defRPr sz="48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44" name="Google Shape;244;p13"/>
          <p:cNvSpPr txBox="1"/>
          <p:nvPr>
            <p:ph idx="6" type="ctrTitle"/>
          </p:nvPr>
        </p:nvSpPr>
        <p:spPr>
          <a:xfrm>
            <a:off x="1687502" y="3067026"/>
            <a:ext cx="1906500" cy="5778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245" name="Google Shape;245;p13"/>
          <p:cNvSpPr txBox="1"/>
          <p:nvPr>
            <p:ph idx="7" type="subTitle"/>
          </p:nvPr>
        </p:nvSpPr>
        <p:spPr>
          <a:xfrm>
            <a:off x="1363200" y="3485575"/>
            <a:ext cx="2230800" cy="931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46" name="Google Shape;246;p13"/>
          <p:cNvSpPr txBox="1"/>
          <p:nvPr>
            <p:ph hasCustomPrompt="1" idx="8" type="title"/>
          </p:nvPr>
        </p:nvSpPr>
        <p:spPr>
          <a:xfrm>
            <a:off x="3552850" y="3067025"/>
            <a:ext cx="1094100" cy="1350000"/>
          </a:xfrm>
          <a:prstGeom prst="rect">
            <a:avLst/>
          </a:prstGeom>
        </p:spPr>
        <p:txBody>
          <a:bodyPr anchorCtr="0" anchor="t" bIns="91425" lIns="91425" spcFirstLastPara="1" rIns="91425" wrap="square" tIns="91425">
            <a:noAutofit/>
          </a:bodyPr>
          <a:lstStyle>
            <a:lvl1pPr lvl="0" rtl="0">
              <a:spcBef>
                <a:spcPts val="0"/>
              </a:spcBef>
              <a:spcAft>
                <a:spcPts val="0"/>
              </a:spcAft>
              <a:buSzPts val="4800"/>
              <a:buNone/>
              <a:defRPr sz="48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47" name="Google Shape;247;p13"/>
          <p:cNvSpPr txBox="1"/>
          <p:nvPr>
            <p:ph idx="9" type="ctrTitle"/>
          </p:nvPr>
        </p:nvSpPr>
        <p:spPr>
          <a:xfrm>
            <a:off x="723600" y="290950"/>
            <a:ext cx="7696800" cy="912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sz="3600">
                <a:solidFill>
                  <a:srgbClr val="4C4B4B"/>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248" name="Google Shape;248;p13"/>
          <p:cNvSpPr txBox="1"/>
          <p:nvPr>
            <p:ph idx="13" type="ctrTitle"/>
          </p:nvPr>
        </p:nvSpPr>
        <p:spPr>
          <a:xfrm>
            <a:off x="5556180" y="3067025"/>
            <a:ext cx="1906500" cy="577800"/>
          </a:xfrm>
          <a:prstGeom prst="rect">
            <a:avLst/>
          </a:prstGeom>
        </p:spPr>
        <p:txBody>
          <a:bodyPr anchorCtr="0" anchor="t" bIns="91425" lIns="91425" spcFirstLastPara="1" rIns="91425" wrap="square" tIns="91425">
            <a:noAutofit/>
          </a:bodyPr>
          <a:lstStyle>
            <a:lvl1pPr lvl="0" rtl="0">
              <a:spcBef>
                <a:spcPts val="0"/>
              </a:spcBef>
              <a:spcAft>
                <a:spcPts val="0"/>
              </a:spcAft>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249" name="Google Shape;249;p13"/>
          <p:cNvSpPr txBox="1"/>
          <p:nvPr>
            <p:ph idx="14" type="subTitle"/>
          </p:nvPr>
        </p:nvSpPr>
        <p:spPr>
          <a:xfrm>
            <a:off x="5556175" y="3485575"/>
            <a:ext cx="2230800" cy="931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50" name="Google Shape;250;p13"/>
          <p:cNvSpPr txBox="1"/>
          <p:nvPr>
            <p:ph hasCustomPrompt="1" idx="15" type="title"/>
          </p:nvPr>
        </p:nvSpPr>
        <p:spPr>
          <a:xfrm>
            <a:off x="4497050" y="3067025"/>
            <a:ext cx="1094100" cy="1350000"/>
          </a:xfrm>
          <a:prstGeom prst="rect">
            <a:avLst/>
          </a:prstGeom>
        </p:spPr>
        <p:txBody>
          <a:bodyPr anchorCtr="0" anchor="t" bIns="91425" lIns="91425" spcFirstLastPara="1" rIns="91425" wrap="square" tIns="91425">
            <a:noAutofit/>
          </a:bodyPr>
          <a:lstStyle>
            <a:lvl1pPr lvl="0" rtl="0" algn="r">
              <a:spcBef>
                <a:spcPts val="0"/>
              </a:spcBef>
              <a:spcAft>
                <a:spcPts val="0"/>
              </a:spcAft>
              <a:buSzPts val="4800"/>
              <a:buNone/>
              <a:defRPr sz="48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ONE_COLUMN_TEXT_1">
    <p:spTree>
      <p:nvGrpSpPr>
        <p:cNvPr id="251" name="Shape 251"/>
        <p:cNvGrpSpPr/>
        <p:nvPr/>
      </p:nvGrpSpPr>
      <p:grpSpPr>
        <a:xfrm>
          <a:off x="0" y="0"/>
          <a:ext cx="0" cy="0"/>
          <a:chOff x="0" y="0"/>
          <a:chExt cx="0" cy="0"/>
        </a:xfrm>
      </p:grpSpPr>
      <p:grpSp>
        <p:nvGrpSpPr>
          <p:cNvPr id="252" name="Google Shape;252;p14"/>
          <p:cNvGrpSpPr/>
          <p:nvPr/>
        </p:nvGrpSpPr>
        <p:grpSpPr>
          <a:xfrm flipH="1">
            <a:off x="1546880" y="619744"/>
            <a:ext cx="6050241" cy="3904012"/>
            <a:chOff x="1282762" y="26746"/>
            <a:chExt cx="6692744" cy="5156534"/>
          </a:xfrm>
        </p:grpSpPr>
        <p:sp>
          <p:nvSpPr>
            <p:cNvPr id="253" name="Google Shape;253;p14"/>
            <p:cNvSpPr/>
            <p:nvPr/>
          </p:nvSpPr>
          <p:spPr>
            <a:xfrm rot="-10449788">
              <a:off x="1495613" y="333274"/>
              <a:ext cx="6257967" cy="4505152"/>
            </a:xfrm>
            <a:custGeom>
              <a:rect b="b" l="l" r="r" t="t"/>
              <a:pathLst>
                <a:path extrusionOk="0" h="25361" w="48378">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4"/>
            <p:cNvSpPr/>
            <p:nvPr/>
          </p:nvSpPr>
          <p:spPr>
            <a:xfrm rot="350212">
              <a:off x="1504688" y="371599"/>
              <a:ext cx="6257967" cy="4505152"/>
            </a:xfrm>
            <a:custGeom>
              <a:rect b="b" l="l" r="r" t="t"/>
              <a:pathLst>
                <a:path extrusionOk="0" h="25361" w="48378">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5" name="Google Shape;255;p14"/>
          <p:cNvSpPr/>
          <p:nvPr/>
        </p:nvSpPr>
        <p:spPr>
          <a:xfrm>
            <a:off x="-285650" y="4756525"/>
            <a:ext cx="1164100" cy="1079025"/>
          </a:xfrm>
          <a:custGeom>
            <a:rect b="b" l="l" r="r" t="t"/>
            <a:pathLst>
              <a:path extrusionOk="0" h="43161" w="46564">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4"/>
          <p:cNvSpPr/>
          <p:nvPr/>
        </p:nvSpPr>
        <p:spPr>
          <a:xfrm>
            <a:off x="227513" y="3222800"/>
            <a:ext cx="1064375" cy="488950"/>
          </a:xfrm>
          <a:custGeom>
            <a:rect b="b" l="l" r="r" t="t"/>
            <a:pathLst>
              <a:path extrusionOk="0" h="19558" w="42575">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4"/>
          <p:cNvSpPr/>
          <p:nvPr/>
        </p:nvSpPr>
        <p:spPr>
          <a:xfrm>
            <a:off x="904625" y="4203775"/>
            <a:ext cx="929050" cy="892800"/>
          </a:xfrm>
          <a:custGeom>
            <a:rect b="b" l="l" r="r" t="t"/>
            <a:pathLst>
              <a:path extrusionOk="0" h="35712" w="37162">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4"/>
          <p:cNvSpPr/>
          <p:nvPr/>
        </p:nvSpPr>
        <p:spPr>
          <a:xfrm>
            <a:off x="134563" y="3244300"/>
            <a:ext cx="323650" cy="308300"/>
          </a:xfrm>
          <a:custGeom>
            <a:rect b="b" l="l" r="r" t="t"/>
            <a:pathLst>
              <a:path extrusionOk="0" h="12332" w="12946">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4"/>
          <p:cNvSpPr/>
          <p:nvPr/>
        </p:nvSpPr>
        <p:spPr>
          <a:xfrm>
            <a:off x="581550" y="4848575"/>
            <a:ext cx="362025" cy="360600"/>
          </a:xfrm>
          <a:custGeom>
            <a:rect b="b" l="l" r="r" t="t"/>
            <a:pathLst>
              <a:path extrusionOk="0" h="14424" w="14481">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4"/>
          <p:cNvSpPr/>
          <p:nvPr/>
        </p:nvSpPr>
        <p:spPr>
          <a:xfrm>
            <a:off x="7217850" y="700550"/>
            <a:ext cx="1212925" cy="428975"/>
          </a:xfrm>
          <a:custGeom>
            <a:rect b="b" l="l" r="r" t="t"/>
            <a:pathLst>
              <a:path extrusionOk="0" h="17159" w="48517">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4"/>
          <p:cNvSpPr/>
          <p:nvPr/>
        </p:nvSpPr>
        <p:spPr>
          <a:xfrm>
            <a:off x="7336750" y="1408175"/>
            <a:ext cx="790250" cy="616600"/>
          </a:xfrm>
          <a:custGeom>
            <a:rect b="b" l="l" r="r" t="t"/>
            <a:pathLst>
              <a:path extrusionOk="0" h="24664" w="3161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4"/>
          <p:cNvSpPr/>
          <p:nvPr/>
        </p:nvSpPr>
        <p:spPr>
          <a:xfrm>
            <a:off x="7634313" y="1129525"/>
            <a:ext cx="458275" cy="500125"/>
          </a:xfrm>
          <a:custGeom>
            <a:rect b="b" l="l" r="r" t="t"/>
            <a:pathLst>
              <a:path extrusionOk="0" h="20005" w="18331">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4"/>
          <p:cNvSpPr/>
          <p:nvPr/>
        </p:nvSpPr>
        <p:spPr>
          <a:xfrm>
            <a:off x="8788913" y="-100850"/>
            <a:ext cx="910250" cy="813975"/>
          </a:xfrm>
          <a:custGeom>
            <a:rect b="b" l="l" r="r" t="t"/>
            <a:pathLst>
              <a:path extrusionOk="0" h="32559" w="3641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4"/>
          <p:cNvSpPr/>
          <p:nvPr/>
        </p:nvSpPr>
        <p:spPr>
          <a:xfrm>
            <a:off x="895938" y="3878925"/>
            <a:ext cx="291550" cy="318075"/>
          </a:xfrm>
          <a:custGeom>
            <a:rect b="b" l="l" r="r" t="t"/>
            <a:pathLst>
              <a:path extrusionOk="0" h="12723" w="11662">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4"/>
          <p:cNvSpPr/>
          <p:nvPr/>
        </p:nvSpPr>
        <p:spPr>
          <a:xfrm>
            <a:off x="1220250" y="1408175"/>
            <a:ext cx="16750" cy="14900"/>
          </a:xfrm>
          <a:custGeom>
            <a:rect b="b" l="l" r="r" t="t"/>
            <a:pathLst>
              <a:path extrusionOk="0" h="596" w="670">
                <a:moveTo>
                  <a:pt x="49" y="0"/>
                </a:moveTo>
                <a:cubicBezTo>
                  <a:pt x="39" y="0"/>
                  <a:pt x="31" y="3"/>
                  <a:pt x="28" y="9"/>
                </a:cubicBezTo>
                <a:cubicBezTo>
                  <a:pt x="0" y="37"/>
                  <a:pt x="335" y="344"/>
                  <a:pt x="670" y="595"/>
                </a:cubicBezTo>
                <a:cubicBezTo>
                  <a:pt x="586" y="428"/>
                  <a:pt x="502" y="260"/>
                  <a:pt x="419" y="121"/>
                </a:cubicBezTo>
                <a:lnTo>
                  <a:pt x="307" y="65"/>
                </a:lnTo>
                <a:lnTo>
                  <a:pt x="307" y="65"/>
                </a:lnTo>
                <a:cubicBezTo>
                  <a:pt x="324" y="88"/>
                  <a:pt x="324" y="97"/>
                  <a:pt x="312" y="97"/>
                </a:cubicBezTo>
                <a:cubicBezTo>
                  <a:pt x="273" y="97"/>
                  <a:pt x="109" y="0"/>
                  <a:pt x="49" y="0"/>
                </a:cubicBezTo>
                <a:close/>
              </a:path>
            </a:pathLst>
          </a:custGeom>
          <a:solidFill>
            <a:srgbClr val="FFD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4"/>
          <p:cNvSpPr/>
          <p:nvPr/>
        </p:nvSpPr>
        <p:spPr>
          <a:xfrm>
            <a:off x="6924138" y="217875"/>
            <a:ext cx="851650" cy="482675"/>
          </a:xfrm>
          <a:custGeom>
            <a:rect b="b" l="l" r="r" t="t"/>
            <a:pathLst>
              <a:path extrusionOk="0" h="19307" w="34066">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4"/>
          <p:cNvSpPr/>
          <p:nvPr/>
        </p:nvSpPr>
        <p:spPr>
          <a:xfrm rot="8100000">
            <a:off x="1357652" y="3570028"/>
            <a:ext cx="628444" cy="641019"/>
          </a:xfrm>
          <a:custGeom>
            <a:rect b="b" l="l" r="r" t="t"/>
            <a:pathLst>
              <a:path extrusionOk="0" h="25641" w="25138">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4"/>
          <p:cNvSpPr/>
          <p:nvPr/>
        </p:nvSpPr>
        <p:spPr>
          <a:xfrm rot="8100000">
            <a:off x="1495194" y="3806374"/>
            <a:ext cx="818867" cy="463171"/>
          </a:xfrm>
          <a:custGeom>
            <a:rect b="b" l="l" r="r" t="t"/>
            <a:pathLst>
              <a:path extrusionOk="0" h="18527" w="32755">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4"/>
          <p:cNvSpPr/>
          <p:nvPr/>
        </p:nvSpPr>
        <p:spPr>
          <a:xfrm rot="8829132">
            <a:off x="-300784" y="3729019"/>
            <a:ext cx="1123506" cy="1277603"/>
          </a:xfrm>
          <a:custGeom>
            <a:rect b="b" l="l" r="r" t="t"/>
            <a:pathLst>
              <a:path extrusionOk="0" h="51105" w="44941">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4"/>
          <p:cNvSpPr/>
          <p:nvPr/>
        </p:nvSpPr>
        <p:spPr>
          <a:xfrm>
            <a:off x="8713875" y="380463"/>
            <a:ext cx="291550" cy="318075"/>
          </a:xfrm>
          <a:custGeom>
            <a:rect b="b" l="l" r="r" t="t"/>
            <a:pathLst>
              <a:path extrusionOk="0" h="12723" w="11662">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4"/>
          <p:cNvSpPr/>
          <p:nvPr/>
        </p:nvSpPr>
        <p:spPr>
          <a:xfrm>
            <a:off x="8127000" y="-179525"/>
            <a:ext cx="661925" cy="1155750"/>
          </a:xfrm>
          <a:custGeom>
            <a:rect b="b" l="l" r="r" t="t"/>
            <a:pathLst>
              <a:path extrusionOk="0" h="46230" w="26477">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4"/>
          <p:cNvSpPr/>
          <p:nvPr/>
        </p:nvSpPr>
        <p:spPr>
          <a:xfrm>
            <a:off x="6279489" y="654875"/>
            <a:ext cx="563461" cy="500146"/>
          </a:xfrm>
          <a:custGeom>
            <a:rect b="b" l="l" r="r" t="t"/>
            <a:pathLst>
              <a:path extrusionOk="0" h="17410" w="19614">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4"/>
          <p:cNvSpPr/>
          <p:nvPr/>
        </p:nvSpPr>
        <p:spPr>
          <a:xfrm>
            <a:off x="7829625" y="217875"/>
            <a:ext cx="726800" cy="1083200"/>
          </a:xfrm>
          <a:custGeom>
            <a:rect b="b" l="l" r="r" t="t"/>
            <a:pathLst>
              <a:path extrusionOk="0" h="43328" w="29072">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4"/>
          <p:cNvSpPr txBox="1"/>
          <p:nvPr>
            <p:ph type="title"/>
          </p:nvPr>
        </p:nvSpPr>
        <p:spPr>
          <a:xfrm>
            <a:off x="2916900" y="3441733"/>
            <a:ext cx="3310200" cy="48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None/>
              <a:defRPr sz="21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75" name="Google Shape;275;p14"/>
          <p:cNvSpPr txBox="1"/>
          <p:nvPr>
            <p:ph idx="1" type="subTitle"/>
          </p:nvPr>
        </p:nvSpPr>
        <p:spPr>
          <a:xfrm>
            <a:off x="2274000" y="1226008"/>
            <a:ext cx="4596000" cy="1756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None/>
              <a:defRPr sz="2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276" name="Google Shape;276;p14"/>
          <p:cNvSpPr/>
          <p:nvPr/>
        </p:nvSpPr>
        <p:spPr>
          <a:xfrm>
            <a:off x="-74175" y="2702400"/>
            <a:ext cx="1600" cy="1600"/>
          </a:xfrm>
          <a:custGeom>
            <a:rect b="b" l="l" r="r" t="t"/>
            <a:pathLst>
              <a:path extrusionOk="0" h="64" w="64">
                <a:moveTo>
                  <a:pt x="63" y="0"/>
                </a:moveTo>
                <a:cubicBezTo>
                  <a:pt x="21" y="21"/>
                  <a:pt x="0" y="21"/>
                  <a:pt x="0" y="63"/>
                </a:cubicBezTo>
                <a:cubicBezTo>
                  <a:pt x="42" y="63"/>
                  <a:pt x="63" y="21"/>
                  <a:pt x="63" y="0"/>
                </a:cubicBezTo>
                <a:close/>
              </a:path>
            </a:pathLst>
          </a:custGeom>
          <a:solidFill>
            <a:srgbClr val="D7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4"/>
          <p:cNvSpPr/>
          <p:nvPr/>
        </p:nvSpPr>
        <p:spPr>
          <a:xfrm>
            <a:off x="-72600" y="2702400"/>
            <a:ext cx="25" cy="25"/>
          </a:xfrm>
          <a:custGeom>
            <a:rect b="b" l="l" r="r" t="t"/>
            <a:pathLst>
              <a:path extrusionOk="0" h="1" w="1">
                <a:moveTo>
                  <a:pt x="0" y="0"/>
                </a:moveTo>
                <a:lnTo>
                  <a:pt x="0" y="0"/>
                </a:lnTo>
                <a:close/>
              </a:path>
            </a:pathLst>
          </a:custGeom>
          <a:solidFill>
            <a:srgbClr val="D7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_1">
    <p:spTree>
      <p:nvGrpSpPr>
        <p:cNvPr id="278" name="Shape 278"/>
        <p:cNvGrpSpPr/>
        <p:nvPr/>
      </p:nvGrpSpPr>
      <p:grpSpPr>
        <a:xfrm>
          <a:off x="0" y="0"/>
          <a:ext cx="0" cy="0"/>
          <a:chOff x="0" y="0"/>
          <a:chExt cx="0" cy="0"/>
        </a:xfrm>
      </p:grpSpPr>
      <p:grpSp>
        <p:nvGrpSpPr>
          <p:cNvPr id="279" name="Google Shape;279;p15"/>
          <p:cNvGrpSpPr/>
          <p:nvPr/>
        </p:nvGrpSpPr>
        <p:grpSpPr>
          <a:xfrm>
            <a:off x="931128" y="-71600"/>
            <a:ext cx="7058168" cy="5183347"/>
            <a:chOff x="1282762" y="26746"/>
            <a:chExt cx="6692744" cy="5156534"/>
          </a:xfrm>
        </p:grpSpPr>
        <p:sp>
          <p:nvSpPr>
            <p:cNvPr id="280" name="Google Shape;280;p15"/>
            <p:cNvSpPr/>
            <p:nvPr/>
          </p:nvSpPr>
          <p:spPr>
            <a:xfrm rot="-10449788">
              <a:off x="1495613" y="333274"/>
              <a:ext cx="6257967" cy="4505152"/>
            </a:xfrm>
            <a:custGeom>
              <a:rect b="b" l="l" r="r" t="t"/>
              <a:pathLst>
                <a:path extrusionOk="0" h="25361" w="48378">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5"/>
            <p:cNvSpPr/>
            <p:nvPr/>
          </p:nvSpPr>
          <p:spPr>
            <a:xfrm rot="350212">
              <a:off x="1504688" y="371599"/>
              <a:ext cx="6257967" cy="4505152"/>
            </a:xfrm>
            <a:custGeom>
              <a:rect b="b" l="l" r="r" t="t"/>
              <a:pathLst>
                <a:path extrusionOk="0" h="25361" w="48378">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2" name="Google Shape;282;p15"/>
          <p:cNvSpPr/>
          <p:nvPr/>
        </p:nvSpPr>
        <p:spPr>
          <a:xfrm>
            <a:off x="7955814" y="3658185"/>
            <a:ext cx="1152826" cy="791918"/>
          </a:xfrm>
          <a:custGeom>
            <a:rect b="b" l="l" r="r" t="t"/>
            <a:pathLst>
              <a:path extrusionOk="0" h="35935" w="52312">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5"/>
          <p:cNvSpPr/>
          <p:nvPr/>
        </p:nvSpPr>
        <p:spPr>
          <a:xfrm>
            <a:off x="444433" y="95625"/>
            <a:ext cx="1069193" cy="378141"/>
          </a:xfrm>
          <a:custGeom>
            <a:rect b="b" l="l" r="r" t="t"/>
            <a:pathLst>
              <a:path extrusionOk="0" h="17159" w="48517">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5"/>
          <p:cNvSpPr/>
          <p:nvPr/>
        </p:nvSpPr>
        <p:spPr>
          <a:xfrm>
            <a:off x="935201" y="585644"/>
            <a:ext cx="553979" cy="565064"/>
          </a:xfrm>
          <a:custGeom>
            <a:rect b="b" l="l" r="r" t="t"/>
            <a:pathLst>
              <a:path extrusionOk="0" h="25641" w="25138">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5"/>
          <p:cNvSpPr/>
          <p:nvPr/>
        </p:nvSpPr>
        <p:spPr>
          <a:xfrm>
            <a:off x="8141200" y="3"/>
            <a:ext cx="940715" cy="956692"/>
          </a:xfrm>
          <a:custGeom>
            <a:rect b="b" l="l" r="r" t="t"/>
            <a:pathLst>
              <a:path extrusionOk="0" h="43412" w="42687">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5"/>
          <p:cNvSpPr/>
          <p:nvPr/>
        </p:nvSpPr>
        <p:spPr>
          <a:xfrm>
            <a:off x="816190" y="4452172"/>
            <a:ext cx="1026154" cy="951161"/>
          </a:xfrm>
          <a:custGeom>
            <a:rect b="b" l="l" r="r" t="t"/>
            <a:pathLst>
              <a:path extrusionOk="0" h="43161" w="46564">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5"/>
          <p:cNvSpPr/>
          <p:nvPr/>
        </p:nvSpPr>
        <p:spPr>
          <a:xfrm>
            <a:off x="103194" y="429481"/>
            <a:ext cx="696605" cy="543533"/>
          </a:xfrm>
          <a:custGeom>
            <a:rect b="b" l="l" r="r" t="t"/>
            <a:pathLst>
              <a:path extrusionOk="0" h="24664" w="3161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5"/>
          <p:cNvSpPr/>
          <p:nvPr/>
        </p:nvSpPr>
        <p:spPr>
          <a:xfrm>
            <a:off x="-66960" y="4086734"/>
            <a:ext cx="583487" cy="1018794"/>
          </a:xfrm>
          <a:custGeom>
            <a:rect b="b" l="l" r="r" t="t"/>
            <a:pathLst>
              <a:path extrusionOk="0" h="46230" w="26477">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5"/>
          <p:cNvSpPr/>
          <p:nvPr/>
        </p:nvSpPr>
        <p:spPr>
          <a:xfrm>
            <a:off x="8204515" y="4103929"/>
            <a:ext cx="939481" cy="590252"/>
          </a:xfrm>
          <a:custGeom>
            <a:rect b="b" l="l" r="r" t="t"/>
            <a:pathLst>
              <a:path extrusionOk="0" h="26784" w="42631">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5"/>
          <p:cNvSpPr/>
          <p:nvPr/>
        </p:nvSpPr>
        <p:spPr>
          <a:xfrm>
            <a:off x="373026" y="1172792"/>
            <a:ext cx="938247" cy="431009"/>
          </a:xfrm>
          <a:custGeom>
            <a:rect b="b" l="l" r="r" t="t"/>
            <a:pathLst>
              <a:path extrusionOk="0" h="19558" w="42575">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5"/>
          <p:cNvSpPr/>
          <p:nvPr/>
        </p:nvSpPr>
        <p:spPr>
          <a:xfrm>
            <a:off x="7673286" y="1102418"/>
            <a:ext cx="812809" cy="787003"/>
          </a:xfrm>
          <a:custGeom>
            <a:rect b="b" l="l" r="r" t="t"/>
            <a:pathLst>
              <a:path extrusionOk="0" h="35712" w="36883">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5"/>
          <p:cNvSpPr/>
          <p:nvPr/>
        </p:nvSpPr>
        <p:spPr>
          <a:xfrm>
            <a:off x="8229705" y="1054463"/>
            <a:ext cx="284702" cy="260087"/>
          </a:xfrm>
          <a:custGeom>
            <a:rect b="b" l="l" r="r" t="t"/>
            <a:pathLst>
              <a:path extrusionOk="0" h="11802" w="12919">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5"/>
          <p:cNvSpPr/>
          <p:nvPr/>
        </p:nvSpPr>
        <p:spPr>
          <a:xfrm>
            <a:off x="242097" y="1207832"/>
            <a:ext cx="285297" cy="271766"/>
          </a:xfrm>
          <a:custGeom>
            <a:rect b="b" l="l" r="r" t="t"/>
            <a:pathLst>
              <a:path extrusionOk="0" h="12332" w="12946">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5"/>
          <p:cNvSpPr/>
          <p:nvPr/>
        </p:nvSpPr>
        <p:spPr>
          <a:xfrm>
            <a:off x="2707341" y="3797462"/>
            <a:ext cx="2468" cy="2755"/>
          </a:xfrm>
          <a:custGeom>
            <a:rect b="b" l="l" r="r" t="t"/>
            <a:pathLst>
              <a:path extrusionOk="0" h="125" w="112">
                <a:moveTo>
                  <a:pt x="37" y="1"/>
                </a:moveTo>
                <a:cubicBezTo>
                  <a:pt x="31" y="1"/>
                  <a:pt x="28" y="4"/>
                  <a:pt x="28" y="13"/>
                </a:cubicBezTo>
                <a:cubicBezTo>
                  <a:pt x="0" y="41"/>
                  <a:pt x="0" y="97"/>
                  <a:pt x="28" y="125"/>
                </a:cubicBezTo>
                <a:lnTo>
                  <a:pt x="112" y="13"/>
                </a:lnTo>
                <a:cubicBezTo>
                  <a:pt x="75" y="13"/>
                  <a:pt x="50" y="1"/>
                  <a:pt x="37" y="1"/>
                </a:cubicBezTo>
                <a:close/>
              </a:path>
            </a:pathLst>
          </a:custGeom>
          <a:solidFill>
            <a:srgbClr val="FFD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5"/>
          <p:cNvSpPr/>
          <p:nvPr/>
        </p:nvSpPr>
        <p:spPr>
          <a:xfrm>
            <a:off x="7459030" y="4046638"/>
            <a:ext cx="662800" cy="1034220"/>
          </a:xfrm>
          <a:custGeom>
            <a:rect b="b" l="l" r="r" t="t"/>
            <a:pathLst>
              <a:path extrusionOk="0" h="46930" w="30076">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5"/>
          <p:cNvSpPr/>
          <p:nvPr/>
        </p:nvSpPr>
        <p:spPr>
          <a:xfrm>
            <a:off x="661240" y="4284307"/>
            <a:ext cx="1066130" cy="558893"/>
          </a:xfrm>
          <a:custGeom>
            <a:rect b="b" l="l" r="r" t="t"/>
            <a:pathLst>
              <a:path extrusionOk="0" h="25361" w="48378">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5"/>
          <p:cNvSpPr/>
          <p:nvPr/>
        </p:nvSpPr>
        <p:spPr>
          <a:xfrm>
            <a:off x="3577341" y="3652627"/>
            <a:ext cx="5553" cy="19084"/>
          </a:xfrm>
          <a:custGeom>
            <a:rect b="b" l="l" r="r" t="t"/>
            <a:pathLst>
              <a:path extrusionOk="0" h="866" w="252">
                <a:moveTo>
                  <a:pt x="0" y="1"/>
                </a:moveTo>
                <a:cubicBezTo>
                  <a:pt x="0" y="308"/>
                  <a:pt x="28" y="587"/>
                  <a:pt x="140" y="866"/>
                </a:cubicBezTo>
                <a:cubicBezTo>
                  <a:pt x="168" y="698"/>
                  <a:pt x="224" y="531"/>
                  <a:pt x="252" y="336"/>
                </a:cubicBezTo>
                <a:lnTo>
                  <a:pt x="196" y="224"/>
                </a:lnTo>
                <a:cubicBezTo>
                  <a:pt x="191" y="247"/>
                  <a:pt x="185" y="256"/>
                  <a:pt x="176" y="256"/>
                </a:cubicBezTo>
                <a:cubicBezTo>
                  <a:pt x="133" y="256"/>
                  <a:pt x="47" y="1"/>
                  <a:pt x="0" y="1"/>
                </a:cubicBezTo>
                <a:close/>
              </a:path>
            </a:pathLst>
          </a:custGeom>
          <a:solidFill>
            <a:srgbClr val="FFD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5"/>
          <p:cNvSpPr/>
          <p:nvPr/>
        </p:nvSpPr>
        <p:spPr>
          <a:xfrm>
            <a:off x="108265" y="3760877"/>
            <a:ext cx="747644" cy="528768"/>
          </a:xfrm>
          <a:custGeom>
            <a:rect b="b" l="l" r="r" t="t"/>
            <a:pathLst>
              <a:path extrusionOk="0" h="23994" w="33926">
                <a:moveTo>
                  <a:pt x="11690" y="7923"/>
                </a:moveTo>
                <a:cubicBezTo>
                  <a:pt x="11718" y="7923"/>
                  <a:pt x="11662" y="7951"/>
                  <a:pt x="11662" y="7951"/>
                </a:cubicBezTo>
                <a:cubicBezTo>
                  <a:pt x="11603" y="7971"/>
                  <a:pt x="11544" y="7991"/>
                  <a:pt x="11514" y="7991"/>
                </a:cubicBezTo>
                <a:cubicBezTo>
                  <a:pt x="11502" y="7991"/>
                  <a:pt x="11495" y="7987"/>
                  <a:pt x="11495" y="7979"/>
                </a:cubicBezTo>
                <a:cubicBezTo>
                  <a:pt x="11551" y="7951"/>
                  <a:pt x="11634" y="7923"/>
                  <a:pt x="11690" y="7923"/>
                </a:cubicBezTo>
                <a:close/>
                <a:moveTo>
                  <a:pt x="31805" y="11801"/>
                </a:moveTo>
                <a:cubicBezTo>
                  <a:pt x="31777" y="11811"/>
                  <a:pt x="31746" y="11814"/>
                  <a:pt x="31714" y="11814"/>
                </a:cubicBezTo>
                <a:cubicBezTo>
                  <a:pt x="31650" y="11814"/>
                  <a:pt x="31582" y="11801"/>
                  <a:pt x="31526" y="11801"/>
                </a:cubicBezTo>
                <a:close/>
                <a:moveTo>
                  <a:pt x="33842" y="12387"/>
                </a:moveTo>
                <a:lnTo>
                  <a:pt x="33870" y="12415"/>
                </a:lnTo>
                <a:cubicBezTo>
                  <a:pt x="33814" y="12499"/>
                  <a:pt x="33758" y="12583"/>
                  <a:pt x="33675" y="12666"/>
                </a:cubicBezTo>
                <a:cubicBezTo>
                  <a:pt x="33758" y="12499"/>
                  <a:pt x="33814" y="12387"/>
                  <a:pt x="33842" y="12387"/>
                </a:cubicBezTo>
                <a:close/>
                <a:moveTo>
                  <a:pt x="32823" y="13216"/>
                </a:moveTo>
                <a:cubicBezTo>
                  <a:pt x="32838" y="13216"/>
                  <a:pt x="32838" y="13252"/>
                  <a:pt x="32838" y="13252"/>
                </a:cubicBezTo>
                <a:cubicBezTo>
                  <a:pt x="32810" y="13280"/>
                  <a:pt x="32810" y="13336"/>
                  <a:pt x="32782" y="13364"/>
                </a:cubicBezTo>
                <a:cubicBezTo>
                  <a:pt x="32772" y="13369"/>
                  <a:pt x="32765" y="13371"/>
                  <a:pt x="32760" y="13371"/>
                </a:cubicBezTo>
                <a:cubicBezTo>
                  <a:pt x="32736" y="13371"/>
                  <a:pt x="32763" y="13317"/>
                  <a:pt x="32810" y="13224"/>
                </a:cubicBezTo>
                <a:cubicBezTo>
                  <a:pt x="32815" y="13219"/>
                  <a:pt x="32820" y="13216"/>
                  <a:pt x="32823" y="13216"/>
                </a:cubicBezTo>
                <a:close/>
                <a:moveTo>
                  <a:pt x="33228" y="14424"/>
                </a:moveTo>
                <a:cubicBezTo>
                  <a:pt x="33158" y="14564"/>
                  <a:pt x="33127" y="14626"/>
                  <a:pt x="33119" y="14626"/>
                </a:cubicBezTo>
                <a:cubicBezTo>
                  <a:pt x="33117" y="14626"/>
                  <a:pt x="33117" y="14624"/>
                  <a:pt x="33117" y="14619"/>
                </a:cubicBezTo>
                <a:lnTo>
                  <a:pt x="33200" y="14424"/>
                </a:lnTo>
                <a:close/>
                <a:moveTo>
                  <a:pt x="33221" y="14645"/>
                </a:moveTo>
                <a:cubicBezTo>
                  <a:pt x="33226" y="14645"/>
                  <a:pt x="33228" y="14647"/>
                  <a:pt x="33228" y="14647"/>
                </a:cubicBezTo>
                <a:cubicBezTo>
                  <a:pt x="33200" y="14731"/>
                  <a:pt x="33172" y="14842"/>
                  <a:pt x="33089" y="14982"/>
                </a:cubicBezTo>
                <a:cubicBezTo>
                  <a:pt x="33085" y="14984"/>
                  <a:pt x="33083" y="14984"/>
                  <a:pt x="33080" y="14984"/>
                </a:cubicBezTo>
                <a:cubicBezTo>
                  <a:pt x="33042" y="14984"/>
                  <a:pt x="33117" y="14785"/>
                  <a:pt x="33117" y="14759"/>
                </a:cubicBezTo>
                <a:cubicBezTo>
                  <a:pt x="33176" y="14659"/>
                  <a:pt x="33208" y="14645"/>
                  <a:pt x="33221" y="14645"/>
                </a:cubicBezTo>
                <a:close/>
                <a:moveTo>
                  <a:pt x="32754" y="13252"/>
                </a:moveTo>
                <a:cubicBezTo>
                  <a:pt x="32754" y="13364"/>
                  <a:pt x="32726" y="13447"/>
                  <a:pt x="32670" y="13531"/>
                </a:cubicBezTo>
                <a:cubicBezTo>
                  <a:pt x="32751" y="13612"/>
                  <a:pt x="32622" y="14062"/>
                  <a:pt x="32717" y="14062"/>
                </a:cubicBezTo>
                <a:cubicBezTo>
                  <a:pt x="32720" y="14062"/>
                  <a:pt x="32723" y="14062"/>
                  <a:pt x="32726" y="14061"/>
                </a:cubicBezTo>
                <a:lnTo>
                  <a:pt x="32726" y="14061"/>
                </a:lnTo>
                <a:cubicBezTo>
                  <a:pt x="32670" y="14229"/>
                  <a:pt x="32642" y="14424"/>
                  <a:pt x="32586" y="14591"/>
                </a:cubicBezTo>
                <a:cubicBezTo>
                  <a:pt x="32586" y="14675"/>
                  <a:pt x="32586" y="14731"/>
                  <a:pt x="32586" y="14815"/>
                </a:cubicBezTo>
                <a:cubicBezTo>
                  <a:pt x="32586" y="14842"/>
                  <a:pt x="32586" y="14898"/>
                  <a:pt x="32586" y="14954"/>
                </a:cubicBezTo>
                <a:cubicBezTo>
                  <a:pt x="32531" y="15177"/>
                  <a:pt x="32475" y="15428"/>
                  <a:pt x="32447" y="15679"/>
                </a:cubicBezTo>
                <a:cubicBezTo>
                  <a:pt x="32140" y="15651"/>
                  <a:pt x="31889" y="15651"/>
                  <a:pt x="31638" y="15596"/>
                </a:cubicBezTo>
                <a:cubicBezTo>
                  <a:pt x="31973" y="14815"/>
                  <a:pt x="32307" y="14061"/>
                  <a:pt x="32670" y="13280"/>
                </a:cubicBezTo>
                <a:cubicBezTo>
                  <a:pt x="32670" y="13308"/>
                  <a:pt x="32670" y="13308"/>
                  <a:pt x="32670" y="13336"/>
                </a:cubicBezTo>
                <a:cubicBezTo>
                  <a:pt x="32698" y="13336"/>
                  <a:pt x="32754" y="13252"/>
                  <a:pt x="32754" y="13252"/>
                </a:cubicBezTo>
                <a:close/>
                <a:moveTo>
                  <a:pt x="31219" y="17409"/>
                </a:moveTo>
                <a:lnTo>
                  <a:pt x="31191" y="17549"/>
                </a:lnTo>
                <a:cubicBezTo>
                  <a:pt x="31136" y="17549"/>
                  <a:pt x="31136" y="17521"/>
                  <a:pt x="31191" y="17409"/>
                </a:cubicBezTo>
                <a:close/>
                <a:moveTo>
                  <a:pt x="30215" y="19418"/>
                </a:moveTo>
                <a:cubicBezTo>
                  <a:pt x="30192" y="19465"/>
                  <a:pt x="30149" y="19570"/>
                  <a:pt x="30135" y="19570"/>
                </a:cubicBezTo>
                <a:cubicBezTo>
                  <a:pt x="30133" y="19570"/>
                  <a:pt x="30131" y="19566"/>
                  <a:pt x="30131" y="19557"/>
                </a:cubicBezTo>
                <a:cubicBezTo>
                  <a:pt x="30159" y="19502"/>
                  <a:pt x="30187" y="19418"/>
                  <a:pt x="30215" y="19418"/>
                </a:cubicBezTo>
                <a:close/>
                <a:moveTo>
                  <a:pt x="26700" y="22654"/>
                </a:moveTo>
                <a:cubicBezTo>
                  <a:pt x="26759" y="22674"/>
                  <a:pt x="26860" y="22722"/>
                  <a:pt x="26894" y="22738"/>
                </a:cubicBezTo>
                <a:lnTo>
                  <a:pt x="26894" y="22738"/>
                </a:lnTo>
                <a:cubicBezTo>
                  <a:pt x="26838" y="22737"/>
                  <a:pt x="26644" y="22654"/>
                  <a:pt x="26700" y="22654"/>
                </a:cubicBezTo>
                <a:close/>
                <a:moveTo>
                  <a:pt x="29462" y="21594"/>
                </a:moveTo>
                <a:lnTo>
                  <a:pt x="29462" y="21622"/>
                </a:lnTo>
                <a:cubicBezTo>
                  <a:pt x="29490" y="21761"/>
                  <a:pt x="29378" y="22236"/>
                  <a:pt x="29406" y="22403"/>
                </a:cubicBezTo>
                <a:cubicBezTo>
                  <a:pt x="29266" y="22905"/>
                  <a:pt x="29266" y="23128"/>
                  <a:pt x="29183" y="23575"/>
                </a:cubicBezTo>
                <a:cubicBezTo>
                  <a:pt x="29099" y="23575"/>
                  <a:pt x="29043" y="23547"/>
                  <a:pt x="28987" y="23519"/>
                </a:cubicBezTo>
                <a:cubicBezTo>
                  <a:pt x="28876" y="23463"/>
                  <a:pt x="28764" y="23407"/>
                  <a:pt x="28681" y="23324"/>
                </a:cubicBezTo>
                <a:cubicBezTo>
                  <a:pt x="28346" y="23156"/>
                  <a:pt x="28067" y="22989"/>
                  <a:pt x="27844" y="22849"/>
                </a:cubicBezTo>
                <a:lnTo>
                  <a:pt x="27537" y="22654"/>
                </a:lnTo>
                <a:lnTo>
                  <a:pt x="27537" y="22654"/>
                </a:lnTo>
                <a:cubicBezTo>
                  <a:pt x="28011" y="22849"/>
                  <a:pt x="28513" y="23045"/>
                  <a:pt x="28987" y="23240"/>
                </a:cubicBezTo>
                <a:cubicBezTo>
                  <a:pt x="29155" y="22682"/>
                  <a:pt x="29294" y="22152"/>
                  <a:pt x="29462" y="21594"/>
                </a:cubicBezTo>
                <a:close/>
                <a:moveTo>
                  <a:pt x="4883" y="0"/>
                </a:moveTo>
                <a:cubicBezTo>
                  <a:pt x="4855" y="140"/>
                  <a:pt x="4855" y="279"/>
                  <a:pt x="4827" y="419"/>
                </a:cubicBezTo>
                <a:lnTo>
                  <a:pt x="4855" y="474"/>
                </a:lnTo>
                <a:cubicBezTo>
                  <a:pt x="4827" y="670"/>
                  <a:pt x="4799" y="837"/>
                  <a:pt x="4743" y="1032"/>
                </a:cubicBezTo>
                <a:cubicBezTo>
                  <a:pt x="4743" y="1004"/>
                  <a:pt x="4743" y="977"/>
                  <a:pt x="4743" y="949"/>
                </a:cubicBezTo>
                <a:cubicBezTo>
                  <a:pt x="4604" y="1423"/>
                  <a:pt x="4436" y="1897"/>
                  <a:pt x="4241" y="2344"/>
                </a:cubicBezTo>
                <a:cubicBezTo>
                  <a:pt x="4129" y="2595"/>
                  <a:pt x="4018" y="2846"/>
                  <a:pt x="3878" y="3097"/>
                </a:cubicBezTo>
                <a:lnTo>
                  <a:pt x="3627" y="3543"/>
                </a:lnTo>
                <a:lnTo>
                  <a:pt x="0" y="10127"/>
                </a:lnTo>
                <a:cubicBezTo>
                  <a:pt x="2511" y="10797"/>
                  <a:pt x="4771" y="11969"/>
                  <a:pt x="7031" y="13196"/>
                </a:cubicBezTo>
                <a:cubicBezTo>
                  <a:pt x="7756" y="13559"/>
                  <a:pt x="8454" y="13950"/>
                  <a:pt x="9151" y="14312"/>
                </a:cubicBezTo>
                <a:cubicBezTo>
                  <a:pt x="9347" y="14563"/>
                  <a:pt x="9570" y="14787"/>
                  <a:pt x="9821" y="14954"/>
                </a:cubicBezTo>
                <a:cubicBezTo>
                  <a:pt x="10156" y="15149"/>
                  <a:pt x="10769" y="15512"/>
                  <a:pt x="11216" y="15735"/>
                </a:cubicBezTo>
                <a:cubicBezTo>
                  <a:pt x="11774" y="16014"/>
                  <a:pt x="12248" y="16182"/>
                  <a:pt x="12667" y="16377"/>
                </a:cubicBezTo>
                <a:cubicBezTo>
                  <a:pt x="13531" y="16795"/>
                  <a:pt x="14089" y="17019"/>
                  <a:pt x="14815" y="17325"/>
                </a:cubicBezTo>
                <a:cubicBezTo>
                  <a:pt x="15680" y="17716"/>
                  <a:pt x="16489" y="18107"/>
                  <a:pt x="17270" y="18469"/>
                </a:cubicBezTo>
                <a:cubicBezTo>
                  <a:pt x="17967" y="18776"/>
                  <a:pt x="18358" y="18888"/>
                  <a:pt x="18972" y="19167"/>
                </a:cubicBezTo>
                <a:cubicBezTo>
                  <a:pt x="19195" y="19223"/>
                  <a:pt x="19502" y="19334"/>
                  <a:pt x="19809" y="19446"/>
                </a:cubicBezTo>
                <a:lnTo>
                  <a:pt x="19948" y="19529"/>
                </a:lnTo>
                <a:cubicBezTo>
                  <a:pt x="20283" y="19808"/>
                  <a:pt x="21371" y="20283"/>
                  <a:pt x="22152" y="20562"/>
                </a:cubicBezTo>
                <a:cubicBezTo>
                  <a:pt x="22180" y="20534"/>
                  <a:pt x="22236" y="20534"/>
                  <a:pt x="22347" y="20534"/>
                </a:cubicBezTo>
                <a:cubicBezTo>
                  <a:pt x="23101" y="20869"/>
                  <a:pt x="23882" y="21203"/>
                  <a:pt x="24663" y="21510"/>
                </a:cubicBezTo>
                <a:lnTo>
                  <a:pt x="25779" y="22152"/>
                </a:lnTo>
                <a:cubicBezTo>
                  <a:pt x="25946" y="22319"/>
                  <a:pt x="26170" y="22459"/>
                  <a:pt x="26393" y="22570"/>
                </a:cubicBezTo>
                <a:cubicBezTo>
                  <a:pt x="26504" y="22654"/>
                  <a:pt x="26644" y="22738"/>
                  <a:pt x="26783" y="22849"/>
                </a:cubicBezTo>
                <a:cubicBezTo>
                  <a:pt x="26811" y="22849"/>
                  <a:pt x="26895" y="22877"/>
                  <a:pt x="26979" y="22905"/>
                </a:cubicBezTo>
                <a:cubicBezTo>
                  <a:pt x="27062" y="22961"/>
                  <a:pt x="27146" y="23017"/>
                  <a:pt x="27258" y="23073"/>
                </a:cubicBezTo>
                <a:lnTo>
                  <a:pt x="27397" y="23156"/>
                </a:lnTo>
                <a:lnTo>
                  <a:pt x="27620" y="23268"/>
                </a:lnTo>
                <a:cubicBezTo>
                  <a:pt x="27899" y="23407"/>
                  <a:pt x="28290" y="23547"/>
                  <a:pt x="28429" y="23631"/>
                </a:cubicBezTo>
                <a:lnTo>
                  <a:pt x="29350" y="23993"/>
                </a:lnTo>
                <a:cubicBezTo>
                  <a:pt x="29434" y="23631"/>
                  <a:pt x="29545" y="23240"/>
                  <a:pt x="29657" y="22822"/>
                </a:cubicBezTo>
                <a:cubicBezTo>
                  <a:pt x="29713" y="22626"/>
                  <a:pt x="29769" y="22403"/>
                  <a:pt x="29797" y="22208"/>
                </a:cubicBezTo>
                <a:cubicBezTo>
                  <a:pt x="29824" y="22096"/>
                  <a:pt x="29852" y="21985"/>
                  <a:pt x="29880" y="21901"/>
                </a:cubicBezTo>
                <a:cubicBezTo>
                  <a:pt x="29880" y="21817"/>
                  <a:pt x="29908" y="21733"/>
                  <a:pt x="29936" y="21622"/>
                </a:cubicBezTo>
                <a:cubicBezTo>
                  <a:pt x="29964" y="21538"/>
                  <a:pt x="29964" y="21455"/>
                  <a:pt x="29964" y="21343"/>
                </a:cubicBezTo>
                <a:cubicBezTo>
                  <a:pt x="30076" y="20869"/>
                  <a:pt x="30159" y="20366"/>
                  <a:pt x="30187" y="19864"/>
                </a:cubicBezTo>
                <a:cubicBezTo>
                  <a:pt x="30271" y="19557"/>
                  <a:pt x="30299" y="19223"/>
                  <a:pt x="30299" y="18916"/>
                </a:cubicBezTo>
                <a:cubicBezTo>
                  <a:pt x="30410" y="18581"/>
                  <a:pt x="30522" y="18246"/>
                  <a:pt x="30661" y="17939"/>
                </a:cubicBezTo>
                <a:cubicBezTo>
                  <a:pt x="30673" y="17943"/>
                  <a:pt x="30686" y="17945"/>
                  <a:pt x="30699" y="17945"/>
                </a:cubicBezTo>
                <a:cubicBezTo>
                  <a:pt x="30777" y="17945"/>
                  <a:pt x="30873" y="17883"/>
                  <a:pt x="30968" y="17883"/>
                </a:cubicBezTo>
                <a:cubicBezTo>
                  <a:pt x="31191" y="17911"/>
                  <a:pt x="31415" y="17995"/>
                  <a:pt x="31694" y="18023"/>
                </a:cubicBezTo>
                <a:cubicBezTo>
                  <a:pt x="31749" y="17939"/>
                  <a:pt x="31749" y="17800"/>
                  <a:pt x="31805" y="17716"/>
                </a:cubicBezTo>
                <a:lnTo>
                  <a:pt x="31805" y="17716"/>
                </a:lnTo>
                <a:cubicBezTo>
                  <a:pt x="31769" y="17884"/>
                  <a:pt x="31780" y="17928"/>
                  <a:pt x="31806" y="17928"/>
                </a:cubicBezTo>
                <a:cubicBezTo>
                  <a:pt x="31834" y="17928"/>
                  <a:pt x="31881" y="17876"/>
                  <a:pt x="31905" y="17876"/>
                </a:cubicBezTo>
                <a:cubicBezTo>
                  <a:pt x="31910" y="17876"/>
                  <a:pt x="31914" y="17878"/>
                  <a:pt x="31917" y="17883"/>
                </a:cubicBezTo>
                <a:lnTo>
                  <a:pt x="32196" y="17465"/>
                </a:lnTo>
                <a:cubicBezTo>
                  <a:pt x="32307" y="17214"/>
                  <a:pt x="32419" y="16963"/>
                  <a:pt x="32559" y="16740"/>
                </a:cubicBezTo>
                <a:cubicBezTo>
                  <a:pt x="32670" y="16461"/>
                  <a:pt x="32782" y="16154"/>
                  <a:pt x="32893" y="15875"/>
                </a:cubicBezTo>
                <a:cubicBezTo>
                  <a:pt x="33005" y="15596"/>
                  <a:pt x="33089" y="15317"/>
                  <a:pt x="33144" y="15094"/>
                </a:cubicBezTo>
                <a:cubicBezTo>
                  <a:pt x="33256" y="14787"/>
                  <a:pt x="33340" y="14480"/>
                  <a:pt x="33396" y="14173"/>
                </a:cubicBezTo>
                <a:cubicBezTo>
                  <a:pt x="33451" y="14089"/>
                  <a:pt x="33479" y="14005"/>
                  <a:pt x="33535" y="13922"/>
                </a:cubicBezTo>
                <a:cubicBezTo>
                  <a:pt x="33619" y="13559"/>
                  <a:pt x="33870" y="12945"/>
                  <a:pt x="33870" y="12694"/>
                </a:cubicBezTo>
                <a:cubicBezTo>
                  <a:pt x="33870" y="12583"/>
                  <a:pt x="33898" y="12499"/>
                  <a:pt x="33926" y="12387"/>
                </a:cubicBezTo>
                <a:cubicBezTo>
                  <a:pt x="33842" y="12332"/>
                  <a:pt x="33786" y="12332"/>
                  <a:pt x="33702" y="12304"/>
                </a:cubicBezTo>
                <a:cubicBezTo>
                  <a:pt x="33675" y="12276"/>
                  <a:pt x="33675" y="12248"/>
                  <a:pt x="33619" y="12248"/>
                </a:cubicBezTo>
                <a:lnTo>
                  <a:pt x="33451" y="12220"/>
                </a:lnTo>
                <a:cubicBezTo>
                  <a:pt x="33368" y="12192"/>
                  <a:pt x="33256" y="12164"/>
                  <a:pt x="33172" y="12164"/>
                </a:cubicBezTo>
                <a:lnTo>
                  <a:pt x="32726" y="12164"/>
                </a:lnTo>
                <a:cubicBezTo>
                  <a:pt x="32447" y="12192"/>
                  <a:pt x="32196" y="12220"/>
                  <a:pt x="31749" y="12248"/>
                </a:cubicBezTo>
                <a:cubicBezTo>
                  <a:pt x="31777" y="12053"/>
                  <a:pt x="32140" y="11885"/>
                  <a:pt x="32196" y="11718"/>
                </a:cubicBezTo>
                <a:cubicBezTo>
                  <a:pt x="32084" y="11690"/>
                  <a:pt x="31973" y="11634"/>
                  <a:pt x="31861" y="11634"/>
                </a:cubicBezTo>
                <a:cubicBezTo>
                  <a:pt x="31722" y="11634"/>
                  <a:pt x="31610" y="11606"/>
                  <a:pt x="31498" y="11606"/>
                </a:cubicBezTo>
                <a:cubicBezTo>
                  <a:pt x="31409" y="11599"/>
                  <a:pt x="31319" y="11595"/>
                  <a:pt x="31230" y="11595"/>
                </a:cubicBezTo>
                <a:cubicBezTo>
                  <a:pt x="30986" y="11595"/>
                  <a:pt x="30747" y="11621"/>
                  <a:pt x="30522" y="11662"/>
                </a:cubicBezTo>
                <a:lnTo>
                  <a:pt x="30299" y="11718"/>
                </a:lnTo>
                <a:lnTo>
                  <a:pt x="30215" y="11718"/>
                </a:lnTo>
                <a:lnTo>
                  <a:pt x="30131" y="11746"/>
                </a:lnTo>
                <a:lnTo>
                  <a:pt x="29880" y="11829"/>
                </a:lnTo>
                <a:cubicBezTo>
                  <a:pt x="29713" y="11885"/>
                  <a:pt x="29518" y="11941"/>
                  <a:pt x="29322" y="11997"/>
                </a:cubicBezTo>
                <a:cubicBezTo>
                  <a:pt x="29183" y="12080"/>
                  <a:pt x="28960" y="12164"/>
                  <a:pt x="28820" y="12248"/>
                </a:cubicBezTo>
                <a:cubicBezTo>
                  <a:pt x="28681" y="12387"/>
                  <a:pt x="28569" y="12499"/>
                  <a:pt x="28429" y="12583"/>
                </a:cubicBezTo>
                <a:cubicBezTo>
                  <a:pt x="28410" y="12586"/>
                  <a:pt x="28394" y="12588"/>
                  <a:pt x="28381" y="12588"/>
                </a:cubicBezTo>
                <a:cubicBezTo>
                  <a:pt x="28297" y="12588"/>
                  <a:pt x="28314" y="12519"/>
                  <a:pt x="28290" y="12471"/>
                </a:cubicBezTo>
                <a:cubicBezTo>
                  <a:pt x="27955" y="12555"/>
                  <a:pt x="27648" y="12638"/>
                  <a:pt x="27314" y="12722"/>
                </a:cubicBezTo>
                <a:cubicBezTo>
                  <a:pt x="26979" y="12889"/>
                  <a:pt x="26672" y="12973"/>
                  <a:pt x="26337" y="13141"/>
                </a:cubicBezTo>
                <a:cubicBezTo>
                  <a:pt x="26142" y="13224"/>
                  <a:pt x="25974" y="13308"/>
                  <a:pt x="25807" y="13392"/>
                </a:cubicBezTo>
                <a:cubicBezTo>
                  <a:pt x="25472" y="13503"/>
                  <a:pt x="25165" y="13643"/>
                  <a:pt x="24858" y="13782"/>
                </a:cubicBezTo>
                <a:cubicBezTo>
                  <a:pt x="24831" y="13838"/>
                  <a:pt x="24635" y="13950"/>
                  <a:pt x="24524" y="14033"/>
                </a:cubicBezTo>
                <a:cubicBezTo>
                  <a:pt x="24511" y="14030"/>
                  <a:pt x="24495" y="14029"/>
                  <a:pt x="24478" y="14029"/>
                </a:cubicBezTo>
                <a:cubicBezTo>
                  <a:pt x="24194" y="14029"/>
                  <a:pt x="23352" y="14430"/>
                  <a:pt x="22905" y="14536"/>
                </a:cubicBezTo>
                <a:cubicBezTo>
                  <a:pt x="22013" y="14982"/>
                  <a:pt x="22347" y="15066"/>
                  <a:pt x="21985" y="15373"/>
                </a:cubicBezTo>
                <a:cubicBezTo>
                  <a:pt x="21929" y="15428"/>
                  <a:pt x="22068" y="15456"/>
                  <a:pt x="21985" y="15484"/>
                </a:cubicBezTo>
                <a:cubicBezTo>
                  <a:pt x="21975" y="15487"/>
                  <a:pt x="21968" y="15489"/>
                  <a:pt x="21962" y="15489"/>
                </a:cubicBezTo>
                <a:cubicBezTo>
                  <a:pt x="21932" y="15489"/>
                  <a:pt x="21949" y="15452"/>
                  <a:pt x="21940" y="15452"/>
                </a:cubicBezTo>
                <a:cubicBezTo>
                  <a:pt x="21935" y="15452"/>
                  <a:pt x="21925" y="15460"/>
                  <a:pt x="21901" y="15484"/>
                </a:cubicBezTo>
                <a:cubicBezTo>
                  <a:pt x="21845" y="15540"/>
                  <a:pt x="21873" y="15596"/>
                  <a:pt x="21706" y="15679"/>
                </a:cubicBezTo>
                <a:cubicBezTo>
                  <a:pt x="21678" y="15624"/>
                  <a:pt x="21538" y="15624"/>
                  <a:pt x="21594" y="15540"/>
                </a:cubicBezTo>
                <a:lnTo>
                  <a:pt x="21594" y="15540"/>
                </a:lnTo>
                <a:cubicBezTo>
                  <a:pt x="21511" y="15568"/>
                  <a:pt x="21427" y="15568"/>
                  <a:pt x="21343" y="15596"/>
                </a:cubicBezTo>
                <a:lnTo>
                  <a:pt x="21204" y="15624"/>
                </a:lnTo>
                <a:lnTo>
                  <a:pt x="21148" y="15624"/>
                </a:lnTo>
                <a:cubicBezTo>
                  <a:pt x="21134" y="15624"/>
                  <a:pt x="21127" y="15631"/>
                  <a:pt x="21123" y="15631"/>
                </a:cubicBezTo>
                <a:cubicBezTo>
                  <a:pt x="21120" y="15631"/>
                  <a:pt x="21120" y="15624"/>
                  <a:pt x="21120" y="15596"/>
                </a:cubicBezTo>
                <a:lnTo>
                  <a:pt x="21120" y="15568"/>
                </a:lnTo>
                <a:cubicBezTo>
                  <a:pt x="21120" y="15428"/>
                  <a:pt x="21120" y="15261"/>
                  <a:pt x="21120" y="15121"/>
                </a:cubicBezTo>
                <a:cubicBezTo>
                  <a:pt x="21176" y="14954"/>
                  <a:pt x="21232" y="14759"/>
                  <a:pt x="21259" y="14563"/>
                </a:cubicBezTo>
                <a:lnTo>
                  <a:pt x="21259" y="14424"/>
                </a:lnTo>
                <a:lnTo>
                  <a:pt x="21259" y="14257"/>
                </a:lnTo>
                <a:cubicBezTo>
                  <a:pt x="21259" y="14061"/>
                  <a:pt x="21232" y="13866"/>
                  <a:pt x="21259" y="13671"/>
                </a:cubicBezTo>
                <a:cubicBezTo>
                  <a:pt x="21259" y="13475"/>
                  <a:pt x="21287" y="13392"/>
                  <a:pt x="21315" y="13224"/>
                </a:cubicBezTo>
                <a:cubicBezTo>
                  <a:pt x="21343" y="12499"/>
                  <a:pt x="21287" y="11774"/>
                  <a:pt x="21176" y="11048"/>
                </a:cubicBezTo>
                <a:cubicBezTo>
                  <a:pt x="21287" y="10909"/>
                  <a:pt x="21343" y="10713"/>
                  <a:pt x="21315" y="10044"/>
                </a:cubicBezTo>
                <a:cubicBezTo>
                  <a:pt x="21287" y="9765"/>
                  <a:pt x="21204" y="9402"/>
                  <a:pt x="21204" y="9095"/>
                </a:cubicBezTo>
                <a:cubicBezTo>
                  <a:pt x="21176" y="8928"/>
                  <a:pt x="21176" y="8733"/>
                  <a:pt x="21204" y="8565"/>
                </a:cubicBezTo>
                <a:cubicBezTo>
                  <a:pt x="21148" y="8175"/>
                  <a:pt x="21148" y="7923"/>
                  <a:pt x="21092" y="7617"/>
                </a:cubicBezTo>
                <a:cubicBezTo>
                  <a:pt x="21115" y="7523"/>
                  <a:pt x="21148" y="7503"/>
                  <a:pt x="21183" y="7503"/>
                </a:cubicBezTo>
                <a:cubicBezTo>
                  <a:pt x="21209" y="7503"/>
                  <a:pt x="21237" y="7515"/>
                  <a:pt x="21261" y="7515"/>
                </a:cubicBezTo>
                <a:cubicBezTo>
                  <a:pt x="21282" y="7515"/>
                  <a:pt x="21300" y="7507"/>
                  <a:pt x="21315" y="7477"/>
                </a:cubicBezTo>
                <a:cubicBezTo>
                  <a:pt x="21343" y="7393"/>
                  <a:pt x="21343" y="7282"/>
                  <a:pt x="21343" y="7170"/>
                </a:cubicBezTo>
                <a:cubicBezTo>
                  <a:pt x="21343" y="7142"/>
                  <a:pt x="21343" y="7142"/>
                  <a:pt x="21343" y="7059"/>
                </a:cubicBezTo>
                <a:cubicBezTo>
                  <a:pt x="21343" y="6975"/>
                  <a:pt x="21315" y="6891"/>
                  <a:pt x="21315" y="6807"/>
                </a:cubicBezTo>
                <a:cubicBezTo>
                  <a:pt x="21287" y="6612"/>
                  <a:pt x="21259" y="6417"/>
                  <a:pt x="21232" y="6250"/>
                </a:cubicBezTo>
                <a:cubicBezTo>
                  <a:pt x="21120" y="5440"/>
                  <a:pt x="20925" y="4520"/>
                  <a:pt x="20813" y="3878"/>
                </a:cubicBezTo>
                <a:lnTo>
                  <a:pt x="20757" y="3878"/>
                </a:lnTo>
                <a:lnTo>
                  <a:pt x="20701" y="3906"/>
                </a:lnTo>
                <a:lnTo>
                  <a:pt x="20590" y="3962"/>
                </a:lnTo>
                <a:lnTo>
                  <a:pt x="20395" y="4073"/>
                </a:lnTo>
                <a:cubicBezTo>
                  <a:pt x="20255" y="4129"/>
                  <a:pt x="20171" y="4185"/>
                  <a:pt x="20088" y="4241"/>
                </a:cubicBezTo>
                <a:cubicBezTo>
                  <a:pt x="19948" y="4352"/>
                  <a:pt x="19781" y="4380"/>
                  <a:pt x="19697" y="4520"/>
                </a:cubicBezTo>
                <a:cubicBezTo>
                  <a:pt x="19585" y="4659"/>
                  <a:pt x="19641" y="4827"/>
                  <a:pt x="19502" y="4938"/>
                </a:cubicBezTo>
                <a:cubicBezTo>
                  <a:pt x="19483" y="4920"/>
                  <a:pt x="19443" y="4910"/>
                  <a:pt x="19381" y="4910"/>
                </a:cubicBezTo>
                <a:cubicBezTo>
                  <a:pt x="19257" y="4910"/>
                  <a:pt x="19046" y="4948"/>
                  <a:pt x="18749" y="5022"/>
                </a:cubicBezTo>
                <a:cubicBezTo>
                  <a:pt x="18553" y="5078"/>
                  <a:pt x="18274" y="5134"/>
                  <a:pt x="17967" y="5245"/>
                </a:cubicBezTo>
                <a:cubicBezTo>
                  <a:pt x="17744" y="5301"/>
                  <a:pt x="17549" y="5357"/>
                  <a:pt x="17326" y="5440"/>
                </a:cubicBezTo>
                <a:cubicBezTo>
                  <a:pt x="17247" y="5421"/>
                  <a:pt x="17168" y="5401"/>
                  <a:pt x="17089" y="5401"/>
                </a:cubicBezTo>
                <a:cubicBezTo>
                  <a:pt x="17056" y="5401"/>
                  <a:pt x="17024" y="5404"/>
                  <a:pt x="16991" y="5413"/>
                </a:cubicBezTo>
                <a:cubicBezTo>
                  <a:pt x="16321" y="5552"/>
                  <a:pt x="15680" y="5775"/>
                  <a:pt x="15066" y="6054"/>
                </a:cubicBezTo>
                <a:cubicBezTo>
                  <a:pt x="14564" y="6389"/>
                  <a:pt x="15233" y="6528"/>
                  <a:pt x="15122" y="6780"/>
                </a:cubicBezTo>
                <a:cubicBezTo>
                  <a:pt x="15107" y="6794"/>
                  <a:pt x="15110" y="6799"/>
                  <a:pt x="15121" y="6799"/>
                </a:cubicBezTo>
                <a:cubicBezTo>
                  <a:pt x="15146" y="6799"/>
                  <a:pt x="15215" y="6774"/>
                  <a:pt x="15232" y="6774"/>
                </a:cubicBezTo>
                <a:cubicBezTo>
                  <a:pt x="15237" y="6774"/>
                  <a:pt x="15237" y="6775"/>
                  <a:pt x="15233" y="6780"/>
                </a:cubicBezTo>
                <a:cubicBezTo>
                  <a:pt x="15150" y="6807"/>
                  <a:pt x="15233" y="6835"/>
                  <a:pt x="15205" y="6835"/>
                </a:cubicBezTo>
                <a:cubicBezTo>
                  <a:pt x="15010" y="6947"/>
                  <a:pt x="14815" y="7003"/>
                  <a:pt x="14619" y="7086"/>
                </a:cubicBezTo>
                <a:cubicBezTo>
                  <a:pt x="14145" y="7114"/>
                  <a:pt x="13643" y="7226"/>
                  <a:pt x="13197" y="7365"/>
                </a:cubicBezTo>
                <a:cubicBezTo>
                  <a:pt x="13085" y="7365"/>
                  <a:pt x="13252" y="7226"/>
                  <a:pt x="13336" y="7170"/>
                </a:cubicBezTo>
                <a:lnTo>
                  <a:pt x="13336" y="7170"/>
                </a:lnTo>
                <a:cubicBezTo>
                  <a:pt x="13141" y="7198"/>
                  <a:pt x="13001" y="7198"/>
                  <a:pt x="12750" y="7282"/>
                </a:cubicBezTo>
                <a:cubicBezTo>
                  <a:pt x="12499" y="7365"/>
                  <a:pt x="12276" y="7477"/>
                  <a:pt x="12164" y="7533"/>
                </a:cubicBezTo>
                <a:cubicBezTo>
                  <a:pt x="12053" y="7561"/>
                  <a:pt x="11997" y="7589"/>
                  <a:pt x="11969" y="7589"/>
                </a:cubicBezTo>
                <a:cubicBezTo>
                  <a:pt x="11913" y="7617"/>
                  <a:pt x="11969" y="7589"/>
                  <a:pt x="11913" y="7644"/>
                </a:cubicBezTo>
                <a:cubicBezTo>
                  <a:pt x="11885" y="7672"/>
                  <a:pt x="11802" y="7672"/>
                  <a:pt x="11802" y="7672"/>
                </a:cubicBezTo>
                <a:cubicBezTo>
                  <a:pt x="11746" y="7700"/>
                  <a:pt x="11746" y="7728"/>
                  <a:pt x="11690" y="7756"/>
                </a:cubicBezTo>
                <a:cubicBezTo>
                  <a:pt x="11551" y="7840"/>
                  <a:pt x="11272" y="7923"/>
                  <a:pt x="11272" y="7979"/>
                </a:cubicBezTo>
                <a:cubicBezTo>
                  <a:pt x="11160" y="7979"/>
                  <a:pt x="11020" y="8035"/>
                  <a:pt x="10909" y="8063"/>
                </a:cubicBezTo>
                <a:cubicBezTo>
                  <a:pt x="10714" y="8175"/>
                  <a:pt x="10546" y="8258"/>
                  <a:pt x="10351" y="8314"/>
                </a:cubicBezTo>
                <a:cubicBezTo>
                  <a:pt x="10267" y="8314"/>
                  <a:pt x="10183" y="8342"/>
                  <a:pt x="10100" y="8342"/>
                </a:cubicBezTo>
                <a:cubicBezTo>
                  <a:pt x="9877" y="8454"/>
                  <a:pt x="9653" y="8537"/>
                  <a:pt x="9402" y="8621"/>
                </a:cubicBezTo>
                <a:lnTo>
                  <a:pt x="8928" y="8928"/>
                </a:lnTo>
                <a:cubicBezTo>
                  <a:pt x="8844" y="9012"/>
                  <a:pt x="8789" y="9067"/>
                  <a:pt x="8705" y="9151"/>
                </a:cubicBezTo>
                <a:lnTo>
                  <a:pt x="8649" y="9263"/>
                </a:lnTo>
                <a:lnTo>
                  <a:pt x="8593" y="9291"/>
                </a:lnTo>
                <a:lnTo>
                  <a:pt x="8565" y="9318"/>
                </a:lnTo>
                <a:cubicBezTo>
                  <a:pt x="8537" y="9291"/>
                  <a:pt x="8510" y="9263"/>
                  <a:pt x="8482" y="9235"/>
                </a:cubicBezTo>
                <a:cubicBezTo>
                  <a:pt x="8482" y="9151"/>
                  <a:pt x="8482" y="9095"/>
                  <a:pt x="8482" y="9012"/>
                </a:cubicBezTo>
                <a:cubicBezTo>
                  <a:pt x="8454" y="8788"/>
                  <a:pt x="8398" y="8537"/>
                  <a:pt x="8342" y="8314"/>
                </a:cubicBezTo>
                <a:cubicBezTo>
                  <a:pt x="8286" y="8175"/>
                  <a:pt x="8258" y="8091"/>
                  <a:pt x="8203" y="7923"/>
                </a:cubicBezTo>
                <a:cubicBezTo>
                  <a:pt x="8175" y="7784"/>
                  <a:pt x="8119" y="7617"/>
                  <a:pt x="8063" y="7477"/>
                </a:cubicBezTo>
                <a:cubicBezTo>
                  <a:pt x="7847" y="6938"/>
                  <a:pt x="7606" y="6555"/>
                  <a:pt x="7514" y="6555"/>
                </a:cubicBezTo>
                <a:cubicBezTo>
                  <a:pt x="7511" y="6555"/>
                  <a:pt x="7508" y="6555"/>
                  <a:pt x="7505" y="6556"/>
                </a:cubicBezTo>
                <a:cubicBezTo>
                  <a:pt x="7449" y="6417"/>
                  <a:pt x="7366" y="6277"/>
                  <a:pt x="7282" y="6166"/>
                </a:cubicBezTo>
                <a:cubicBezTo>
                  <a:pt x="6473" y="4157"/>
                  <a:pt x="5524" y="2260"/>
                  <a:pt x="4911" y="0"/>
                </a:cubicBezTo>
                <a:lnTo>
                  <a:pt x="4911" y="28"/>
                </a:lnTo>
                <a:lnTo>
                  <a:pt x="488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5"/>
          <p:cNvSpPr/>
          <p:nvPr/>
        </p:nvSpPr>
        <p:spPr>
          <a:xfrm>
            <a:off x="8577753" y="894598"/>
            <a:ext cx="610527" cy="527556"/>
          </a:xfrm>
          <a:custGeom>
            <a:rect b="b" l="l" r="r" t="t"/>
            <a:pathLst>
              <a:path extrusionOk="0" h="23939" w="27704">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5"/>
          <p:cNvSpPr/>
          <p:nvPr/>
        </p:nvSpPr>
        <p:spPr>
          <a:xfrm>
            <a:off x="8121828" y="3499554"/>
            <a:ext cx="640674" cy="954841"/>
          </a:xfrm>
          <a:custGeom>
            <a:rect b="b" l="l" r="r" t="t"/>
            <a:pathLst>
              <a:path extrusionOk="0" h="43328" w="29072">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5"/>
          <p:cNvSpPr/>
          <p:nvPr/>
        </p:nvSpPr>
        <p:spPr>
          <a:xfrm>
            <a:off x="91670" y="3502017"/>
            <a:ext cx="798661" cy="782287"/>
          </a:xfrm>
          <a:custGeom>
            <a:rect b="b" l="l" r="r" t="t"/>
            <a:pathLst>
              <a:path extrusionOk="0" h="35498" w="36241">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5"/>
          <p:cNvSpPr/>
          <p:nvPr/>
        </p:nvSpPr>
        <p:spPr>
          <a:xfrm>
            <a:off x="790708" y="419156"/>
            <a:ext cx="721838" cy="408289"/>
          </a:xfrm>
          <a:custGeom>
            <a:rect b="b" l="l" r="r" t="t"/>
            <a:pathLst>
              <a:path extrusionOk="0" h="18527" w="32755">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5"/>
          <p:cNvSpPr/>
          <p:nvPr/>
        </p:nvSpPr>
        <p:spPr>
          <a:xfrm rot="-1644660">
            <a:off x="7886348" y="4600112"/>
            <a:ext cx="953568" cy="667070"/>
          </a:xfrm>
          <a:custGeom>
            <a:rect b="b" l="l" r="r" t="t"/>
            <a:pathLst>
              <a:path extrusionOk="0" h="30271" w="43272">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5"/>
          <p:cNvSpPr txBox="1"/>
          <p:nvPr>
            <p:ph hasCustomPrompt="1" type="title"/>
          </p:nvPr>
        </p:nvSpPr>
        <p:spPr>
          <a:xfrm>
            <a:off x="2223600" y="746425"/>
            <a:ext cx="4696800" cy="768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45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305" name="Google Shape;305;p15"/>
          <p:cNvSpPr txBox="1"/>
          <p:nvPr>
            <p:ph idx="1" type="subTitle"/>
          </p:nvPr>
        </p:nvSpPr>
        <p:spPr>
          <a:xfrm>
            <a:off x="2223600" y="1329825"/>
            <a:ext cx="4696800" cy="598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PT Sans"/>
              <a:buNone/>
              <a:defRPr sz="17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306" name="Google Shape;306;p15"/>
          <p:cNvSpPr txBox="1"/>
          <p:nvPr>
            <p:ph hasCustomPrompt="1" idx="2" type="title"/>
          </p:nvPr>
        </p:nvSpPr>
        <p:spPr>
          <a:xfrm>
            <a:off x="2223600" y="1954311"/>
            <a:ext cx="4696800" cy="768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45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307" name="Google Shape;307;p15"/>
          <p:cNvSpPr txBox="1"/>
          <p:nvPr>
            <p:ph idx="3" type="subTitle"/>
          </p:nvPr>
        </p:nvSpPr>
        <p:spPr>
          <a:xfrm>
            <a:off x="2223600" y="2554644"/>
            <a:ext cx="4696800" cy="598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PT Sans"/>
              <a:buNone/>
              <a:defRPr sz="17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308" name="Google Shape;308;p15"/>
          <p:cNvSpPr txBox="1"/>
          <p:nvPr>
            <p:ph hasCustomPrompt="1" idx="4" type="title"/>
          </p:nvPr>
        </p:nvSpPr>
        <p:spPr>
          <a:xfrm>
            <a:off x="2223600" y="3189438"/>
            <a:ext cx="4696800" cy="768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45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309" name="Google Shape;309;p15"/>
          <p:cNvSpPr txBox="1"/>
          <p:nvPr>
            <p:ph idx="5" type="subTitle"/>
          </p:nvPr>
        </p:nvSpPr>
        <p:spPr>
          <a:xfrm>
            <a:off x="2223600" y="3798263"/>
            <a:ext cx="4696800" cy="598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PT Sans"/>
              <a:buNone/>
              <a:defRPr sz="17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4_1">
    <p:spTree>
      <p:nvGrpSpPr>
        <p:cNvPr id="310" name="Shape 310"/>
        <p:cNvGrpSpPr/>
        <p:nvPr/>
      </p:nvGrpSpPr>
      <p:grpSpPr>
        <a:xfrm>
          <a:off x="0" y="0"/>
          <a:ext cx="0" cy="0"/>
          <a:chOff x="0" y="0"/>
          <a:chExt cx="0" cy="0"/>
        </a:xfrm>
      </p:grpSpPr>
      <p:sp>
        <p:nvSpPr>
          <p:cNvPr id="311" name="Google Shape;311;p16"/>
          <p:cNvSpPr/>
          <p:nvPr/>
        </p:nvSpPr>
        <p:spPr>
          <a:xfrm>
            <a:off x="7946115" y="4814057"/>
            <a:ext cx="1066130" cy="558893"/>
          </a:xfrm>
          <a:custGeom>
            <a:rect b="b" l="l" r="r" t="t"/>
            <a:pathLst>
              <a:path extrusionOk="0" h="25361" w="48378">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6"/>
          <p:cNvSpPr/>
          <p:nvPr/>
        </p:nvSpPr>
        <p:spPr>
          <a:xfrm>
            <a:off x="-42445" y="4624684"/>
            <a:ext cx="440221" cy="937630"/>
          </a:xfrm>
          <a:custGeom>
            <a:rect b="b" l="l" r="r" t="t"/>
            <a:pathLst>
              <a:path extrusionOk="0" h="42547" w="19976">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6"/>
          <p:cNvSpPr/>
          <p:nvPr/>
        </p:nvSpPr>
        <p:spPr>
          <a:xfrm>
            <a:off x="8161523" y="4220493"/>
            <a:ext cx="812809" cy="787003"/>
          </a:xfrm>
          <a:custGeom>
            <a:rect b="b" l="l" r="r" t="t"/>
            <a:pathLst>
              <a:path extrusionOk="0" h="35712" w="36883">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6"/>
          <p:cNvSpPr/>
          <p:nvPr/>
        </p:nvSpPr>
        <p:spPr>
          <a:xfrm>
            <a:off x="84904" y="3791660"/>
            <a:ext cx="990387" cy="1126226"/>
          </a:xfrm>
          <a:custGeom>
            <a:rect b="b" l="l" r="r" t="t"/>
            <a:pathLst>
              <a:path extrusionOk="0" h="51105" w="44941">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6"/>
          <p:cNvSpPr/>
          <p:nvPr/>
        </p:nvSpPr>
        <p:spPr>
          <a:xfrm>
            <a:off x="8698105" y="4172538"/>
            <a:ext cx="284702" cy="260087"/>
          </a:xfrm>
          <a:custGeom>
            <a:rect b="b" l="l" r="r" t="t"/>
            <a:pathLst>
              <a:path extrusionOk="0" h="11802" w="12919">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6"/>
          <p:cNvSpPr/>
          <p:nvPr/>
        </p:nvSpPr>
        <p:spPr>
          <a:xfrm>
            <a:off x="555689" y="-247250"/>
            <a:ext cx="553979" cy="565042"/>
          </a:xfrm>
          <a:custGeom>
            <a:rect b="b" l="l" r="r" t="t"/>
            <a:pathLst>
              <a:path extrusionOk="0" h="25640" w="25138">
                <a:moveTo>
                  <a:pt x="24858" y="21594"/>
                </a:moveTo>
                <a:cubicBezTo>
                  <a:pt x="24774" y="21817"/>
                  <a:pt x="24635" y="21957"/>
                  <a:pt x="24551" y="22236"/>
                </a:cubicBezTo>
                <a:cubicBezTo>
                  <a:pt x="24467" y="22375"/>
                  <a:pt x="24356" y="22487"/>
                  <a:pt x="24272" y="22599"/>
                </a:cubicBezTo>
                <a:cubicBezTo>
                  <a:pt x="24216" y="22543"/>
                  <a:pt x="24049" y="22766"/>
                  <a:pt x="24161" y="22431"/>
                </a:cubicBezTo>
                <a:cubicBezTo>
                  <a:pt x="24105" y="22487"/>
                  <a:pt x="24077" y="22626"/>
                  <a:pt x="24021" y="22682"/>
                </a:cubicBezTo>
                <a:cubicBezTo>
                  <a:pt x="23770" y="22626"/>
                  <a:pt x="23547" y="22543"/>
                  <a:pt x="23324" y="22431"/>
                </a:cubicBezTo>
                <a:cubicBezTo>
                  <a:pt x="23240" y="22403"/>
                  <a:pt x="23128" y="22431"/>
                  <a:pt x="23045" y="22403"/>
                </a:cubicBezTo>
                <a:cubicBezTo>
                  <a:pt x="22905" y="22626"/>
                  <a:pt x="22766" y="22822"/>
                  <a:pt x="22626" y="23017"/>
                </a:cubicBezTo>
                <a:lnTo>
                  <a:pt x="22598" y="23073"/>
                </a:lnTo>
                <a:cubicBezTo>
                  <a:pt x="22515" y="23296"/>
                  <a:pt x="22431" y="23519"/>
                  <a:pt x="22291" y="23687"/>
                </a:cubicBezTo>
                <a:cubicBezTo>
                  <a:pt x="22208" y="23854"/>
                  <a:pt x="22124" y="23994"/>
                  <a:pt x="22012" y="24133"/>
                </a:cubicBezTo>
                <a:cubicBezTo>
                  <a:pt x="21873" y="24328"/>
                  <a:pt x="21705" y="24468"/>
                  <a:pt x="21538" y="24635"/>
                </a:cubicBezTo>
                <a:cubicBezTo>
                  <a:pt x="21538" y="24663"/>
                  <a:pt x="21426" y="24747"/>
                  <a:pt x="21399" y="24775"/>
                </a:cubicBezTo>
                <a:cubicBezTo>
                  <a:pt x="21092" y="24970"/>
                  <a:pt x="20980" y="25109"/>
                  <a:pt x="20729" y="25221"/>
                </a:cubicBezTo>
                <a:cubicBezTo>
                  <a:pt x="20338" y="25416"/>
                  <a:pt x="19920" y="25528"/>
                  <a:pt x="19501" y="25612"/>
                </a:cubicBezTo>
                <a:cubicBezTo>
                  <a:pt x="19418" y="25584"/>
                  <a:pt x="19167" y="25640"/>
                  <a:pt x="18971" y="25612"/>
                </a:cubicBezTo>
                <a:cubicBezTo>
                  <a:pt x="18804" y="25584"/>
                  <a:pt x="18609" y="25556"/>
                  <a:pt x="18441" y="25528"/>
                </a:cubicBezTo>
                <a:lnTo>
                  <a:pt x="18274" y="25528"/>
                </a:lnTo>
                <a:cubicBezTo>
                  <a:pt x="18134" y="25472"/>
                  <a:pt x="18023" y="25416"/>
                  <a:pt x="17911" y="25361"/>
                </a:cubicBezTo>
                <a:cubicBezTo>
                  <a:pt x="17744" y="25277"/>
                  <a:pt x="17465" y="25165"/>
                  <a:pt x="17409" y="25054"/>
                </a:cubicBezTo>
                <a:cubicBezTo>
                  <a:pt x="17158" y="24914"/>
                  <a:pt x="16907" y="24775"/>
                  <a:pt x="16628" y="24691"/>
                </a:cubicBezTo>
                <a:cubicBezTo>
                  <a:pt x="16572" y="24663"/>
                  <a:pt x="16488" y="24663"/>
                  <a:pt x="16433" y="24663"/>
                </a:cubicBezTo>
                <a:cubicBezTo>
                  <a:pt x="16070" y="24691"/>
                  <a:pt x="15707" y="24747"/>
                  <a:pt x="15344" y="24886"/>
                </a:cubicBezTo>
                <a:cubicBezTo>
                  <a:pt x="15149" y="24914"/>
                  <a:pt x="14926" y="24970"/>
                  <a:pt x="14731" y="24970"/>
                </a:cubicBezTo>
                <a:cubicBezTo>
                  <a:pt x="14675" y="24998"/>
                  <a:pt x="14619" y="25054"/>
                  <a:pt x="14619" y="25082"/>
                </a:cubicBezTo>
                <a:cubicBezTo>
                  <a:pt x="13977" y="25193"/>
                  <a:pt x="13085" y="25082"/>
                  <a:pt x="12806" y="24886"/>
                </a:cubicBezTo>
                <a:lnTo>
                  <a:pt x="12638" y="24858"/>
                </a:lnTo>
                <a:cubicBezTo>
                  <a:pt x="12443" y="24830"/>
                  <a:pt x="12192" y="24803"/>
                  <a:pt x="12025" y="24775"/>
                </a:cubicBezTo>
                <a:cubicBezTo>
                  <a:pt x="11550" y="24663"/>
                  <a:pt x="11243" y="24635"/>
                  <a:pt x="10713" y="24440"/>
                </a:cubicBezTo>
                <a:cubicBezTo>
                  <a:pt x="10099" y="24245"/>
                  <a:pt x="9486" y="23966"/>
                  <a:pt x="8816" y="23742"/>
                </a:cubicBezTo>
                <a:cubicBezTo>
                  <a:pt x="8286" y="23519"/>
                  <a:pt x="7840" y="23380"/>
                  <a:pt x="7198" y="23045"/>
                </a:cubicBezTo>
                <a:cubicBezTo>
                  <a:pt x="6919" y="22878"/>
                  <a:pt x="6556" y="22738"/>
                  <a:pt x="6166" y="22515"/>
                </a:cubicBezTo>
                <a:cubicBezTo>
                  <a:pt x="5831" y="22292"/>
                  <a:pt x="5496" y="22068"/>
                  <a:pt x="5189" y="21817"/>
                </a:cubicBezTo>
                <a:cubicBezTo>
                  <a:pt x="5022" y="21650"/>
                  <a:pt x="4882" y="21455"/>
                  <a:pt x="4799" y="21232"/>
                </a:cubicBezTo>
                <a:cubicBezTo>
                  <a:pt x="3013" y="19948"/>
                  <a:pt x="1451" y="18302"/>
                  <a:pt x="753" y="16238"/>
                </a:cubicBezTo>
                <a:cubicBezTo>
                  <a:pt x="0" y="14034"/>
                  <a:pt x="474" y="11606"/>
                  <a:pt x="1562" y="9514"/>
                </a:cubicBezTo>
                <a:cubicBezTo>
                  <a:pt x="1646" y="9346"/>
                  <a:pt x="1730" y="9179"/>
                  <a:pt x="1813" y="9012"/>
                </a:cubicBezTo>
                <a:cubicBezTo>
                  <a:pt x="2120" y="8482"/>
                  <a:pt x="2483" y="7979"/>
                  <a:pt x="2874" y="7505"/>
                </a:cubicBezTo>
                <a:cubicBezTo>
                  <a:pt x="2874" y="7505"/>
                  <a:pt x="2874" y="7533"/>
                  <a:pt x="2874" y="7533"/>
                </a:cubicBezTo>
                <a:lnTo>
                  <a:pt x="2874" y="7533"/>
                </a:lnTo>
                <a:cubicBezTo>
                  <a:pt x="3962" y="6305"/>
                  <a:pt x="5189" y="5217"/>
                  <a:pt x="6528" y="4325"/>
                </a:cubicBezTo>
                <a:cubicBezTo>
                  <a:pt x="6584" y="4213"/>
                  <a:pt x="6668" y="4129"/>
                  <a:pt x="6779" y="4074"/>
                </a:cubicBezTo>
                <a:cubicBezTo>
                  <a:pt x="6668" y="3878"/>
                  <a:pt x="7784" y="3097"/>
                  <a:pt x="8537" y="2790"/>
                </a:cubicBezTo>
                <a:cubicBezTo>
                  <a:pt x="8593" y="2790"/>
                  <a:pt x="8593" y="2818"/>
                  <a:pt x="8677" y="2790"/>
                </a:cubicBezTo>
                <a:cubicBezTo>
                  <a:pt x="8844" y="2651"/>
                  <a:pt x="8900" y="2511"/>
                  <a:pt x="9067" y="2372"/>
                </a:cubicBezTo>
                <a:cubicBezTo>
                  <a:pt x="9262" y="2288"/>
                  <a:pt x="9430" y="2176"/>
                  <a:pt x="9597" y="2065"/>
                </a:cubicBezTo>
                <a:cubicBezTo>
                  <a:pt x="9793" y="2009"/>
                  <a:pt x="9988" y="1925"/>
                  <a:pt x="10183" y="1814"/>
                </a:cubicBezTo>
                <a:cubicBezTo>
                  <a:pt x="10239" y="1814"/>
                  <a:pt x="10295" y="1786"/>
                  <a:pt x="10378" y="1786"/>
                </a:cubicBezTo>
                <a:cubicBezTo>
                  <a:pt x="10518" y="1730"/>
                  <a:pt x="10657" y="1646"/>
                  <a:pt x="10769" y="1563"/>
                </a:cubicBezTo>
                <a:cubicBezTo>
                  <a:pt x="10881" y="1535"/>
                  <a:pt x="10964" y="1507"/>
                  <a:pt x="11048" y="1479"/>
                </a:cubicBezTo>
                <a:cubicBezTo>
                  <a:pt x="11048" y="1451"/>
                  <a:pt x="11271" y="1367"/>
                  <a:pt x="11355" y="1312"/>
                </a:cubicBezTo>
                <a:cubicBezTo>
                  <a:pt x="11411" y="1284"/>
                  <a:pt x="11383" y="1256"/>
                  <a:pt x="11439" y="1228"/>
                </a:cubicBezTo>
                <a:cubicBezTo>
                  <a:pt x="11467" y="1200"/>
                  <a:pt x="11522" y="1200"/>
                  <a:pt x="11550" y="1200"/>
                </a:cubicBezTo>
                <a:cubicBezTo>
                  <a:pt x="11578" y="1172"/>
                  <a:pt x="11550" y="1172"/>
                  <a:pt x="11578" y="1172"/>
                </a:cubicBezTo>
                <a:cubicBezTo>
                  <a:pt x="11578" y="1144"/>
                  <a:pt x="11634" y="1144"/>
                  <a:pt x="11718" y="1116"/>
                </a:cubicBezTo>
                <a:cubicBezTo>
                  <a:pt x="11885" y="1033"/>
                  <a:pt x="12025" y="977"/>
                  <a:pt x="12192" y="921"/>
                </a:cubicBezTo>
                <a:cubicBezTo>
                  <a:pt x="12331" y="893"/>
                  <a:pt x="12499" y="865"/>
                  <a:pt x="12666" y="837"/>
                </a:cubicBezTo>
                <a:cubicBezTo>
                  <a:pt x="12610" y="921"/>
                  <a:pt x="12471" y="1005"/>
                  <a:pt x="12555" y="1033"/>
                </a:cubicBezTo>
                <a:cubicBezTo>
                  <a:pt x="12750" y="1005"/>
                  <a:pt x="12973" y="949"/>
                  <a:pt x="13196" y="949"/>
                </a:cubicBezTo>
                <a:cubicBezTo>
                  <a:pt x="13364" y="921"/>
                  <a:pt x="13531" y="949"/>
                  <a:pt x="13671" y="977"/>
                </a:cubicBezTo>
                <a:cubicBezTo>
                  <a:pt x="13922" y="977"/>
                  <a:pt x="14033" y="921"/>
                  <a:pt x="14173" y="921"/>
                </a:cubicBezTo>
                <a:cubicBezTo>
                  <a:pt x="14173" y="921"/>
                  <a:pt x="14145" y="865"/>
                  <a:pt x="14201" y="865"/>
                </a:cubicBezTo>
                <a:cubicBezTo>
                  <a:pt x="14284" y="893"/>
                  <a:pt x="14061" y="865"/>
                  <a:pt x="14117" y="837"/>
                </a:cubicBezTo>
                <a:cubicBezTo>
                  <a:pt x="14173" y="726"/>
                  <a:pt x="14117" y="586"/>
                  <a:pt x="14061" y="447"/>
                </a:cubicBezTo>
                <a:cubicBezTo>
                  <a:pt x="14005" y="307"/>
                  <a:pt x="13977" y="196"/>
                  <a:pt x="14256" y="112"/>
                </a:cubicBezTo>
                <a:cubicBezTo>
                  <a:pt x="14591" y="0"/>
                  <a:pt x="15568" y="168"/>
                  <a:pt x="16070" y="419"/>
                </a:cubicBezTo>
                <a:cubicBezTo>
                  <a:pt x="16181" y="475"/>
                  <a:pt x="16293" y="558"/>
                  <a:pt x="16293" y="614"/>
                </a:cubicBezTo>
                <a:cubicBezTo>
                  <a:pt x="17102" y="949"/>
                  <a:pt x="17437" y="1312"/>
                  <a:pt x="17437" y="1479"/>
                </a:cubicBezTo>
                <a:cubicBezTo>
                  <a:pt x="17549" y="1423"/>
                  <a:pt x="17576" y="1284"/>
                  <a:pt x="17660" y="1200"/>
                </a:cubicBezTo>
                <a:cubicBezTo>
                  <a:pt x="17828" y="1172"/>
                  <a:pt x="18023" y="1172"/>
                  <a:pt x="18190" y="1256"/>
                </a:cubicBezTo>
                <a:cubicBezTo>
                  <a:pt x="18497" y="1451"/>
                  <a:pt x="18776" y="1674"/>
                  <a:pt x="19027" y="1925"/>
                </a:cubicBezTo>
                <a:cubicBezTo>
                  <a:pt x="19195" y="2065"/>
                  <a:pt x="19334" y="2260"/>
                  <a:pt x="19446" y="2483"/>
                </a:cubicBezTo>
                <a:cubicBezTo>
                  <a:pt x="19446" y="2595"/>
                  <a:pt x="19250" y="2511"/>
                  <a:pt x="19306" y="2707"/>
                </a:cubicBezTo>
                <a:cubicBezTo>
                  <a:pt x="19474" y="2902"/>
                  <a:pt x="19641" y="3097"/>
                  <a:pt x="19808" y="3292"/>
                </a:cubicBezTo>
                <a:cubicBezTo>
                  <a:pt x="19864" y="3376"/>
                  <a:pt x="19892" y="3516"/>
                  <a:pt x="20004" y="3655"/>
                </a:cubicBezTo>
                <a:cubicBezTo>
                  <a:pt x="20115" y="3878"/>
                  <a:pt x="20338" y="4074"/>
                  <a:pt x="20422" y="4269"/>
                </a:cubicBezTo>
                <a:cubicBezTo>
                  <a:pt x="20729" y="4715"/>
                  <a:pt x="20701" y="4883"/>
                  <a:pt x="20673" y="5022"/>
                </a:cubicBezTo>
                <a:cubicBezTo>
                  <a:pt x="21008" y="5469"/>
                  <a:pt x="21287" y="5943"/>
                  <a:pt x="21482" y="6473"/>
                </a:cubicBezTo>
                <a:cubicBezTo>
                  <a:pt x="21510" y="6584"/>
                  <a:pt x="21510" y="6668"/>
                  <a:pt x="21566" y="6808"/>
                </a:cubicBezTo>
                <a:cubicBezTo>
                  <a:pt x="21789" y="7226"/>
                  <a:pt x="21957" y="7673"/>
                  <a:pt x="22040" y="8147"/>
                </a:cubicBezTo>
                <a:cubicBezTo>
                  <a:pt x="22096" y="8342"/>
                  <a:pt x="22180" y="8510"/>
                  <a:pt x="22263" y="8677"/>
                </a:cubicBezTo>
                <a:cubicBezTo>
                  <a:pt x="22319" y="8872"/>
                  <a:pt x="22403" y="9179"/>
                  <a:pt x="22431" y="9374"/>
                </a:cubicBezTo>
                <a:cubicBezTo>
                  <a:pt x="22375" y="9374"/>
                  <a:pt x="22403" y="9570"/>
                  <a:pt x="22347" y="9625"/>
                </a:cubicBezTo>
                <a:cubicBezTo>
                  <a:pt x="22403" y="9765"/>
                  <a:pt x="22459" y="9709"/>
                  <a:pt x="22515" y="9765"/>
                </a:cubicBezTo>
                <a:cubicBezTo>
                  <a:pt x="22570" y="9877"/>
                  <a:pt x="22487" y="9765"/>
                  <a:pt x="22515" y="9849"/>
                </a:cubicBezTo>
                <a:cubicBezTo>
                  <a:pt x="22542" y="9932"/>
                  <a:pt x="22542" y="9737"/>
                  <a:pt x="22626" y="9793"/>
                </a:cubicBezTo>
                <a:cubicBezTo>
                  <a:pt x="22877" y="10100"/>
                  <a:pt x="23073" y="9988"/>
                  <a:pt x="23352" y="10630"/>
                </a:cubicBezTo>
                <a:cubicBezTo>
                  <a:pt x="23407" y="10993"/>
                  <a:pt x="23714" y="11718"/>
                  <a:pt x="23631" y="11885"/>
                </a:cubicBezTo>
                <a:cubicBezTo>
                  <a:pt x="23686" y="11969"/>
                  <a:pt x="23770" y="12109"/>
                  <a:pt x="23826" y="12136"/>
                </a:cubicBezTo>
                <a:cubicBezTo>
                  <a:pt x="23910" y="12387"/>
                  <a:pt x="23993" y="12639"/>
                  <a:pt x="24049" y="12890"/>
                </a:cubicBezTo>
                <a:cubicBezTo>
                  <a:pt x="24105" y="13029"/>
                  <a:pt x="24161" y="13169"/>
                  <a:pt x="24189" y="13308"/>
                </a:cubicBezTo>
                <a:cubicBezTo>
                  <a:pt x="24272" y="13587"/>
                  <a:pt x="24328" y="13838"/>
                  <a:pt x="24384" y="14089"/>
                </a:cubicBezTo>
                <a:cubicBezTo>
                  <a:pt x="24440" y="14340"/>
                  <a:pt x="24440" y="14592"/>
                  <a:pt x="24440" y="14871"/>
                </a:cubicBezTo>
                <a:cubicBezTo>
                  <a:pt x="24384" y="14871"/>
                  <a:pt x="24300" y="14871"/>
                  <a:pt x="24300" y="14954"/>
                </a:cubicBezTo>
                <a:cubicBezTo>
                  <a:pt x="24356" y="15066"/>
                  <a:pt x="24440" y="15177"/>
                  <a:pt x="24551" y="15261"/>
                </a:cubicBezTo>
                <a:cubicBezTo>
                  <a:pt x="24607" y="15401"/>
                  <a:pt x="24635" y="15568"/>
                  <a:pt x="24691" y="15680"/>
                </a:cubicBezTo>
                <a:cubicBezTo>
                  <a:pt x="24719" y="15959"/>
                  <a:pt x="24774" y="16210"/>
                  <a:pt x="24802" y="16461"/>
                </a:cubicBezTo>
                <a:cubicBezTo>
                  <a:pt x="24830" y="16768"/>
                  <a:pt x="24802" y="17047"/>
                  <a:pt x="24774" y="17354"/>
                </a:cubicBezTo>
                <a:cubicBezTo>
                  <a:pt x="24579" y="17381"/>
                  <a:pt x="24356" y="17270"/>
                  <a:pt x="24189" y="17326"/>
                </a:cubicBezTo>
                <a:cubicBezTo>
                  <a:pt x="24328" y="17856"/>
                  <a:pt x="24551" y="17856"/>
                  <a:pt x="24663" y="18386"/>
                </a:cubicBezTo>
                <a:cubicBezTo>
                  <a:pt x="24746" y="18442"/>
                  <a:pt x="24774" y="18665"/>
                  <a:pt x="24830" y="18748"/>
                </a:cubicBezTo>
                <a:cubicBezTo>
                  <a:pt x="24914" y="18944"/>
                  <a:pt x="24942" y="19279"/>
                  <a:pt x="24998" y="19446"/>
                </a:cubicBezTo>
                <a:cubicBezTo>
                  <a:pt x="24998" y="19502"/>
                  <a:pt x="24998" y="19558"/>
                  <a:pt x="24998" y="19585"/>
                </a:cubicBezTo>
                <a:cubicBezTo>
                  <a:pt x="25109" y="19976"/>
                  <a:pt x="25137" y="20395"/>
                  <a:pt x="25053" y="20813"/>
                </a:cubicBezTo>
                <a:cubicBezTo>
                  <a:pt x="24970" y="21092"/>
                  <a:pt x="24942" y="21343"/>
                  <a:pt x="24858" y="21594"/>
                </a:cubicBezTo>
                <a:close/>
                <a:moveTo>
                  <a:pt x="24579" y="17130"/>
                </a:moveTo>
                <a:cubicBezTo>
                  <a:pt x="24607" y="17130"/>
                  <a:pt x="24579" y="17075"/>
                  <a:pt x="24579" y="16963"/>
                </a:cubicBezTo>
                <a:cubicBezTo>
                  <a:pt x="24551" y="17019"/>
                  <a:pt x="24551" y="17075"/>
                  <a:pt x="24579" y="17130"/>
                </a:cubicBezTo>
                <a:close/>
                <a:moveTo>
                  <a:pt x="24635" y="18665"/>
                </a:moveTo>
                <a:cubicBezTo>
                  <a:pt x="24663" y="18665"/>
                  <a:pt x="24663" y="18581"/>
                  <a:pt x="24691" y="18525"/>
                </a:cubicBezTo>
                <a:cubicBezTo>
                  <a:pt x="24691" y="18469"/>
                  <a:pt x="24635" y="18581"/>
                  <a:pt x="24635" y="18665"/>
                </a:cubicBezTo>
                <a:close/>
                <a:moveTo>
                  <a:pt x="24105" y="18804"/>
                </a:moveTo>
                <a:lnTo>
                  <a:pt x="24105" y="18944"/>
                </a:lnTo>
                <a:cubicBezTo>
                  <a:pt x="24105" y="18916"/>
                  <a:pt x="24105" y="18888"/>
                  <a:pt x="24105" y="18860"/>
                </a:cubicBezTo>
                <a:cubicBezTo>
                  <a:pt x="24105" y="18860"/>
                  <a:pt x="24133" y="18804"/>
                  <a:pt x="24105" y="18804"/>
                </a:cubicBezTo>
                <a:close/>
                <a:moveTo>
                  <a:pt x="11215" y="1507"/>
                </a:moveTo>
                <a:lnTo>
                  <a:pt x="11327" y="1507"/>
                </a:lnTo>
                <a:cubicBezTo>
                  <a:pt x="11327" y="1507"/>
                  <a:pt x="11383" y="1479"/>
                  <a:pt x="11355" y="1479"/>
                </a:cubicBezTo>
                <a:cubicBezTo>
                  <a:pt x="11299" y="1479"/>
                  <a:pt x="11243" y="1479"/>
                  <a:pt x="11188" y="1507"/>
                </a:cubicBezTo>
                <a:close/>
                <a:moveTo>
                  <a:pt x="18330" y="25416"/>
                </a:moveTo>
                <a:cubicBezTo>
                  <a:pt x="18358" y="25388"/>
                  <a:pt x="18218" y="25388"/>
                  <a:pt x="18162" y="25388"/>
                </a:cubicBezTo>
                <a:cubicBezTo>
                  <a:pt x="18079" y="25361"/>
                  <a:pt x="18246" y="25416"/>
                  <a:pt x="18302" y="25416"/>
                </a:cubicBezTo>
                <a:close/>
                <a:moveTo>
                  <a:pt x="21036" y="24440"/>
                </a:moveTo>
                <a:cubicBezTo>
                  <a:pt x="20338" y="24858"/>
                  <a:pt x="19557" y="25109"/>
                  <a:pt x="18748" y="25137"/>
                </a:cubicBezTo>
                <a:cubicBezTo>
                  <a:pt x="18832" y="25137"/>
                  <a:pt x="18916" y="25165"/>
                  <a:pt x="18999" y="25193"/>
                </a:cubicBezTo>
                <a:cubicBezTo>
                  <a:pt x="19222" y="25221"/>
                  <a:pt x="19418" y="25249"/>
                  <a:pt x="19641" y="25221"/>
                </a:cubicBezTo>
                <a:cubicBezTo>
                  <a:pt x="19641" y="25277"/>
                  <a:pt x="19725" y="25249"/>
                  <a:pt x="19836" y="25249"/>
                </a:cubicBezTo>
                <a:cubicBezTo>
                  <a:pt x="20115" y="25137"/>
                  <a:pt x="20394" y="24998"/>
                  <a:pt x="20645" y="24830"/>
                </a:cubicBezTo>
                <a:cubicBezTo>
                  <a:pt x="20701" y="24719"/>
                  <a:pt x="20980" y="24551"/>
                  <a:pt x="21036" y="24440"/>
                </a:cubicBezTo>
                <a:close/>
                <a:moveTo>
                  <a:pt x="22375" y="23380"/>
                </a:moveTo>
                <a:cubicBezTo>
                  <a:pt x="22375" y="23380"/>
                  <a:pt x="22319" y="23408"/>
                  <a:pt x="22263" y="23436"/>
                </a:cubicBezTo>
                <a:cubicBezTo>
                  <a:pt x="22236" y="23491"/>
                  <a:pt x="22347" y="23408"/>
                  <a:pt x="22403" y="23352"/>
                </a:cubicBezTo>
                <a:close/>
                <a:moveTo>
                  <a:pt x="23547" y="22124"/>
                </a:moveTo>
                <a:lnTo>
                  <a:pt x="23491" y="22124"/>
                </a:lnTo>
                <a:cubicBezTo>
                  <a:pt x="23463" y="22180"/>
                  <a:pt x="23463" y="22208"/>
                  <a:pt x="23491" y="22236"/>
                </a:cubicBezTo>
                <a:close/>
                <a:moveTo>
                  <a:pt x="24551" y="20701"/>
                </a:moveTo>
                <a:cubicBezTo>
                  <a:pt x="24551" y="20422"/>
                  <a:pt x="24467" y="20395"/>
                  <a:pt x="24495" y="20088"/>
                </a:cubicBezTo>
                <a:cubicBezTo>
                  <a:pt x="24384" y="19920"/>
                  <a:pt x="24328" y="19697"/>
                  <a:pt x="24300" y="19502"/>
                </a:cubicBezTo>
                <a:cubicBezTo>
                  <a:pt x="24216" y="19502"/>
                  <a:pt x="24161" y="19167"/>
                  <a:pt x="24077" y="19083"/>
                </a:cubicBezTo>
                <a:cubicBezTo>
                  <a:pt x="24077" y="19000"/>
                  <a:pt x="24077" y="18944"/>
                  <a:pt x="24049" y="18860"/>
                </a:cubicBezTo>
                <a:cubicBezTo>
                  <a:pt x="24049" y="18860"/>
                  <a:pt x="24021" y="18916"/>
                  <a:pt x="23993" y="18888"/>
                </a:cubicBezTo>
                <a:lnTo>
                  <a:pt x="23965" y="18832"/>
                </a:lnTo>
                <a:cubicBezTo>
                  <a:pt x="23965" y="19474"/>
                  <a:pt x="23882" y="20088"/>
                  <a:pt x="23714" y="20701"/>
                </a:cubicBezTo>
                <a:cubicBezTo>
                  <a:pt x="24021" y="20701"/>
                  <a:pt x="24272" y="20701"/>
                  <a:pt x="24551" y="20674"/>
                </a:cubicBezTo>
                <a:close/>
                <a:moveTo>
                  <a:pt x="24886" y="19725"/>
                </a:moveTo>
                <a:lnTo>
                  <a:pt x="24858" y="19725"/>
                </a:lnTo>
                <a:lnTo>
                  <a:pt x="24858" y="19837"/>
                </a:lnTo>
                <a:cubicBezTo>
                  <a:pt x="24886" y="19837"/>
                  <a:pt x="24914" y="19809"/>
                  <a:pt x="24914" y="19725"/>
                </a:cubicBezTo>
                <a:close/>
                <a:moveTo>
                  <a:pt x="24970" y="20032"/>
                </a:moveTo>
                <a:cubicBezTo>
                  <a:pt x="24970" y="19976"/>
                  <a:pt x="24970" y="19920"/>
                  <a:pt x="24998" y="19837"/>
                </a:cubicBezTo>
                <a:cubicBezTo>
                  <a:pt x="24970" y="19837"/>
                  <a:pt x="24942" y="19837"/>
                  <a:pt x="24942" y="19920"/>
                </a:cubicBezTo>
                <a:cubicBezTo>
                  <a:pt x="24970" y="19920"/>
                  <a:pt x="24970" y="20032"/>
                  <a:pt x="24998" y="20004"/>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6"/>
          <p:cNvSpPr/>
          <p:nvPr/>
        </p:nvSpPr>
        <p:spPr>
          <a:xfrm>
            <a:off x="-227500" y="621728"/>
            <a:ext cx="940715" cy="956692"/>
          </a:xfrm>
          <a:custGeom>
            <a:rect b="b" l="l" r="r" t="t"/>
            <a:pathLst>
              <a:path extrusionOk="0" h="43412" w="42687">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6"/>
          <p:cNvSpPr/>
          <p:nvPr/>
        </p:nvSpPr>
        <p:spPr>
          <a:xfrm>
            <a:off x="-175935" y="133304"/>
            <a:ext cx="939481" cy="590252"/>
          </a:xfrm>
          <a:custGeom>
            <a:rect b="b" l="l" r="r" t="t"/>
            <a:pathLst>
              <a:path extrusionOk="0" h="26784" w="42631">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6"/>
          <p:cNvSpPr/>
          <p:nvPr/>
        </p:nvSpPr>
        <p:spPr>
          <a:xfrm>
            <a:off x="789997" y="422907"/>
            <a:ext cx="285297" cy="271766"/>
          </a:xfrm>
          <a:custGeom>
            <a:rect b="b" l="l" r="r" t="t"/>
            <a:pathLst>
              <a:path extrusionOk="0" h="12332" w="12946">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6"/>
          <p:cNvSpPr/>
          <p:nvPr/>
        </p:nvSpPr>
        <p:spPr>
          <a:xfrm>
            <a:off x="8388208" y="91050"/>
            <a:ext cx="1069193" cy="378141"/>
          </a:xfrm>
          <a:custGeom>
            <a:rect b="b" l="l" r="r" t="t"/>
            <a:pathLst>
              <a:path extrusionOk="0" h="17159" w="48517">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6"/>
          <p:cNvSpPr/>
          <p:nvPr/>
        </p:nvSpPr>
        <p:spPr>
          <a:xfrm>
            <a:off x="8492144" y="539506"/>
            <a:ext cx="696605" cy="543533"/>
          </a:xfrm>
          <a:custGeom>
            <a:rect b="b" l="l" r="r" t="t"/>
            <a:pathLst>
              <a:path extrusionOk="0" h="24664" w="3161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6"/>
          <p:cNvSpPr/>
          <p:nvPr/>
        </p:nvSpPr>
        <p:spPr>
          <a:xfrm>
            <a:off x="7800037" y="-102818"/>
            <a:ext cx="257001" cy="280383"/>
          </a:xfrm>
          <a:custGeom>
            <a:rect b="b" l="l" r="r" t="t"/>
            <a:pathLst>
              <a:path extrusionOk="0" h="12723" w="11662">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6"/>
          <p:cNvSpPr/>
          <p:nvPr/>
        </p:nvSpPr>
        <p:spPr>
          <a:xfrm>
            <a:off x="7596368" y="244580"/>
            <a:ext cx="750729" cy="425478"/>
          </a:xfrm>
          <a:custGeom>
            <a:rect b="b" l="l" r="r" t="t"/>
            <a:pathLst>
              <a:path extrusionOk="0" h="19307" w="34066">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6"/>
          <p:cNvSpPr/>
          <p:nvPr/>
        </p:nvSpPr>
        <p:spPr>
          <a:xfrm rot="1551173">
            <a:off x="592641" y="4792560"/>
            <a:ext cx="968400" cy="864513"/>
          </a:xfrm>
          <a:custGeom>
            <a:rect b="b" l="l" r="r" t="t"/>
            <a:pathLst>
              <a:path extrusionOk="0" h="39228" w="43942">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6"/>
          <p:cNvSpPr/>
          <p:nvPr/>
        </p:nvSpPr>
        <p:spPr>
          <a:xfrm>
            <a:off x="1223877" y="4689626"/>
            <a:ext cx="319125" cy="317869"/>
          </a:xfrm>
          <a:custGeom>
            <a:rect b="b" l="l" r="r" t="t"/>
            <a:pathLst>
              <a:path extrusionOk="0" h="14424" w="14481">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6"/>
          <p:cNvSpPr/>
          <p:nvPr/>
        </p:nvSpPr>
        <p:spPr>
          <a:xfrm>
            <a:off x="7513894" y="4579325"/>
            <a:ext cx="432244" cy="383673"/>
          </a:xfrm>
          <a:custGeom>
            <a:rect b="b" l="l" r="r" t="t"/>
            <a:pathLst>
              <a:path extrusionOk="0" h="17410" w="19614">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6"/>
          <p:cNvSpPr txBox="1"/>
          <p:nvPr>
            <p:ph type="ctrTitle"/>
          </p:nvPr>
        </p:nvSpPr>
        <p:spPr>
          <a:xfrm>
            <a:off x="714850" y="242750"/>
            <a:ext cx="7714200" cy="946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a:lvl1pPr>
            <a:lvl2pPr lvl="1" rtl="0" algn="r">
              <a:spcBef>
                <a:spcPts val="0"/>
              </a:spcBef>
              <a:spcAft>
                <a:spcPts val="0"/>
              </a:spcAft>
              <a:buClr>
                <a:srgbClr val="434343"/>
              </a:buClr>
              <a:buSzPts val="1800"/>
              <a:buNone/>
              <a:defRPr sz="1800">
                <a:solidFill>
                  <a:srgbClr val="434343"/>
                </a:solidFill>
              </a:defRPr>
            </a:lvl2pPr>
            <a:lvl3pPr lvl="2" rtl="0" algn="r">
              <a:spcBef>
                <a:spcPts val="0"/>
              </a:spcBef>
              <a:spcAft>
                <a:spcPts val="0"/>
              </a:spcAft>
              <a:buClr>
                <a:srgbClr val="434343"/>
              </a:buClr>
              <a:buSzPts val="1800"/>
              <a:buNone/>
              <a:defRPr sz="1800">
                <a:solidFill>
                  <a:srgbClr val="434343"/>
                </a:solidFill>
              </a:defRPr>
            </a:lvl3pPr>
            <a:lvl4pPr lvl="3" rtl="0" algn="r">
              <a:spcBef>
                <a:spcPts val="0"/>
              </a:spcBef>
              <a:spcAft>
                <a:spcPts val="0"/>
              </a:spcAft>
              <a:buClr>
                <a:srgbClr val="434343"/>
              </a:buClr>
              <a:buSzPts val="1800"/>
              <a:buNone/>
              <a:defRPr sz="1800">
                <a:solidFill>
                  <a:srgbClr val="434343"/>
                </a:solidFill>
              </a:defRPr>
            </a:lvl4pPr>
            <a:lvl5pPr lvl="4" rtl="0" algn="r">
              <a:spcBef>
                <a:spcPts val="0"/>
              </a:spcBef>
              <a:spcAft>
                <a:spcPts val="0"/>
              </a:spcAft>
              <a:buClr>
                <a:srgbClr val="434343"/>
              </a:buClr>
              <a:buSzPts val="1800"/>
              <a:buNone/>
              <a:defRPr sz="1800">
                <a:solidFill>
                  <a:srgbClr val="434343"/>
                </a:solidFill>
              </a:defRPr>
            </a:lvl5pPr>
            <a:lvl6pPr lvl="5" rtl="0" algn="r">
              <a:spcBef>
                <a:spcPts val="0"/>
              </a:spcBef>
              <a:spcAft>
                <a:spcPts val="0"/>
              </a:spcAft>
              <a:buClr>
                <a:srgbClr val="434343"/>
              </a:buClr>
              <a:buSzPts val="1800"/>
              <a:buNone/>
              <a:defRPr sz="1800">
                <a:solidFill>
                  <a:srgbClr val="434343"/>
                </a:solidFill>
              </a:defRPr>
            </a:lvl6pPr>
            <a:lvl7pPr lvl="6" rtl="0" algn="r">
              <a:spcBef>
                <a:spcPts val="0"/>
              </a:spcBef>
              <a:spcAft>
                <a:spcPts val="0"/>
              </a:spcAft>
              <a:buClr>
                <a:srgbClr val="434343"/>
              </a:buClr>
              <a:buSzPts val="1800"/>
              <a:buNone/>
              <a:defRPr sz="1800">
                <a:solidFill>
                  <a:srgbClr val="434343"/>
                </a:solidFill>
              </a:defRPr>
            </a:lvl7pPr>
            <a:lvl8pPr lvl="7" rtl="0" algn="r">
              <a:spcBef>
                <a:spcPts val="0"/>
              </a:spcBef>
              <a:spcAft>
                <a:spcPts val="0"/>
              </a:spcAft>
              <a:buClr>
                <a:srgbClr val="434343"/>
              </a:buClr>
              <a:buSzPts val="1800"/>
              <a:buNone/>
              <a:defRPr sz="1800">
                <a:solidFill>
                  <a:srgbClr val="434343"/>
                </a:solidFill>
              </a:defRPr>
            </a:lvl8pPr>
            <a:lvl9pPr lvl="8" rtl="0" algn="r">
              <a:spcBef>
                <a:spcPts val="0"/>
              </a:spcBef>
              <a:spcAft>
                <a:spcPts val="0"/>
              </a:spcAft>
              <a:buClr>
                <a:srgbClr val="434343"/>
              </a:buClr>
              <a:buSzPts val="1800"/>
              <a:buNone/>
              <a:defRPr sz="1800">
                <a:solidFill>
                  <a:srgbClr val="434343"/>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4_1_1">
    <p:spTree>
      <p:nvGrpSpPr>
        <p:cNvPr id="328" name="Shape 328"/>
        <p:cNvGrpSpPr/>
        <p:nvPr/>
      </p:nvGrpSpPr>
      <p:grpSpPr>
        <a:xfrm>
          <a:off x="0" y="0"/>
          <a:ext cx="0" cy="0"/>
          <a:chOff x="0" y="0"/>
          <a:chExt cx="0" cy="0"/>
        </a:xfrm>
      </p:grpSpPr>
      <p:sp>
        <p:nvSpPr>
          <p:cNvPr id="329" name="Google Shape;329;p17"/>
          <p:cNvSpPr txBox="1"/>
          <p:nvPr>
            <p:ph type="ctrTitle"/>
          </p:nvPr>
        </p:nvSpPr>
        <p:spPr>
          <a:xfrm>
            <a:off x="713225" y="242750"/>
            <a:ext cx="7717500" cy="946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a:lvl1pPr>
            <a:lvl2pPr lvl="1" rtl="0" algn="r">
              <a:spcBef>
                <a:spcPts val="0"/>
              </a:spcBef>
              <a:spcAft>
                <a:spcPts val="0"/>
              </a:spcAft>
              <a:buClr>
                <a:srgbClr val="434343"/>
              </a:buClr>
              <a:buSzPts val="1800"/>
              <a:buNone/>
              <a:defRPr sz="1800">
                <a:solidFill>
                  <a:srgbClr val="434343"/>
                </a:solidFill>
              </a:defRPr>
            </a:lvl2pPr>
            <a:lvl3pPr lvl="2" rtl="0" algn="r">
              <a:spcBef>
                <a:spcPts val="0"/>
              </a:spcBef>
              <a:spcAft>
                <a:spcPts val="0"/>
              </a:spcAft>
              <a:buClr>
                <a:srgbClr val="434343"/>
              </a:buClr>
              <a:buSzPts val="1800"/>
              <a:buNone/>
              <a:defRPr sz="1800">
                <a:solidFill>
                  <a:srgbClr val="434343"/>
                </a:solidFill>
              </a:defRPr>
            </a:lvl3pPr>
            <a:lvl4pPr lvl="3" rtl="0" algn="r">
              <a:spcBef>
                <a:spcPts val="0"/>
              </a:spcBef>
              <a:spcAft>
                <a:spcPts val="0"/>
              </a:spcAft>
              <a:buClr>
                <a:srgbClr val="434343"/>
              </a:buClr>
              <a:buSzPts val="1800"/>
              <a:buNone/>
              <a:defRPr sz="1800">
                <a:solidFill>
                  <a:srgbClr val="434343"/>
                </a:solidFill>
              </a:defRPr>
            </a:lvl4pPr>
            <a:lvl5pPr lvl="4" rtl="0" algn="r">
              <a:spcBef>
                <a:spcPts val="0"/>
              </a:spcBef>
              <a:spcAft>
                <a:spcPts val="0"/>
              </a:spcAft>
              <a:buClr>
                <a:srgbClr val="434343"/>
              </a:buClr>
              <a:buSzPts val="1800"/>
              <a:buNone/>
              <a:defRPr sz="1800">
                <a:solidFill>
                  <a:srgbClr val="434343"/>
                </a:solidFill>
              </a:defRPr>
            </a:lvl5pPr>
            <a:lvl6pPr lvl="5" rtl="0" algn="r">
              <a:spcBef>
                <a:spcPts val="0"/>
              </a:spcBef>
              <a:spcAft>
                <a:spcPts val="0"/>
              </a:spcAft>
              <a:buClr>
                <a:srgbClr val="434343"/>
              </a:buClr>
              <a:buSzPts val="1800"/>
              <a:buNone/>
              <a:defRPr sz="1800">
                <a:solidFill>
                  <a:srgbClr val="434343"/>
                </a:solidFill>
              </a:defRPr>
            </a:lvl6pPr>
            <a:lvl7pPr lvl="6" rtl="0" algn="r">
              <a:spcBef>
                <a:spcPts val="0"/>
              </a:spcBef>
              <a:spcAft>
                <a:spcPts val="0"/>
              </a:spcAft>
              <a:buClr>
                <a:srgbClr val="434343"/>
              </a:buClr>
              <a:buSzPts val="1800"/>
              <a:buNone/>
              <a:defRPr sz="1800">
                <a:solidFill>
                  <a:srgbClr val="434343"/>
                </a:solidFill>
              </a:defRPr>
            </a:lvl7pPr>
            <a:lvl8pPr lvl="7" rtl="0" algn="r">
              <a:spcBef>
                <a:spcPts val="0"/>
              </a:spcBef>
              <a:spcAft>
                <a:spcPts val="0"/>
              </a:spcAft>
              <a:buClr>
                <a:srgbClr val="434343"/>
              </a:buClr>
              <a:buSzPts val="1800"/>
              <a:buNone/>
              <a:defRPr sz="1800">
                <a:solidFill>
                  <a:srgbClr val="434343"/>
                </a:solidFill>
              </a:defRPr>
            </a:lvl8pPr>
            <a:lvl9pPr lvl="8" rtl="0" algn="r">
              <a:spcBef>
                <a:spcPts val="0"/>
              </a:spcBef>
              <a:spcAft>
                <a:spcPts val="0"/>
              </a:spcAft>
              <a:buClr>
                <a:srgbClr val="434343"/>
              </a:buClr>
              <a:buSzPts val="1800"/>
              <a:buNone/>
              <a:defRPr sz="1800">
                <a:solidFill>
                  <a:srgbClr val="434343"/>
                </a:solidFill>
              </a:defRPr>
            </a:lvl9pPr>
          </a:lstStyle>
          <a:p/>
        </p:txBody>
      </p:sp>
      <p:sp>
        <p:nvSpPr>
          <p:cNvPr id="330" name="Google Shape;330;p17"/>
          <p:cNvSpPr/>
          <p:nvPr/>
        </p:nvSpPr>
        <p:spPr>
          <a:xfrm>
            <a:off x="792826" y="4356406"/>
            <a:ext cx="553979" cy="565064"/>
          </a:xfrm>
          <a:custGeom>
            <a:rect b="b" l="l" r="r" t="t"/>
            <a:pathLst>
              <a:path extrusionOk="0" h="25641" w="25138">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7"/>
          <p:cNvSpPr/>
          <p:nvPr/>
        </p:nvSpPr>
        <p:spPr>
          <a:xfrm>
            <a:off x="8735714" y="4118238"/>
            <a:ext cx="553979" cy="565042"/>
          </a:xfrm>
          <a:custGeom>
            <a:rect b="b" l="l" r="r" t="t"/>
            <a:pathLst>
              <a:path extrusionOk="0" h="25640" w="25138">
                <a:moveTo>
                  <a:pt x="24858" y="21594"/>
                </a:moveTo>
                <a:cubicBezTo>
                  <a:pt x="24774" y="21817"/>
                  <a:pt x="24635" y="21957"/>
                  <a:pt x="24551" y="22236"/>
                </a:cubicBezTo>
                <a:cubicBezTo>
                  <a:pt x="24467" y="22375"/>
                  <a:pt x="24356" y="22487"/>
                  <a:pt x="24272" y="22599"/>
                </a:cubicBezTo>
                <a:cubicBezTo>
                  <a:pt x="24216" y="22543"/>
                  <a:pt x="24049" y="22766"/>
                  <a:pt x="24161" y="22431"/>
                </a:cubicBezTo>
                <a:cubicBezTo>
                  <a:pt x="24105" y="22487"/>
                  <a:pt x="24077" y="22626"/>
                  <a:pt x="24021" y="22682"/>
                </a:cubicBezTo>
                <a:cubicBezTo>
                  <a:pt x="23770" y="22626"/>
                  <a:pt x="23547" y="22543"/>
                  <a:pt x="23324" y="22431"/>
                </a:cubicBezTo>
                <a:cubicBezTo>
                  <a:pt x="23240" y="22403"/>
                  <a:pt x="23128" y="22431"/>
                  <a:pt x="23045" y="22403"/>
                </a:cubicBezTo>
                <a:cubicBezTo>
                  <a:pt x="22905" y="22626"/>
                  <a:pt x="22766" y="22822"/>
                  <a:pt x="22626" y="23017"/>
                </a:cubicBezTo>
                <a:lnTo>
                  <a:pt x="22598" y="23073"/>
                </a:lnTo>
                <a:cubicBezTo>
                  <a:pt x="22515" y="23296"/>
                  <a:pt x="22431" y="23519"/>
                  <a:pt x="22291" y="23687"/>
                </a:cubicBezTo>
                <a:cubicBezTo>
                  <a:pt x="22208" y="23854"/>
                  <a:pt x="22124" y="23994"/>
                  <a:pt x="22012" y="24133"/>
                </a:cubicBezTo>
                <a:cubicBezTo>
                  <a:pt x="21873" y="24328"/>
                  <a:pt x="21705" y="24468"/>
                  <a:pt x="21538" y="24635"/>
                </a:cubicBezTo>
                <a:cubicBezTo>
                  <a:pt x="21538" y="24663"/>
                  <a:pt x="21426" y="24747"/>
                  <a:pt x="21399" y="24775"/>
                </a:cubicBezTo>
                <a:cubicBezTo>
                  <a:pt x="21092" y="24970"/>
                  <a:pt x="20980" y="25109"/>
                  <a:pt x="20729" y="25221"/>
                </a:cubicBezTo>
                <a:cubicBezTo>
                  <a:pt x="20338" y="25416"/>
                  <a:pt x="19920" y="25528"/>
                  <a:pt x="19501" y="25612"/>
                </a:cubicBezTo>
                <a:cubicBezTo>
                  <a:pt x="19418" y="25584"/>
                  <a:pt x="19167" y="25640"/>
                  <a:pt x="18971" y="25612"/>
                </a:cubicBezTo>
                <a:cubicBezTo>
                  <a:pt x="18804" y="25584"/>
                  <a:pt x="18609" y="25556"/>
                  <a:pt x="18441" y="25528"/>
                </a:cubicBezTo>
                <a:lnTo>
                  <a:pt x="18274" y="25528"/>
                </a:lnTo>
                <a:cubicBezTo>
                  <a:pt x="18134" y="25472"/>
                  <a:pt x="18023" y="25416"/>
                  <a:pt x="17911" y="25361"/>
                </a:cubicBezTo>
                <a:cubicBezTo>
                  <a:pt x="17744" y="25277"/>
                  <a:pt x="17465" y="25165"/>
                  <a:pt x="17409" y="25054"/>
                </a:cubicBezTo>
                <a:cubicBezTo>
                  <a:pt x="17158" y="24914"/>
                  <a:pt x="16907" y="24775"/>
                  <a:pt x="16628" y="24691"/>
                </a:cubicBezTo>
                <a:cubicBezTo>
                  <a:pt x="16572" y="24663"/>
                  <a:pt x="16488" y="24663"/>
                  <a:pt x="16433" y="24663"/>
                </a:cubicBezTo>
                <a:cubicBezTo>
                  <a:pt x="16070" y="24691"/>
                  <a:pt x="15707" y="24747"/>
                  <a:pt x="15344" y="24886"/>
                </a:cubicBezTo>
                <a:cubicBezTo>
                  <a:pt x="15149" y="24914"/>
                  <a:pt x="14926" y="24970"/>
                  <a:pt x="14731" y="24970"/>
                </a:cubicBezTo>
                <a:cubicBezTo>
                  <a:pt x="14675" y="24998"/>
                  <a:pt x="14619" y="25054"/>
                  <a:pt x="14619" y="25082"/>
                </a:cubicBezTo>
                <a:cubicBezTo>
                  <a:pt x="13977" y="25193"/>
                  <a:pt x="13085" y="25082"/>
                  <a:pt x="12806" y="24886"/>
                </a:cubicBezTo>
                <a:lnTo>
                  <a:pt x="12638" y="24858"/>
                </a:lnTo>
                <a:cubicBezTo>
                  <a:pt x="12443" y="24830"/>
                  <a:pt x="12192" y="24803"/>
                  <a:pt x="12025" y="24775"/>
                </a:cubicBezTo>
                <a:cubicBezTo>
                  <a:pt x="11550" y="24663"/>
                  <a:pt x="11243" y="24635"/>
                  <a:pt x="10713" y="24440"/>
                </a:cubicBezTo>
                <a:cubicBezTo>
                  <a:pt x="10099" y="24245"/>
                  <a:pt x="9486" y="23966"/>
                  <a:pt x="8816" y="23742"/>
                </a:cubicBezTo>
                <a:cubicBezTo>
                  <a:pt x="8286" y="23519"/>
                  <a:pt x="7840" y="23380"/>
                  <a:pt x="7198" y="23045"/>
                </a:cubicBezTo>
                <a:cubicBezTo>
                  <a:pt x="6919" y="22878"/>
                  <a:pt x="6556" y="22738"/>
                  <a:pt x="6166" y="22515"/>
                </a:cubicBezTo>
                <a:cubicBezTo>
                  <a:pt x="5831" y="22292"/>
                  <a:pt x="5496" y="22068"/>
                  <a:pt x="5189" y="21817"/>
                </a:cubicBezTo>
                <a:cubicBezTo>
                  <a:pt x="5022" y="21650"/>
                  <a:pt x="4882" y="21455"/>
                  <a:pt x="4799" y="21232"/>
                </a:cubicBezTo>
                <a:cubicBezTo>
                  <a:pt x="3013" y="19948"/>
                  <a:pt x="1451" y="18302"/>
                  <a:pt x="753" y="16238"/>
                </a:cubicBezTo>
                <a:cubicBezTo>
                  <a:pt x="0" y="14034"/>
                  <a:pt x="474" y="11606"/>
                  <a:pt x="1562" y="9514"/>
                </a:cubicBezTo>
                <a:cubicBezTo>
                  <a:pt x="1646" y="9346"/>
                  <a:pt x="1730" y="9179"/>
                  <a:pt x="1813" y="9012"/>
                </a:cubicBezTo>
                <a:cubicBezTo>
                  <a:pt x="2120" y="8482"/>
                  <a:pt x="2483" y="7979"/>
                  <a:pt x="2874" y="7505"/>
                </a:cubicBezTo>
                <a:cubicBezTo>
                  <a:pt x="2874" y="7505"/>
                  <a:pt x="2874" y="7533"/>
                  <a:pt x="2874" y="7533"/>
                </a:cubicBezTo>
                <a:lnTo>
                  <a:pt x="2874" y="7533"/>
                </a:lnTo>
                <a:cubicBezTo>
                  <a:pt x="3962" y="6305"/>
                  <a:pt x="5189" y="5217"/>
                  <a:pt x="6528" y="4325"/>
                </a:cubicBezTo>
                <a:cubicBezTo>
                  <a:pt x="6584" y="4213"/>
                  <a:pt x="6668" y="4129"/>
                  <a:pt x="6779" y="4074"/>
                </a:cubicBezTo>
                <a:cubicBezTo>
                  <a:pt x="6668" y="3878"/>
                  <a:pt x="7784" y="3097"/>
                  <a:pt x="8537" y="2790"/>
                </a:cubicBezTo>
                <a:cubicBezTo>
                  <a:pt x="8593" y="2790"/>
                  <a:pt x="8593" y="2818"/>
                  <a:pt x="8677" y="2790"/>
                </a:cubicBezTo>
                <a:cubicBezTo>
                  <a:pt x="8844" y="2651"/>
                  <a:pt x="8900" y="2511"/>
                  <a:pt x="9067" y="2372"/>
                </a:cubicBezTo>
                <a:cubicBezTo>
                  <a:pt x="9262" y="2288"/>
                  <a:pt x="9430" y="2176"/>
                  <a:pt x="9597" y="2065"/>
                </a:cubicBezTo>
                <a:cubicBezTo>
                  <a:pt x="9793" y="2009"/>
                  <a:pt x="9988" y="1925"/>
                  <a:pt x="10183" y="1814"/>
                </a:cubicBezTo>
                <a:cubicBezTo>
                  <a:pt x="10239" y="1814"/>
                  <a:pt x="10295" y="1786"/>
                  <a:pt x="10378" y="1786"/>
                </a:cubicBezTo>
                <a:cubicBezTo>
                  <a:pt x="10518" y="1730"/>
                  <a:pt x="10657" y="1646"/>
                  <a:pt x="10769" y="1563"/>
                </a:cubicBezTo>
                <a:cubicBezTo>
                  <a:pt x="10881" y="1535"/>
                  <a:pt x="10964" y="1507"/>
                  <a:pt x="11048" y="1479"/>
                </a:cubicBezTo>
                <a:cubicBezTo>
                  <a:pt x="11048" y="1451"/>
                  <a:pt x="11271" y="1367"/>
                  <a:pt x="11355" y="1312"/>
                </a:cubicBezTo>
                <a:cubicBezTo>
                  <a:pt x="11411" y="1284"/>
                  <a:pt x="11383" y="1256"/>
                  <a:pt x="11439" y="1228"/>
                </a:cubicBezTo>
                <a:cubicBezTo>
                  <a:pt x="11467" y="1200"/>
                  <a:pt x="11522" y="1200"/>
                  <a:pt x="11550" y="1200"/>
                </a:cubicBezTo>
                <a:cubicBezTo>
                  <a:pt x="11578" y="1172"/>
                  <a:pt x="11550" y="1172"/>
                  <a:pt x="11578" y="1172"/>
                </a:cubicBezTo>
                <a:cubicBezTo>
                  <a:pt x="11578" y="1144"/>
                  <a:pt x="11634" y="1144"/>
                  <a:pt x="11718" y="1116"/>
                </a:cubicBezTo>
                <a:cubicBezTo>
                  <a:pt x="11885" y="1033"/>
                  <a:pt x="12025" y="977"/>
                  <a:pt x="12192" y="921"/>
                </a:cubicBezTo>
                <a:cubicBezTo>
                  <a:pt x="12331" y="893"/>
                  <a:pt x="12499" y="865"/>
                  <a:pt x="12666" y="837"/>
                </a:cubicBezTo>
                <a:cubicBezTo>
                  <a:pt x="12610" y="921"/>
                  <a:pt x="12471" y="1005"/>
                  <a:pt x="12555" y="1033"/>
                </a:cubicBezTo>
                <a:cubicBezTo>
                  <a:pt x="12750" y="1005"/>
                  <a:pt x="12973" y="949"/>
                  <a:pt x="13196" y="949"/>
                </a:cubicBezTo>
                <a:cubicBezTo>
                  <a:pt x="13364" y="921"/>
                  <a:pt x="13531" y="949"/>
                  <a:pt x="13671" y="977"/>
                </a:cubicBezTo>
                <a:cubicBezTo>
                  <a:pt x="13922" y="977"/>
                  <a:pt x="14033" y="921"/>
                  <a:pt x="14173" y="921"/>
                </a:cubicBezTo>
                <a:cubicBezTo>
                  <a:pt x="14173" y="921"/>
                  <a:pt x="14145" y="865"/>
                  <a:pt x="14201" y="865"/>
                </a:cubicBezTo>
                <a:cubicBezTo>
                  <a:pt x="14284" y="893"/>
                  <a:pt x="14061" y="865"/>
                  <a:pt x="14117" y="837"/>
                </a:cubicBezTo>
                <a:cubicBezTo>
                  <a:pt x="14173" y="726"/>
                  <a:pt x="14117" y="586"/>
                  <a:pt x="14061" y="447"/>
                </a:cubicBezTo>
                <a:cubicBezTo>
                  <a:pt x="14005" y="307"/>
                  <a:pt x="13977" y="196"/>
                  <a:pt x="14256" y="112"/>
                </a:cubicBezTo>
                <a:cubicBezTo>
                  <a:pt x="14591" y="0"/>
                  <a:pt x="15568" y="168"/>
                  <a:pt x="16070" y="419"/>
                </a:cubicBezTo>
                <a:cubicBezTo>
                  <a:pt x="16181" y="475"/>
                  <a:pt x="16293" y="558"/>
                  <a:pt x="16293" y="614"/>
                </a:cubicBezTo>
                <a:cubicBezTo>
                  <a:pt x="17102" y="949"/>
                  <a:pt x="17437" y="1312"/>
                  <a:pt x="17437" y="1479"/>
                </a:cubicBezTo>
                <a:cubicBezTo>
                  <a:pt x="17549" y="1423"/>
                  <a:pt x="17576" y="1284"/>
                  <a:pt x="17660" y="1200"/>
                </a:cubicBezTo>
                <a:cubicBezTo>
                  <a:pt x="17828" y="1172"/>
                  <a:pt x="18023" y="1172"/>
                  <a:pt x="18190" y="1256"/>
                </a:cubicBezTo>
                <a:cubicBezTo>
                  <a:pt x="18497" y="1451"/>
                  <a:pt x="18776" y="1674"/>
                  <a:pt x="19027" y="1925"/>
                </a:cubicBezTo>
                <a:cubicBezTo>
                  <a:pt x="19195" y="2065"/>
                  <a:pt x="19334" y="2260"/>
                  <a:pt x="19446" y="2483"/>
                </a:cubicBezTo>
                <a:cubicBezTo>
                  <a:pt x="19446" y="2595"/>
                  <a:pt x="19250" y="2511"/>
                  <a:pt x="19306" y="2707"/>
                </a:cubicBezTo>
                <a:cubicBezTo>
                  <a:pt x="19474" y="2902"/>
                  <a:pt x="19641" y="3097"/>
                  <a:pt x="19808" y="3292"/>
                </a:cubicBezTo>
                <a:cubicBezTo>
                  <a:pt x="19864" y="3376"/>
                  <a:pt x="19892" y="3516"/>
                  <a:pt x="20004" y="3655"/>
                </a:cubicBezTo>
                <a:cubicBezTo>
                  <a:pt x="20115" y="3878"/>
                  <a:pt x="20338" y="4074"/>
                  <a:pt x="20422" y="4269"/>
                </a:cubicBezTo>
                <a:cubicBezTo>
                  <a:pt x="20729" y="4715"/>
                  <a:pt x="20701" y="4883"/>
                  <a:pt x="20673" y="5022"/>
                </a:cubicBezTo>
                <a:cubicBezTo>
                  <a:pt x="21008" y="5469"/>
                  <a:pt x="21287" y="5943"/>
                  <a:pt x="21482" y="6473"/>
                </a:cubicBezTo>
                <a:cubicBezTo>
                  <a:pt x="21510" y="6584"/>
                  <a:pt x="21510" y="6668"/>
                  <a:pt x="21566" y="6808"/>
                </a:cubicBezTo>
                <a:cubicBezTo>
                  <a:pt x="21789" y="7226"/>
                  <a:pt x="21957" y="7673"/>
                  <a:pt x="22040" y="8147"/>
                </a:cubicBezTo>
                <a:cubicBezTo>
                  <a:pt x="22096" y="8342"/>
                  <a:pt x="22180" y="8510"/>
                  <a:pt x="22263" y="8677"/>
                </a:cubicBezTo>
                <a:cubicBezTo>
                  <a:pt x="22319" y="8872"/>
                  <a:pt x="22403" y="9179"/>
                  <a:pt x="22431" y="9374"/>
                </a:cubicBezTo>
                <a:cubicBezTo>
                  <a:pt x="22375" y="9374"/>
                  <a:pt x="22403" y="9570"/>
                  <a:pt x="22347" y="9625"/>
                </a:cubicBezTo>
                <a:cubicBezTo>
                  <a:pt x="22403" y="9765"/>
                  <a:pt x="22459" y="9709"/>
                  <a:pt x="22515" y="9765"/>
                </a:cubicBezTo>
                <a:cubicBezTo>
                  <a:pt x="22570" y="9877"/>
                  <a:pt x="22487" y="9765"/>
                  <a:pt x="22515" y="9849"/>
                </a:cubicBezTo>
                <a:cubicBezTo>
                  <a:pt x="22542" y="9932"/>
                  <a:pt x="22542" y="9737"/>
                  <a:pt x="22626" y="9793"/>
                </a:cubicBezTo>
                <a:cubicBezTo>
                  <a:pt x="22877" y="10100"/>
                  <a:pt x="23073" y="9988"/>
                  <a:pt x="23352" y="10630"/>
                </a:cubicBezTo>
                <a:cubicBezTo>
                  <a:pt x="23407" y="10993"/>
                  <a:pt x="23714" y="11718"/>
                  <a:pt x="23631" y="11885"/>
                </a:cubicBezTo>
                <a:cubicBezTo>
                  <a:pt x="23686" y="11969"/>
                  <a:pt x="23770" y="12109"/>
                  <a:pt x="23826" y="12136"/>
                </a:cubicBezTo>
                <a:cubicBezTo>
                  <a:pt x="23910" y="12387"/>
                  <a:pt x="23993" y="12639"/>
                  <a:pt x="24049" y="12890"/>
                </a:cubicBezTo>
                <a:cubicBezTo>
                  <a:pt x="24105" y="13029"/>
                  <a:pt x="24161" y="13169"/>
                  <a:pt x="24189" y="13308"/>
                </a:cubicBezTo>
                <a:cubicBezTo>
                  <a:pt x="24272" y="13587"/>
                  <a:pt x="24328" y="13838"/>
                  <a:pt x="24384" y="14089"/>
                </a:cubicBezTo>
                <a:cubicBezTo>
                  <a:pt x="24440" y="14340"/>
                  <a:pt x="24440" y="14592"/>
                  <a:pt x="24440" y="14871"/>
                </a:cubicBezTo>
                <a:cubicBezTo>
                  <a:pt x="24384" y="14871"/>
                  <a:pt x="24300" y="14871"/>
                  <a:pt x="24300" y="14954"/>
                </a:cubicBezTo>
                <a:cubicBezTo>
                  <a:pt x="24356" y="15066"/>
                  <a:pt x="24440" y="15177"/>
                  <a:pt x="24551" y="15261"/>
                </a:cubicBezTo>
                <a:cubicBezTo>
                  <a:pt x="24607" y="15401"/>
                  <a:pt x="24635" y="15568"/>
                  <a:pt x="24691" y="15680"/>
                </a:cubicBezTo>
                <a:cubicBezTo>
                  <a:pt x="24719" y="15959"/>
                  <a:pt x="24774" y="16210"/>
                  <a:pt x="24802" y="16461"/>
                </a:cubicBezTo>
                <a:cubicBezTo>
                  <a:pt x="24830" y="16768"/>
                  <a:pt x="24802" y="17047"/>
                  <a:pt x="24774" y="17354"/>
                </a:cubicBezTo>
                <a:cubicBezTo>
                  <a:pt x="24579" y="17381"/>
                  <a:pt x="24356" y="17270"/>
                  <a:pt x="24189" y="17326"/>
                </a:cubicBezTo>
                <a:cubicBezTo>
                  <a:pt x="24328" y="17856"/>
                  <a:pt x="24551" y="17856"/>
                  <a:pt x="24663" y="18386"/>
                </a:cubicBezTo>
                <a:cubicBezTo>
                  <a:pt x="24746" y="18442"/>
                  <a:pt x="24774" y="18665"/>
                  <a:pt x="24830" y="18748"/>
                </a:cubicBezTo>
                <a:cubicBezTo>
                  <a:pt x="24914" y="18944"/>
                  <a:pt x="24942" y="19279"/>
                  <a:pt x="24998" y="19446"/>
                </a:cubicBezTo>
                <a:cubicBezTo>
                  <a:pt x="24998" y="19502"/>
                  <a:pt x="24998" y="19558"/>
                  <a:pt x="24998" y="19585"/>
                </a:cubicBezTo>
                <a:cubicBezTo>
                  <a:pt x="25109" y="19976"/>
                  <a:pt x="25137" y="20395"/>
                  <a:pt x="25053" y="20813"/>
                </a:cubicBezTo>
                <a:cubicBezTo>
                  <a:pt x="24970" y="21092"/>
                  <a:pt x="24942" y="21343"/>
                  <a:pt x="24858" y="21594"/>
                </a:cubicBezTo>
                <a:close/>
                <a:moveTo>
                  <a:pt x="24579" y="17130"/>
                </a:moveTo>
                <a:cubicBezTo>
                  <a:pt x="24607" y="17130"/>
                  <a:pt x="24579" y="17075"/>
                  <a:pt x="24579" y="16963"/>
                </a:cubicBezTo>
                <a:cubicBezTo>
                  <a:pt x="24551" y="17019"/>
                  <a:pt x="24551" y="17075"/>
                  <a:pt x="24579" y="17130"/>
                </a:cubicBezTo>
                <a:close/>
                <a:moveTo>
                  <a:pt x="24635" y="18665"/>
                </a:moveTo>
                <a:cubicBezTo>
                  <a:pt x="24663" y="18665"/>
                  <a:pt x="24663" y="18581"/>
                  <a:pt x="24691" y="18525"/>
                </a:cubicBezTo>
                <a:cubicBezTo>
                  <a:pt x="24691" y="18469"/>
                  <a:pt x="24635" y="18581"/>
                  <a:pt x="24635" y="18665"/>
                </a:cubicBezTo>
                <a:close/>
                <a:moveTo>
                  <a:pt x="24105" y="18804"/>
                </a:moveTo>
                <a:lnTo>
                  <a:pt x="24105" y="18944"/>
                </a:lnTo>
                <a:cubicBezTo>
                  <a:pt x="24105" y="18916"/>
                  <a:pt x="24105" y="18888"/>
                  <a:pt x="24105" y="18860"/>
                </a:cubicBezTo>
                <a:cubicBezTo>
                  <a:pt x="24105" y="18860"/>
                  <a:pt x="24133" y="18804"/>
                  <a:pt x="24105" y="18804"/>
                </a:cubicBezTo>
                <a:close/>
                <a:moveTo>
                  <a:pt x="11215" y="1507"/>
                </a:moveTo>
                <a:lnTo>
                  <a:pt x="11327" y="1507"/>
                </a:lnTo>
                <a:cubicBezTo>
                  <a:pt x="11327" y="1507"/>
                  <a:pt x="11383" y="1479"/>
                  <a:pt x="11355" y="1479"/>
                </a:cubicBezTo>
                <a:cubicBezTo>
                  <a:pt x="11299" y="1479"/>
                  <a:pt x="11243" y="1479"/>
                  <a:pt x="11188" y="1507"/>
                </a:cubicBezTo>
                <a:close/>
                <a:moveTo>
                  <a:pt x="18330" y="25416"/>
                </a:moveTo>
                <a:cubicBezTo>
                  <a:pt x="18358" y="25388"/>
                  <a:pt x="18218" y="25388"/>
                  <a:pt x="18162" y="25388"/>
                </a:cubicBezTo>
                <a:cubicBezTo>
                  <a:pt x="18079" y="25361"/>
                  <a:pt x="18246" y="25416"/>
                  <a:pt x="18302" y="25416"/>
                </a:cubicBezTo>
                <a:close/>
                <a:moveTo>
                  <a:pt x="21036" y="24440"/>
                </a:moveTo>
                <a:cubicBezTo>
                  <a:pt x="20338" y="24858"/>
                  <a:pt x="19557" y="25109"/>
                  <a:pt x="18748" y="25137"/>
                </a:cubicBezTo>
                <a:cubicBezTo>
                  <a:pt x="18832" y="25137"/>
                  <a:pt x="18916" y="25165"/>
                  <a:pt x="18999" y="25193"/>
                </a:cubicBezTo>
                <a:cubicBezTo>
                  <a:pt x="19222" y="25221"/>
                  <a:pt x="19418" y="25249"/>
                  <a:pt x="19641" y="25221"/>
                </a:cubicBezTo>
                <a:cubicBezTo>
                  <a:pt x="19641" y="25277"/>
                  <a:pt x="19725" y="25249"/>
                  <a:pt x="19836" y="25249"/>
                </a:cubicBezTo>
                <a:cubicBezTo>
                  <a:pt x="20115" y="25137"/>
                  <a:pt x="20394" y="24998"/>
                  <a:pt x="20645" y="24830"/>
                </a:cubicBezTo>
                <a:cubicBezTo>
                  <a:pt x="20701" y="24719"/>
                  <a:pt x="20980" y="24551"/>
                  <a:pt x="21036" y="24440"/>
                </a:cubicBezTo>
                <a:close/>
                <a:moveTo>
                  <a:pt x="22375" y="23380"/>
                </a:moveTo>
                <a:cubicBezTo>
                  <a:pt x="22375" y="23380"/>
                  <a:pt x="22319" y="23408"/>
                  <a:pt x="22263" y="23436"/>
                </a:cubicBezTo>
                <a:cubicBezTo>
                  <a:pt x="22236" y="23491"/>
                  <a:pt x="22347" y="23408"/>
                  <a:pt x="22403" y="23352"/>
                </a:cubicBezTo>
                <a:close/>
                <a:moveTo>
                  <a:pt x="23547" y="22124"/>
                </a:moveTo>
                <a:lnTo>
                  <a:pt x="23491" y="22124"/>
                </a:lnTo>
                <a:cubicBezTo>
                  <a:pt x="23463" y="22180"/>
                  <a:pt x="23463" y="22208"/>
                  <a:pt x="23491" y="22236"/>
                </a:cubicBezTo>
                <a:close/>
                <a:moveTo>
                  <a:pt x="24551" y="20701"/>
                </a:moveTo>
                <a:cubicBezTo>
                  <a:pt x="24551" y="20422"/>
                  <a:pt x="24467" y="20395"/>
                  <a:pt x="24495" y="20088"/>
                </a:cubicBezTo>
                <a:cubicBezTo>
                  <a:pt x="24384" y="19920"/>
                  <a:pt x="24328" y="19697"/>
                  <a:pt x="24300" y="19502"/>
                </a:cubicBezTo>
                <a:cubicBezTo>
                  <a:pt x="24216" y="19502"/>
                  <a:pt x="24161" y="19167"/>
                  <a:pt x="24077" y="19083"/>
                </a:cubicBezTo>
                <a:cubicBezTo>
                  <a:pt x="24077" y="19000"/>
                  <a:pt x="24077" y="18944"/>
                  <a:pt x="24049" y="18860"/>
                </a:cubicBezTo>
                <a:cubicBezTo>
                  <a:pt x="24049" y="18860"/>
                  <a:pt x="24021" y="18916"/>
                  <a:pt x="23993" y="18888"/>
                </a:cubicBezTo>
                <a:lnTo>
                  <a:pt x="23965" y="18832"/>
                </a:lnTo>
                <a:cubicBezTo>
                  <a:pt x="23965" y="19474"/>
                  <a:pt x="23882" y="20088"/>
                  <a:pt x="23714" y="20701"/>
                </a:cubicBezTo>
                <a:cubicBezTo>
                  <a:pt x="24021" y="20701"/>
                  <a:pt x="24272" y="20701"/>
                  <a:pt x="24551" y="20674"/>
                </a:cubicBezTo>
                <a:close/>
                <a:moveTo>
                  <a:pt x="24886" y="19725"/>
                </a:moveTo>
                <a:lnTo>
                  <a:pt x="24858" y="19725"/>
                </a:lnTo>
                <a:lnTo>
                  <a:pt x="24858" y="19837"/>
                </a:lnTo>
                <a:cubicBezTo>
                  <a:pt x="24886" y="19837"/>
                  <a:pt x="24914" y="19809"/>
                  <a:pt x="24914" y="19725"/>
                </a:cubicBezTo>
                <a:close/>
                <a:moveTo>
                  <a:pt x="24970" y="20032"/>
                </a:moveTo>
                <a:cubicBezTo>
                  <a:pt x="24970" y="19976"/>
                  <a:pt x="24970" y="19920"/>
                  <a:pt x="24998" y="19837"/>
                </a:cubicBezTo>
                <a:cubicBezTo>
                  <a:pt x="24970" y="19837"/>
                  <a:pt x="24942" y="19837"/>
                  <a:pt x="24942" y="19920"/>
                </a:cubicBezTo>
                <a:cubicBezTo>
                  <a:pt x="24970" y="19920"/>
                  <a:pt x="24970" y="20032"/>
                  <a:pt x="24998" y="20004"/>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7"/>
          <p:cNvSpPr/>
          <p:nvPr/>
        </p:nvSpPr>
        <p:spPr>
          <a:xfrm>
            <a:off x="-128500" y="-314835"/>
            <a:ext cx="940715" cy="956692"/>
          </a:xfrm>
          <a:custGeom>
            <a:rect b="b" l="l" r="r" t="t"/>
            <a:pathLst>
              <a:path extrusionOk="0" h="43412" w="42687">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7"/>
          <p:cNvSpPr/>
          <p:nvPr/>
        </p:nvSpPr>
        <p:spPr>
          <a:xfrm>
            <a:off x="104690" y="4926934"/>
            <a:ext cx="1026154" cy="951161"/>
          </a:xfrm>
          <a:custGeom>
            <a:rect b="b" l="l" r="r" t="t"/>
            <a:pathLst>
              <a:path extrusionOk="0" h="43161" w="46564">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7"/>
          <p:cNvSpPr/>
          <p:nvPr/>
        </p:nvSpPr>
        <p:spPr>
          <a:xfrm>
            <a:off x="8430769" y="4571919"/>
            <a:ext cx="696605" cy="543533"/>
          </a:xfrm>
          <a:custGeom>
            <a:rect b="b" l="l" r="r" t="t"/>
            <a:pathLst>
              <a:path extrusionOk="0" h="24664" w="3161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7"/>
          <p:cNvSpPr/>
          <p:nvPr/>
        </p:nvSpPr>
        <p:spPr>
          <a:xfrm>
            <a:off x="-290574" y="4356404"/>
            <a:ext cx="938247" cy="431009"/>
          </a:xfrm>
          <a:custGeom>
            <a:rect b="b" l="l" r="r" t="t"/>
            <a:pathLst>
              <a:path extrusionOk="0" h="19558" w="42575">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7"/>
          <p:cNvSpPr/>
          <p:nvPr/>
        </p:nvSpPr>
        <p:spPr>
          <a:xfrm>
            <a:off x="149115" y="206090"/>
            <a:ext cx="802385" cy="717519"/>
          </a:xfrm>
          <a:custGeom>
            <a:rect b="b" l="l" r="r" t="t"/>
            <a:pathLst>
              <a:path extrusionOk="0" h="32559" w="3641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7"/>
          <p:cNvSpPr/>
          <p:nvPr/>
        </p:nvSpPr>
        <p:spPr>
          <a:xfrm>
            <a:off x="8657330" y="299776"/>
            <a:ext cx="662800" cy="1034220"/>
          </a:xfrm>
          <a:custGeom>
            <a:rect b="b" l="l" r="r" t="t"/>
            <a:pathLst>
              <a:path extrusionOk="0" h="46930" w="30076">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7"/>
          <p:cNvSpPr/>
          <p:nvPr/>
        </p:nvSpPr>
        <p:spPr>
          <a:xfrm>
            <a:off x="8455665" y="-79268"/>
            <a:ext cx="1066130" cy="558893"/>
          </a:xfrm>
          <a:custGeom>
            <a:rect b="b" l="l" r="r" t="t"/>
            <a:pathLst>
              <a:path extrusionOk="0" h="25361" w="48378">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7"/>
          <p:cNvSpPr/>
          <p:nvPr/>
        </p:nvSpPr>
        <p:spPr>
          <a:xfrm>
            <a:off x="1056428" y="18544"/>
            <a:ext cx="433478" cy="518939"/>
          </a:xfrm>
          <a:custGeom>
            <a:rect b="b" l="l" r="r" t="t"/>
            <a:pathLst>
              <a:path extrusionOk="0" h="23548" w="1967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7"/>
          <p:cNvSpPr/>
          <p:nvPr/>
        </p:nvSpPr>
        <p:spPr>
          <a:xfrm>
            <a:off x="22187" y="841619"/>
            <a:ext cx="257001" cy="280383"/>
          </a:xfrm>
          <a:custGeom>
            <a:rect b="b" l="l" r="r" t="t"/>
            <a:pathLst>
              <a:path extrusionOk="0" h="12723" w="11662">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7"/>
          <p:cNvSpPr/>
          <p:nvPr/>
        </p:nvSpPr>
        <p:spPr>
          <a:xfrm>
            <a:off x="8884212" y="3937669"/>
            <a:ext cx="257001" cy="280383"/>
          </a:xfrm>
          <a:custGeom>
            <a:rect b="b" l="l" r="r" t="t"/>
            <a:pathLst>
              <a:path extrusionOk="0" h="12723" w="11662">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7"/>
          <p:cNvSpPr/>
          <p:nvPr/>
        </p:nvSpPr>
        <p:spPr>
          <a:xfrm>
            <a:off x="8149253" y="-246146"/>
            <a:ext cx="640674" cy="954841"/>
          </a:xfrm>
          <a:custGeom>
            <a:rect b="b" l="l" r="r" t="t"/>
            <a:pathLst>
              <a:path extrusionOk="0" h="43328" w="29072">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4_1_2">
    <p:spTree>
      <p:nvGrpSpPr>
        <p:cNvPr id="343" name="Shape 343"/>
        <p:cNvGrpSpPr/>
        <p:nvPr/>
      </p:nvGrpSpPr>
      <p:grpSpPr>
        <a:xfrm>
          <a:off x="0" y="0"/>
          <a:ext cx="0" cy="0"/>
          <a:chOff x="0" y="0"/>
          <a:chExt cx="0" cy="0"/>
        </a:xfrm>
      </p:grpSpPr>
      <p:sp>
        <p:nvSpPr>
          <p:cNvPr id="344" name="Google Shape;344;p18"/>
          <p:cNvSpPr txBox="1"/>
          <p:nvPr>
            <p:ph type="ctrTitle"/>
          </p:nvPr>
        </p:nvSpPr>
        <p:spPr>
          <a:xfrm>
            <a:off x="713225" y="242750"/>
            <a:ext cx="7717500" cy="946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a:lvl1pPr>
            <a:lvl2pPr lvl="1" rtl="0" algn="r">
              <a:spcBef>
                <a:spcPts val="0"/>
              </a:spcBef>
              <a:spcAft>
                <a:spcPts val="0"/>
              </a:spcAft>
              <a:buClr>
                <a:srgbClr val="434343"/>
              </a:buClr>
              <a:buSzPts val="1800"/>
              <a:buNone/>
              <a:defRPr sz="1800">
                <a:solidFill>
                  <a:srgbClr val="434343"/>
                </a:solidFill>
              </a:defRPr>
            </a:lvl2pPr>
            <a:lvl3pPr lvl="2" rtl="0" algn="r">
              <a:spcBef>
                <a:spcPts val="0"/>
              </a:spcBef>
              <a:spcAft>
                <a:spcPts val="0"/>
              </a:spcAft>
              <a:buClr>
                <a:srgbClr val="434343"/>
              </a:buClr>
              <a:buSzPts val="1800"/>
              <a:buNone/>
              <a:defRPr sz="1800">
                <a:solidFill>
                  <a:srgbClr val="434343"/>
                </a:solidFill>
              </a:defRPr>
            </a:lvl3pPr>
            <a:lvl4pPr lvl="3" rtl="0" algn="r">
              <a:spcBef>
                <a:spcPts val="0"/>
              </a:spcBef>
              <a:spcAft>
                <a:spcPts val="0"/>
              </a:spcAft>
              <a:buClr>
                <a:srgbClr val="434343"/>
              </a:buClr>
              <a:buSzPts val="1800"/>
              <a:buNone/>
              <a:defRPr sz="1800">
                <a:solidFill>
                  <a:srgbClr val="434343"/>
                </a:solidFill>
              </a:defRPr>
            </a:lvl4pPr>
            <a:lvl5pPr lvl="4" rtl="0" algn="r">
              <a:spcBef>
                <a:spcPts val="0"/>
              </a:spcBef>
              <a:spcAft>
                <a:spcPts val="0"/>
              </a:spcAft>
              <a:buClr>
                <a:srgbClr val="434343"/>
              </a:buClr>
              <a:buSzPts val="1800"/>
              <a:buNone/>
              <a:defRPr sz="1800">
                <a:solidFill>
                  <a:srgbClr val="434343"/>
                </a:solidFill>
              </a:defRPr>
            </a:lvl5pPr>
            <a:lvl6pPr lvl="5" rtl="0" algn="r">
              <a:spcBef>
                <a:spcPts val="0"/>
              </a:spcBef>
              <a:spcAft>
                <a:spcPts val="0"/>
              </a:spcAft>
              <a:buClr>
                <a:srgbClr val="434343"/>
              </a:buClr>
              <a:buSzPts val="1800"/>
              <a:buNone/>
              <a:defRPr sz="1800">
                <a:solidFill>
                  <a:srgbClr val="434343"/>
                </a:solidFill>
              </a:defRPr>
            </a:lvl6pPr>
            <a:lvl7pPr lvl="6" rtl="0" algn="r">
              <a:spcBef>
                <a:spcPts val="0"/>
              </a:spcBef>
              <a:spcAft>
                <a:spcPts val="0"/>
              </a:spcAft>
              <a:buClr>
                <a:srgbClr val="434343"/>
              </a:buClr>
              <a:buSzPts val="1800"/>
              <a:buNone/>
              <a:defRPr sz="1800">
                <a:solidFill>
                  <a:srgbClr val="434343"/>
                </a:solidFill>
              </a:defRPr>
            </a:lvl7pPr>
            <a:lvl8pPr lvl="7" rtl="0" algn="r">
              <a:spcBef>
                <a:spcPts val="0"/>
              </a:spcBef>
              <a:spcAft>
                <a:spcPts val="0"/>
              </a:spcAft>
              <a:buClr>
                <a:srgbClr val="434343"/>
              </a:buClr>
              <a:buSzPts val="1800"/>
              <a:buNone/>
              <a:defRPr sz="1800">
                <a:solidFill>
                  <a:srgbClr val="434343"/>
                </a:solidFill>
              </a:defRPr>
            </a:lvl8pPr>
            <a:lvl9pPr lvl="8" rtl="0" algn="r">
              <a:spcBef>
                <a:spcPts val="0"/>
              </a:spcBef>
              <a:spcAft>
                <a:spcPts val="0"/>
              </a:spcAft>
              <a:buClr>
                <a:srgbClr val="434343"/>
              </a:buClr>
              <a:buSzPts val="1800"/>
              <a:buNone/>
              <a:defRPr sz="1800">
                <a:solidFill>
                  <a:srgbClr val="434343"/>
                </a:solidFill>
              </a:defRPr>
            </a:lvl9pPr>
          </a:lstStyle>
          <a:p/>
        </p:txBody>
      </p:sp>
      <p:sp>
        <p:nvSpPr>
          <p:cNvPr id="345" name="Google Shape;345;p18"/>
          <p:cNvSpPr/>
          <p:nvPr/>
        </p:nvSpPr>
        <p:spPr>
          <a:xfrm>
            <a:off x="8" y="63525"/>
            <a:ext cx="1069193" cy="378141"/>
          </a:xfrm>
          <a:custGeom>
            <a:rect b="b" l="l" r="r" t="t"/>
            <a:pathLst>
              <a:path extrusionOk="0" h="17159" w="48517">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8"/>
          <p:cNvSpPr/>
          <p:nvPr/>
        </p:nvSpPr>
        <p:spPr>
          <a:xfrm>
            <a:off x="490776" y="553544"/>
            <a:ext cx="553979" cy="565064"/>
          </a:xfrm>
          <a:custGeom>
            <a:rect b="b" l="l" r="r" t="t"/>
            <a:pathLst>
              <a:path extrusionOk="0" h="25641" w="25138">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8"/>
          <p:cNvSpPr/>
          <p:nvPr/>
        </p:nvSpPr>
        <p:spPr>
          <a:xfrm>
            <a:off x="-282563" y="425644"/>
            <a:ext cx="539214" cy="580424"/>
          </a:xfrm>
          <a:custGeom>
            <a:rect b="b" l="l" r="r" t="t"/>
            <a:pathLst>
              <a:path extrusionOk="0" h="26338" w="24468">
                <a:moveTo>
                  <a:pt x="9681" y="26282"/>
                </a:moveTo>
                <a:cubicBezTo>
                  <a:pt x="9430" y="26310"/>
                  <a:pt x="9235" y="26282"/>
                  <a:pt x="8984" y="26338"/>
                </a:cubicBezTo>
                <a:lnTo>
                  <a:pt x="8509" y="26254"/>
                </a:lnTo>
                <a:cubicBezTo>
                  <a:pt x="8537" y="26170"/>
                  <a:pt x="8258" y="26114"/>
                  <a:pt x="8621" y="26059"/>
                </a:cubicBezTo>
                <a:cubicBezTo>
                  <a:pt x="8537" y="26059"/>
                  <a:pt x="8398" y="26086"/>
                  <a:pt x="8314" y="26059"/>
                </a:cubicBezTo>
                <a:cubicBezTo>
                  <a:pt x="8286" y="25835"/>
                  <a:pt x="8231" y="25584"/>
                  <a:pt x="8231" y="25333"/>
                </a:cubicBezTo>
                <a:cubicBezTo>
                  <a:pt x="8231" y="25249"/>
                  <a:pt x="8119" y="25166"/>
                  <a:pt x="8119" y="25054"/>
                </a:cubicBezTo>
                <a:cubicBezTo>
                  <a:pt x="7868" y="25054"/>
                  <a:pt x="7617" y="25026"/>
                  <a:pt x="7366" y="24970"/>
                </a:cubicBezTo>
                <a:lnTo>
                  <a:pt x="7310" y="24970"/>
                </a:lnTo>
                <a:cubicBezTo>
                  <a:pt x="7059" y="25026"/>
                  <a:pt x="6836" y="25026"/>
                  <a:pt x="6612" y="24970"/>
                </a:cubicBezTo>
                <a:cubicBezTo>
                  <a:pt x="6417" y="24998"/>
                  <a:pt x="6250" y="24970"/>
                  <a:pt x="6082" y="24943"/>
                </a:cubicBezTo>
                <a:cubicBezTo>
                  <a:pt x="5859" y="24915"/>
                  <a:pt x="5636" y="24859"/>
                  <a:pt x="5441" y="24775"/>
                </a:cubicBezTo>
                <a:cubicBezTo>
                  <a:pt x="5385" y="24775"/>
                  <a:pt x="5273" y="24719"/>
                  <a:pt x="5217" y="24719"/>
                </a:cubicBezTo>
                <a:cubicBezTo>
                  <a:pt x="4911" y="24552"/>
                  <a:pt x="4743" y="24496"/>
                  <a:pt x="4520" y="24329"/>
                </a:cubicBezTo>
                <a:cubicBezTo>
                  <a:pt x="4185" y="24078"/>
                  <a:pt x="3878" y="23771"/>
                  <a:pt x="3599" y="23436"/>
                </a:cubicBezTo>
                <a:cubicBezTo>
                  <a:pt x="3571" y="23352"/>
                  <a:pt x="3432" y="23129"/>
                  <a:pt x="3348" y="22962"/>
                </a:cubicBezTo>
                <a:cubicBezTo>
                  <a:pt x="3292" y="22794"/>
                  <a:pt x="3237" y="22627"/>
                  <a:pt x="3181" y="22460"/>
                </a:cubicBezTo>
                <a:cubicBezTo>
                  <a:pt x="3181" y="22404"/>
                  <a:pt x="3125" y="22320"/>
                  <a:pt x="3097" y="22292"/>
                </a:cubicBezTo>
                <a:cubicBezTo>
                  <a:pt x="3097" y="22153"/>
                  <a:pt x="3069" y="22041"/>
                  <a:pt x="3097" y="21902"/>
                </a:cubicBezTo>
                <a:cubicBezTo>
                  <a:pt x="3097" y="21706"/>
                  <a:pt x="3041" y="21399"/>
                  <a:pt x="3097" y="21316"/>
                </a:cubicBezTo>
                <a:cubicBezTo>
                  <a:pt x="3097" y="21009"/>
                  <a:pt x="3097" y="20730"/>
                  <a:pt x="3041" y="20451"/>
                </a:cubicBezTo>
                <a:cubicBezTo>
                  <a:pt x="3041" y="20395"/>
                  <a:pt x="3013" y="20311"/>
                  <a:pt x="2985" y="20256"/>
                </a:cubicBezTo>
                <a:cubicBezTo>
                  <a:pt x="2790" y="19949"/>
                  <a:pt x="2539" y="19670"/>
                  <a:pt x="2288" y="19391"/>
                </a:cubicBezTo>
                <a:cubicBezTo>
                  <a:pt x="2149" y="19251"/>
                  <a:pt x="2009" y="19084"/>
                  <a:pt x="1897" y="18888"/>
                </a:cubicBezTo>
                <a:cubicBezTo>
                  <a:pt x="1842" y="18861"/>
                  <a:pt x="1786" y="18833"/>
                  <a:pt x="1758" y="18861"/>
                </a:cubicBezTo>
                <a:cubicBezTo>
                  <a:pt x="1367" y="18358"/>
                  <a:pt x="1033" y="17521"/>
                  <a:pt x="1060" y="17187"/>
                </a:cubicBezTo>
                <a:cubicBezTo>
                  <a:pt x="1060" y="17131"/>
                  <a:pt x="1033" y="17075"/>
                  <a:pt x="1005" y="17019"/>
                </a:cubicBezTo>
                <a:cubicBezTo>
                  <a:pt x="921" y="16796"/>
                  <a:pt x="865" y="16601"/>
                  <a:pt x="781" y="16433"/>
                </a:cubicBezTo>
                <a:cubicBezTo>
                  <a:pt x="670" y="15959"/>
                  <a:pt x="558" y="15652"/>
                  <a:pt x="447" y="15094"/>
                </a:cubicBezTo>
                <a:cubicBezTo>
                  <a:pt x="335" y="14480"/>
                  <a:pt x="279" y="13811"/>
                  <a:pt x="196" y="13113"/>
                </a:cubicBezTo>
                <a:cubicBezTo>
                  <a:pt x="112" y="12528"/>
                  <a:pt x="84" y="11942"/>
                  <a:pt x="56" y="11356"/>
                </a:cubicBezTo>
                <a:cubicBezTo>
                  <a:pt x="56" y="11021"/>
                  <a:pt x="0" y="10658"/>
                  <a:pt x="28" y="10184"/>
                </a:cubicBezTo>
                <a:cubicBezTo>
                  <a:pt x="28" y="9793"/>
                  <a:pt x="84" y="9403"/>
                  <a:pt x="168" y="9012"/>
                </a:cubicBezTo>
                <a:cubicBezTo>
                  <a:pt x="223" y="8789"/>
                  <a:pt x="335" y="8566"/>
                  <a:pt x="502" y="8371"/>
                </a:cubicBezTo>
                <a:cubicBezTo>
                  <a:pt x="781" y="6222"/>
                  <a:pt x="1479" y="4046"/>
                  <a:pt x="2985" y="2456"/>
                </a:cubicBezTo>
                <a:cubicBezTo>
                  <a:pt x="4604" y="754"/>
                  <a:pt x="6975" y="1"/>
                  <a:pt x="9346" y="1"/>
                </a:cubicBezTo>
                <a:lnTo>
                  <a:pt x="9877" y="1"/>
                </a:lnTo>
                <a:cubicBezTo>
                  <a:pt x="10490" y="29"/>
                  <a:pt x="11104" y="112"/>
                  <a:pt x="11718" y="252"/>
                </a:cubicBezTo>
                <a:cubicBezTo>
                  <a:pt x="11718" y="252"/>
                  <a:pt x="11718" y="252"/>
                  <a:pt x="11690" y="280"/>
                </a:cubicBezTo>
                <a:lnTo>
                  <a:pt x="11718" y="280"/>
                </a:lnTo>
                <a:cubicBezTo>
                  <a:pt x="13308" y="642"/>
                  <a:pt x="14843" y="1200"/>
                  <a:pt x="16293" y="1982"/>
                </a:cubicBezTo>
                <a:cubicBezTo>
                  <a:pt x="16405" y="1982"/>
                  <a:pt x="16517" y="2010"/>
                  <a:pt x="16600" y="2065"/>
                </a:cubicBezTo>
                <a:cubicBezTo>
                  <a:pt x="16712" y="1870"/>
                  <a:pt x="17939" y="2512"/>
                  <a:pt x="18581" y="3014"/>
                </a:cubicBezTo>
                <a:cubicBezTo>
                  <a:pt x="18581" y="3070"/>
                  <a:pt x="18581" y="3098"/>
                  <a:pt x="18637" y="3126"/>
                </a:cubicBezTo>
                <a:cubicBezTo>
                  <a:pt x="18860" y="3209"/>
                  <a:pt x="19000" y="3209"/>
                  <a:pt x="19195" y="3293"/>
                </a:cubicBezTo>
                <a:cubicBezTo>
                  <a:pt x="19362" y="3405"/>
                  <a:pt x="19558" y="3544"/>
                  <a:pt x="19725" y="3628"/>
                </a:cubicBezTo>
                <a:cubicBezTo>
                  <a:pt x="19864" y="3795"/>
                  <a:pt x="20032" y="3907"/>
                  <a:pt x="20199" y="4018"/>
                </a:cubicBezTo>
                <a:cubicBezTo>
                  <a:pt x="20255" y="4074"/>
                  <a:pt x="20283" y="4130"/>
                  <a:pt x="20339" y="4186"/>
                </a:cubicBezTo>
                <a:cubicBezTo>
                  <a:pt x="20450" y="4269"/>
                  <a:pt x="20590" y="4353"/>
                  <a:pt x="20729" y="4437"/>
                </a:cubicBezTo>
                <a:cubicBezTo>
                  <a:pt x="20785" y="4493"/>
                  <a:pt x="20869" y="4576"/>
                  <a:pt x="20925" y="4632"/>
                </a:cubicBezTo>
                <a:cubicBezTo>
                  <a:pt x="20952" y="4604"/>
                  <a:pt x="21120" y="4772"/>
                  <a:pt x="21231" y="4827"/>
                </a:cubicBezTo>
                <a:cubicBezTo>
                  <a:pt x="21287" y="4855"/>
                  <a:pt x="21287" y="4827"/>
                  <a:pt x="21343" y="4855"/>
                </a:cubicBezTo>
                <a:cubicBezTo>
                  <a:pt x="21399" y="4883"/>
                  <a:pt x="21371" y="4911"/>
                  <a:pt x="21399" y="4939"/>
                </a:cubicBezTo>
                <a:cubicBezTo>
                  <a:pt x="21427" y="4939"/>
                  <a:pt x="21427" y="4939"/>
                  <a:pt x="21455" y="4939"/>
                </a:cubicBezTo>
                <a:cubicBezTo>
                  <a:pt x="21455" y="4939"/>
                  <a:pt x="21510" y="4995"/>
                  <a:pt x="21566" y="5051"/>
                </a:cubicBezTo>
                <a:cubicBezTo>
                  <a:pt x="21706" y="5134"/>
                  <a:pt x="21817" y="5246"/>
                  <a:pt x="21957" y="5357"/>
                </a:cubicBezTo>
                <a:cubicBezTo>
                  <a:pt x="22041" y="5497"/>
                  <a:pt x="22124" y="5609"/>
                  <a:pt x="22208" y="5748"/>
                </a:cubicBezTo>
                <a:cubicBezTo>
                  <a:pt x="22124" y="5720"/>
                  <a:pt x="21985" y="5636"/>
                  <a:pt x="21985" y="5720"/>
                </a:cubicBezTo>
                <a:cubicBezTo>
                  <a:pt x="22124" y="5915"/>
                  <a:pt x="22264" y="6083"/>
                  <a:pt x="22375" y="6278"/>
                </a:cubicBezTo>
                <a:cubicBezTo>
                  <a:pt x="22459" y="6418"/>
                  <a:pt x="22515" y="6557"/>
                  <a:pt x="22571" y="6697"/>
                </a:cubicBezTo>
                <a:cubicBezTo>
                  <a:pt x="22710" y="6920"/>
                  <a:pt x="22794" y="7003"/>
                  <a:pt x="22850" y="7115"/>
                </a:cubicBezTo>
                <a:cubicBezTo>
                  <a:pt x="22878" y="7115"/>
                  <a:pt x="22878" y="7059"/>
                  <a:pt x="22905" y="7115"/>
                </a:cubicBezTo>
                <a:cubicBezTo>
                  <a:pt x="22933" y="7115"/>
                  <a:pt x="22850" y="6976"/>
                  <a:pt x="22905" y="7003"/>
                </a:cubicBezTo>
                <a:cubicBezTo>
                  <a:pt x="23045" y="7031"/>
                  <a:pt x="23129" y="6892"/>
                  <a:pt x="23212" y="6780"/>
                </a:cubicBezTo>
                <a:cubicBezTo>
                  <a:pt x="23296" y="6669"/>
                  <a:pt x="23408" y="6585"/>
                  <a:pt x="23603" y="6780"/>
                </a:cubicBezTo>
                <a:cubicBezTo>
                  <a:pt x="23882" y="7031"/>
                  <a:pt x="24189" y="7980"/>
                  <a:pt x="24217" y="8510"/>
                </a:cubicBezTo>
                <a:cubicBezTo>
                  <a:pt x="24217" y="8650"/>
                  <a:pt x="24189" y="8761"/>
                  <a:pt x="24133" y="8789"/>
                </a:cubicBezTo>
                <a:cubicBezTo>
                  <a:pt x="24217" y="9654"/>
                  <a:pt x="24049" y="10156"/>
                  <a:pt x="23910" y="10212"/>
                </a:cubicBezTo>
                <a:cubicBezTo>
                  <a:pt x="23993" y="10296"/>
                  <a:pt x="24161" y="10240"/>
                  <a:pt x="24272" y="10296"/>
                </a:cubicBezTo>
                <a:cubicBezTo>
                  <a:pt x="24384" y="10435"/>
                  <a:pt x="24468" y="10602"/>
                  <a:pt x="24468" y="10798"/>
                </a:cubicBezTo>
                <a:cubicBezTo>
                  <a:pt x="24440" y="11133"/>
                  <a:pt x="24384" y="11495"/>
                  <a:pt x="24300" y="11830"/>
                </a:cubicBezTo>
                <a:cubicBezTo>
                  <a:pt x="24245" y="12081"/>
                  <a:pt x="24133" y="12304"/>
                  <a:pt x="23966" y="12472"/>
                </a:cubicBezTo>
                <a:cubicBezTo>
                  <a:pt x="23882" y="12528"/>
                  <a:pt x="23854" y="12332"/>
                  <a:pt x="23714" y="12472"/>
                </a:cubicBezTo>
                <a:cubicBezTo>
                  <a:pt x="23631" y="12723"/>
                  <a:pt x="23547" y="12946"/>
                  <a:pt x="23436" y="13169"/>
                </a:cubicBezTo>
                <a:cubicBezTo>
                  <a:pt x="23380" y="13281"/>
                  <a:pt x="23268" y="13364"/>
                  <a:pt x="23212" y="13532"/>
                </a:cubicBezTo>
                <a:cubicBezTo>
                  <a:pt x="23101" y="13727"/>
                  <a:pt x="22989" y="14006"/>
                  <a:pt x="22878" y="14201"/>
                </a:cubicBezTo>
                <a:cubicBezTo>
                  <a:pt x="22626" y="14648"/>
                  <a:pt x="22459" y="14732"/>
                  <a:pt x="22320" y="14759"/>
                </a:cubicBezTo>
                <a:cubicBezTo>
                  <a:pt x="22096" y="15262"/>
                  <a:pt x="21789" y="15736"/>
                  <a:pt x="21427" y="16154"/>
                </a:cubicBezTo>
                <a:cubicBezTo>
                  <a:pt x="21343" y="16238"/>
                  <a:pt x="21287" y="16266"/>
                  <a:pt x="21176" y="16378"/>
                </a:cubicBezTo>
                <a:cubicBezTo>
                  <a:pt x="20925" y="16768"/>
                  <a:pt x="20590" y="17131"/>
                  <a:pt x="20227" y="17410"/>
                </a:cubicBezTo>
                <a:cubicBezTo>
                  <a:pt x="20088" y="17577"/>
                  <a:pt x="19976" y="17717"/>
                  <a:pt x="19864" y="17884"/>
                </a:cubicBezTo>
                <a:cubicBezTo>
                  <a:pt x="19725" y="17996"/>
                  <a:pt x="19502" y="18219"/>
                  <a:pt x="19334" y="18358"/>
                </a:cubicBezTo>
                <a:cubicBezTo>
                  <a:pt x="19334" y="18275"/>
                  <a:pt x="19167" y="18386"/>
                  <a:pt x="19083" y="18386"/>
                </a:cubicBezTo>
                <a:cubicBezTo>
                  <a:pt x="19000" y="18498"/>
                  <a:pt x="19055" y="18526"/>
                  <a:pt x="19055" y="18610"/>
                </a:cubicBezTo>
                <a:cubicBezTo>
                  <a:pt x="18972" y="18693"/>
                  <a:pt x="19000" y="18610"/>
                  <a:pt x="18944" y="18665"/>
                </a:cubicBezTo>
                <a:cubicBezTo>
                  <a:pt x="18888" y="18693"/>
                  <a:pt x="19055" y="18637"/>
                  <a:pt x="19055" y="18693"/>
                </a:cubicBezTo>
                <a:cubicBezTo>
                  <a:pt x="18916" y="19084"/>
                  <a:pt x="19111" y="19195"/>
                  <a:pt x="18665" y="19753"/>
                </a:cubicBezTo>
                <a:cubicBezTo>
                  <a:pt x="18386" y="19977"/>
                  <a:pt x="17884" y="20590"/>
                  <a:pt x="17688" y="20590"/>
                </a:cubicBezTo>
                <a:cubicBezTo>
                  <a:pt x="17632" y="20674"/>
                  <a:pt x="17549" y="20814"/>
                  <a:pt x="17549" y="20869"/>
                </a:cubicBezTo>
                <a:cubicBezTo>
                  <a:pt x="17381" y="21065"/>
                  <a:pt x="17214" y="21260"/>
                  <a:pt x="17019" y="21427"/>
                </a:cubicBezTo>
                <a:cubicBezTo>
                  <a:pt x="16907" y="21539"/>
                  <a:pt x="16823" y="21651"/>
                  <a:pt x="16712" y="21790"/>
                </a:cubicBezTo>
                <a:cubicBezTo>
                  <a:pt x="16489" y="21985"/>
                  <a:pt x="16293" y="22125"/>
                  <a:pt x="16098" y="22320"/>
                </a:cubicBezTo>
                <a:cubicBezTo>
                  <a:pt x="15903" y="22487"/>
                  <a:pt x="15680" y="22599"/>
                  <a:pt x="15456" y="22711"/>
                </a:cubicBezTo>
                <a:cubicBezTo>
                  <a:pt x="15401" y="22683"/>
                  <a:pt x="15401" y="22599"/>
                  <a:pt x="15317" y="22655"/>
                </a:cubicBezTo>
                <a:cubicBezTo>
                  <a:pt x="15233" y="22739"/>
                  <a:pt x="15177" y="22878"/>
                  <a:pt x="15122" y="22990"/>
                </a:cubicBezTo>
                <a:cubicBezTo>
                  <a:pt x="15066" y="23101"/>
                  <a:pt x="14926" y="23213"/>
                  <a:pt x="14843" y="23352"/>
                </a:cubicBezTo>
                <a:cubicBezTo>
                  <a:pt x="14619" y="23492"/>
                  <a:pt x="14424" y="23659"/>
                  <a:pt x="14201" y="23827"/>
                </a:cubicBezTo>
                <a:cubicBezTo>
                  <a:pt x="13950" y="23966"/>
                  <a:pt x="13699" y="24106"/>
                  <a:pt x="13420" y="24189"/>
                </a:cubicBezTo>
                <a:cubicBezTo>
                  <a:pt x="13280" y="24050"/>
                  <a:pt x="13308" y="23799"/>
                  <a:pt x="13141" y="23659"/>
                </a:cubicBezTo>
                <a:cubicBezTo>
                  <a:pt x="12750" y="24022"/>
                  <a:pt x="12862" y="24245"/>
                  <a:pt x="12443" y="24580"/>
                </a:cubicBezTo>
                <a:cubicBezTo>
                  <a:pt x="12443" y="24692"/>
                  <a:pt x="12276" y="24803"/>
                  <a:pt x="12192" y="24915"/>
                </a:cubicBezTo>
                <a:cubicBezTo>
                  <a:pt x="12081" y="25054"/>
                  <a:pt x="11802" y="25249"/>
                  <a:pt x="11662" y="25389"/>
                </a:cubicBezTo>
                <a:cubicBezTo>
                  <a:pt x="11606" y="25417"/>
                  <a:pt x="11578" y="25445"/>
                  <a:pt x="11523" y="25445"/>
                </a:cubicBezTo>
                <a:cubicBezTo>
                  <a:pt x="11244" y="25724"/>
                  <a:pt x="10881" y="25947"/>
                  <a:pt x="10490" y="26059"/>
                </a:cubicBezTo>
                <a:cubicBezTo>
                  <a:pt x="10183" y="26142"/>
                  <a:pt x="9932" y="26226"/>
                  <a:pt x="9681" y="26282"/>
                </a:cubicBezTo>
                <a:close/>
                <a:moveTo>
                  <a:pt x="13476" y="23938"/>
                </a:moveTo>
                <a:cubicBezTo>
                  <a:pt x="13476" y="23966"/>
                  <a:pt x="13531" y="23938"/>
                  <a:pt x="13615" y="23855"/>
                </a:cubicBezTo>
                <a:cubicBezTo>
                  <a:pt x="13559" y="23855"/>
                  <a:pt x="13503" y="23882"/>
                  <a:pt x="13476" y="23938"/>
                </a:cubicBezTo>
                <a:close/>
                <a:moveTo>
                  <a:pt x="12164" y="24719"/>
                </a:moveTo>
                <a:cubicBezTo>
                  <a:pt x="12164" y="24719"/>
                  <a:pt x="12220" y="24719"/>
                  <a:pt x="12276" y="24692"/>
                </a:cubicBezTo>
                <a:cubicBezTo>
                  <a:pt x="12276" y="24664"/>
                  <a:pt x="12248" y="24664"/>
                  <a:pt x="12164" y="24719"/>
                </a:cubicBezTo>
                <a:close/>
                <a:moveTo>
                  <a:pt x="11774" y="24301"/>
                </a:moveTo>
                <a:cubicBezTo>
                  <a:pt x="11690" y="24357"/>
                  <a:pt x="11634" y="24357"/>
                  <a:pt x="11662" y="24385"/>
                </a:cubicBezTo>
                <a:cubicBezTo>
                  <a:pt x="11690" y="24385"/>
                  <a:pt x="11718" y="24357"/>
                  <a:pt x="11746" y="24357"/>
                </a:cubicBezTo>
                <a:cubicBezTo>
                  <a:pt x="11746" y="24357"/>
                  <a:pt x="11802" y="24329"/>
                  <a:pt x="11774" y="24301"/>
                </a:cubicBezTo>
                <a:close/>
                <a:moveTo>
                  <a:pt x="20952" y="4772"/>
                </a:moveTo>
                <a:cubicBezTo>
                  <a:pt x="20952" y="4772"/>
                  <a:pt x="20952" y="4827"/>
                  <a:pt x="21008" y="4883"/>
                </a:cubicBezTo>
                <a:cubicBezTo>
                  <a:pt x="21036" y="4883"/>
                  <a:pt x="21064" y="4911"/>
                  <a:pt x="21064" y="4883"/>
                </a:cubicBezTo>
                <a:cubicBezTo>
                  <a:pt x="21036" y="4855"/>
                  <a:pt x="20980" y="4799"/>
                  <a:pt x="20952" y="4772"/>
                </a:cubicBezTo>
                <a:close/>
                <a:moveTo>
                  <a:pt x="3209" y="22320"/>
                </a:moveTo>
                <a:cubicBezTo>
                  <a:pt x="3264" y="22320"/>
                  <a:pt x="3181" y="22208"/>
                  <a:pt x="3181" y="22153"/>
                </a:cubicBezTo>
                <a:cubicBezTo>
                  <a:pt x="3153" y="22069"/>
                  <a:pt x="3181" y="22264"/>
                  <a:pt x="3209" y="22320"/>
                </a:cubicBezTo>
                <a:close/>
                <a:moveTo>
                  <a:pt x="5385" y="24273"/>
                </a:moveTo>
                <a:cubicBezTo>
                  <a:pt x="4687" y="23855"/>
                  <a:pt x="4101" y="23269"/>
                  <a:pt x="3683" y="22571"/>
                </a:cubicBezTo>
                <a:cubicBezTo>
                  <a:pt x="3711" y="22655"/>
                  <a:pt x="3739" y="22739"/>
                  <a:pt x="3767" y="22822"/>
                </a:cubicBezTo>
                <a:cubicBezTo>
                  <a:pt x="3822" y="23018"/>
                  <a:pt x="3906" y="23213"/>
                  <a:pt x="4018" y="23380"/>
                </a:cubicBezTo>
                <a:cubicBezTo>
                  <a:pt x="3990" y="23436"/>
                  <a:pt x="4046" y="23492"/>
                  <a:pt x="4101" y="23576"/>
                </a:cubicBezTo>
                <a:cubicBezTo>
                  <a:pt x="4325" y="23771"/>
                  <a:pt x="4576" y="23966"/>
                  <a:pt x="4827" y="24106"/>
                </a:cubicBezTo>
                <a:cubicBezTo>
                  <a:pt x="4938" y="24106"/>
                  <a:pt x="5245" y="24273"/>
                  <a:pt x="5385" y="24273"/>
                </a:cubicBezTo>
                <a:close/>
                <a:moveTo>
                  <a:pt x="6947" y="24970"/>
                </a:moveTo>
                <a:cubicBezTo>
                  <a:pt x="6947" y="24943"/>
                  <a:pt x="6891" y="24915"/>
                  <a:pt x="6836" y="24887"/>
                </a:cubicBezTo>
                <a:cubicBezTo>
                  <a:pt x="6780" y="24859"/>
                  <a:pt x="6891" y="24915"/>
                  <a:pt x="6947" y="24943"/>
                </a:cubicBezTo>
                <a:close/>
                <a:moveTo>
                  <a:pt x="8621" y="25361"/>
                </a:moveTo>
                <a:lnTo>
                  <a:pt x="8621" y="25333"/>
                </a:lnTo>
                <a:cubicBezTo>
                  <a:pt x="8537" y="25333"/>
                  <a:pt x="8509" y="25361"/>
                  <a:pt x="8509" y="25389"/>
                </a:cubicBezTo>
                <a:close/>
                <a:moveTo>
                  <a:pt x="10351" y="25612"/>
                </a:moveTo>
                <a:cubicBezTo>
                  <a:pt x="10602" y="25501"/>
                  <a:pt x="10574" y="25389"/>
                  <a:pt x="10853" y="25249"/>
                </a:cubicBezTo>
                <a:cubicBezTo>
                  <a:pt x="10965" y="25082"/>
                  <a:pt x="11132" y="24915"/>
                  <a:pt x="11299" y="24831"/>
                </a:cubicBezTo>
                <a:cubicBezTo>
                  <a:pt x="11244" y="24747"/>
                  <a:pt x="11523" y="24552"/>
                  <a:pt x="11550" y="24413"/>
                </a:cubicBezTo>
                <a:cubicBezTo>
                  <a:pt x="11634" y="24385"/>
                  <a:pt x="11690" y="24329"/>
                  <a:pt x="11746" y="24273"/>
                </a:cubicBezTo>
                <a:cubicBezTo>
                  <a:pt x="11746" y="24273"/>
                  <a:pt x="11690" y="24273"/>
                  <a:pt x="11690" y="24245"/>
                </a:cubicBezTo>
                <a:lnTo>
                  <a:pt x="11718" y="24217"/>
                </a:lnTo>
                <a:cubicBezTo>
                  <a:pt x="11160" y="24496"/>
                  <a:pt x="10574" y="24719"/>
                  <a:pt x="9960" y="24859"/>
                </a:cubicBezTo>
                <a:cubicBezTo>
                  <a:pt x="10072" y="25110"/>
                  <a:pt x="10183" y="25333"/>
                  <a:pt x="10323" y="25584"/>
                </a:cubicBezTo>
                <a:close/>
                <a:moveTo>
                  <a:pt x="11383" y="25445"/>
                </a:moveTo>
                <a:lnTo>
                  <a:pt x="11383" y="25417"/>
                </a:lnTo>
                <a:lnTo>
                  <a:pt x="11272" y="25445"/>
                </a:lnTo>
                <a:cubicBezTo>
                  <a:pt x="11244" y="25501"/>
                  <a:pt x="11272" y="25501"/>
                  <a:pt x="11383" y="25445"/>
                </a:cubicBezTo>
                <a:close/>
                <a:moveTo>
                  <a:pt x="11132" y="25640"/>
                </a:moveTo>
                <a:cubicBezTo>
                  <a:pt x="11188" y="25612"/>
                  <a:pt x="11244" y="25612"/>
                  <a:pt x="11299" y="25584"/>
                </a:cubicBezTo>
                <a:cubicBezTo>
                  <a:pt x="11299" y="25556"/>
                  <a:pt x="11299" y="25528"/>
                  <a:pt x="11216" y="25584"/>
                </a:cubicBezTo>
                <a:cubicBezTo>
                  <a:pt x="11216" y="25612"/>
                  <a:pt x="11104" y="25640"/>
                  <a:pt x="11132" y="25668"/>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8"/>
          <p:cNvSpPr/>
          <p:nvPr/>
        </p:nvSpPr>
        <p:spPr>
          <a:xfrm>
            <a:off x="-8324" y="3967055"/>
            <a:ext cx="383673" cy="350484"/>
          </a:xfrm>
          <a:custGeom>
            <a:rect b="b" l="l" r="r" t="t"/>
            <a:pathLst>
              <a:path extrusionOk="0" h="15904" w="17410">
                <a:moveTo>
                  <a:pt x="809" y="12862"/>
                </a:moveTo>
                <a:cubicBezTo>
                  <a:pt x="698" y="12750"/>
                  <a:pt x="670" y="12611"/>
                  <a:pt x="530" y="12499"/>
                </a:cubicBezTo>
                <a:cubicBezTo>
                  <a:pt x="475" y="12388"/>
                  <a:pt x="447" y="12276"/>
                  <a:pt x="391" y="12192"/>
                </a:cubicBezTo>
                <a:cubicBezTo>
                  <a:pt x="447" y="12192"/>
                  <a:pt x="363" y="11997"/>
                  <a:pt x="530" y="12192"/>
                </a:cubicBezTo>
                <a:cubicBezTo>
                  <a:pt x="530" y="12137"/>
                  <a:pt x="447" y="12081"/>
                  <a:pt x="447" y="12025"/>
                </a:cubicBezTo>
                <a:cubicBezTo>
                  <a:pt x="558" y="11886"/>
                  <a:pt x="698" y="11802"/>
                  <a:pt x="809" y="11690"/>
                </a:cubicBezTo>
                <a:cubicBezTo>
                  <a:pt x="865" y="11662"/>
                  <a:pt x="865" y="11579"/>
                  <a:pt x="921" y="11523"/>
                </a:cubicBezTo>
                <a:cubicBezTo>
                  <a:pt x="837" y="11383"/>
                  <a:pt x="754" y="11244"/>
                  <a:pt x="698" y="11076"/>
                </a:cubicBezTo>
                <a:lnTo>
                  <a:pt x="670" y="11049"/>
                </a:lnTo>
                <a:cubicBezTo>
                  <a:pt x="558" y="10937"/>
                  <a:pt x="447" y="10798"/>
                  <a:pt x="391" y="10658"/>
                </a:cubicBezTo>
                <a:cubicBezTo>
                  <a:pt x="335" y="10574"/>
                  <a:pt x="279" y="10463"/>
                  <a:pt x="224" y="10351"/>
                </a:cubicBezTo>
                <a:cubicBezTo>
                  <a:pt x="168" y="10212"/>
                  <a:pt x="112" y="10072"/>
                  <a:pt x="84" y="9905"/>
                </a:cubicBezTo>
                <a:cubicBezTo>
                  <a:pt x="56" y="9905"/>
                  <a:pt x="56" y="9821"/>
                  <a:pt x="28" y="9793"/>
                </a:cubicBezTo>
                <a:cubicBezTo>
                  <a:pt x="28" y="9542"/>
                  <a:pt x="0" y="9430"/>
                  <a:pt x="0" y="9235"/>
                </a:cubicBezTo>
                <a:cubicBezTo>
                  <a:pt x="0" y="8956"/>
                  <a:pt x="56" y="8677"/>
                  <a:pt x="168" y="8398"/>
                </a:cubicBezTo>
                <a:cubicBezTo>
                  <a:pt x="196" y="8342"/>
                  <a:pt x="251" y="8175"/>
                  <a:pt x="335" y="8063"/>
                </a:cubicBezTo>
                <a:cubicBezTo>
                  <a:pt x="391" y="7952"/>
                  <a:pt x="475" y="7868"/>
                  <a:pt x="558" y="7784"/>
                </a:cubicBezTo>
                <a:cubicBezTo>
                  <a:pt x="586" y="7757"/>
                  <a:pt x="614" y="7701"/>
                  <a:pt x="614" y="7673"/>
                </a:cubicBezTo>
                <a:cubicBezTo>
                  <a:pt x="698" y="7617"/>
                  <a:pt x="754" y="7561"/>
                  <a:pt x="837" y="7505"/>
                </a:cubicBezTo>
                <a:cubicBezTo>
                  <a:pt x="949" y="7450"/>
                  <a:pt x="1088" y="7310"/>
                  <a:pt x="1200" y="7310"/>
                </a:cubicBezTo>
                <a:cubicBezTo>
                  <a:pt x="1367" y="7199"/>
                  <a:pt x="1507" y="7087"/>
                  <a:pt x="1674" y="6975"/>
                </a:cubicBezTo>
                <a:cubicBezTo>
                  <a:pt x="1702" y="6920"/>
                  <a:pt x="1730" y="6892"/>
                  <a:pt x="1730" y="6864"/>
                </a:cubicBezTo>
                <a:cubicBezTo>
                  <a:pt x="1842" y="6641"/>
                  <a:pt x="1925" y="6389"/>
                  <a:pt x="1981" y="6138"/>
                </a:cubicBezTo>
                <a:cubicBezTo>
                  <a:pt x="2009" y="5999"/>
                  <a:pt x="2065" y="5859"/>
                  <a:pt x="2121" y="5720"/>
                </a:cubicBezTo>
                <a:cubicBezTo>
                  <a:pt x="2121" y="5692"/>
                  <a:pt x="2121" y="5664"/>
                  <a:pt x="2093" y="5636"/>
                </a:cubicBezTo>
                <a:cubicBezTo>
                  <a:pt x="2204" y="5246"/>
                  <a:pt x="2455" y="4883"/>
                  <a:pt x="2790" y="4632"/>
                </a:cubicBezTo>
                <a:cubicBezTo>
                  <a:pt x="2790" y="4604"/>
                  <a:pt x="2818" y="4576"/>
                  <a:pt x="2846" y="4548"/>
                </a:cubicBezTo>
                <a:cubicBezTo>
                  <a:pt x="2930" y="4409"/>
                  <a:pt x="3041" y="4297"/>
                  <a:pt x="3097" y="4185"/>
                </a:cubicBezTo>
                <a:cubicBezTo>
                  <a:pt x="3320" y="3934"/>
                  <a:pt x="3432" y="3767"/>
                  <a:pt x="3711" y="3516"/>
                </a:cubicBezTo>
                <a:cubicBezTo>
                  <a:pt x="4018" y="3237"/>
                  <a:pt x="4408" y="2930"/>
                  <a:pt x="4771" y="2623"/>
                </a:cubicBezTo>
                <a:cubicBezTo>
                  <a:pt x="5134" y="2316"/>
                  <a:pt x="5301" y="2177"/>
                  <a:pt x="5692" y="1898"/>
                </a:cubicBezTo>
                <a:cubicBezTo>
                  <a:pt x="5887" y="1758"/>
                  <a:pt x="6082" y="1591"/>
                  <a:pt x="6361" y="1423"/>
                </a:cubicBezTo>
                <a:cubicBezTo>
                  <a:pt x="6585" y="1312"/>
                  <a:pt x="6836" y="1172"/>
                  <a:pt x="7087" y="1089"/>
                </a:cubicBezTo>
                <a:cubicBezTo>
                  <a:pt x="7226" y="1033"/>
                  <a:pt x="7394" y="1033"/>
                  <a:pt x="7561" y="1033"/>
                </a:cubicBezTo>
                <a:cubicBezTo>
                  <a:pt x="8900" y="391"/>
                  <a:pt x="10379" y="1"/>
                  <a:pt x="11830" y="252"/>
                </a:cubicBezTo>
                <a:cubicBezTo>
                  <a:pt x="13392" y="614"/>
                  <a:pt x="14759" y="1563"/>
                  <a:pt x="15596" y="2930"/>
                </a:cubicBezTo>
                <a:cubicBezTo>
                  <a:pt x="15652" y="3042"/>
                  <a:pt x="15735" y="3153"/>
                  <a:pt x="15791" y="3237"/>
                </a:cubicBezTo>
                <a:cubicBezTo>
                  <a:pt x="16014" y="3600"/>
                  <a:pt x="16210" y="3990"/>
                  <a:pt x="16349" y="4381"/>
                </a:cubicBezTo>
                <a:cubicBezTo>
                  <a:pt x="16349" y="4381"/>
                  <a:pt x="16321" y="4381"/>
                  <a:pt x="16321" y="4381"/>
                </a:cubicBezTo>
                <a:lnTo>
                  <a:pt x="16321" y="4381"/>
                </a:lnTo>
                <a:cubicBezTo>
                  <a:pt x="16712" y="5413"/>
                  <a:pt x="16935" y="6501"/>
                  <a:pt x="17047" y="7589"/>
                </a:cubicBezTo>
                <a:cubicBezTo>
                  <a:pt x="17103" y="7645"/>
                  <a:pt x="17103" y="7729"/>
                  <a:pt x="17130" y="7812"/>
                </a:cubicBezTo>
                <a:cubicBezTo>
                  <a:pt x="17270" y="7812"/>
                  <a:pt x="17382" y="8733"/>
                  <a:pt x="17298" y="9263"/>
                </a:cubicBezTo>
                <a:cubicBezTo>
                  <a:pt x="17270" y="9291"/>
                  <a:pt x="17270" y="9319"/>
                  <a:pt x="17270" y="9375"/>
                </a:cubicBezTo>
                <a:cubicBezTo>
                  <a:pt x="17298" y="9514"/>
                  <a:pt x="17354" y="9598"/>
                  <a:pt x="17409" y="9737"/>
                </a:cubicBezTo>
                <a:cubicBezTo>
                  <a:pt x="17382" y="9877"/>
                  <a:pt x="17382" y="10016"/>
                  <a:pt x="17409" y="10156"/>
                </a:cubicBezTo>
                <a:cubicBezTo>
                  <a:pt x="17382" y="10295"/>
                  <a:pt x="17354" y="10435"/>
                  <a:pt x="17354" y="10574"/>
                </a:cubicBezTo>
                <a:cubicBezTo>
                  <a:pt x="17354" y="10602"/>
                  <a:pt x="17326" y="10658"/>
                  <a:pt x="17326" y="10686"/>
                </a:cubicBezTo>
                <a:cubicBezTo>
                  <a:pt x="17298" y="10798"/>
                  <a:pt x="17298" y="10909"/>
                  <a:pt x="17326" y="10993"/>
                </a:cubicBezTo>
                <a:cubicBezTo>
                  <a:pt x="17298" y="11076"/>
                  <a:pt x="17298" y="11132"/>
                  <a:pt x="17270" y="11188"/>
                </a:cubicBezTo>
                <a:cubicBezTo>
                  <a:pt x="17298" y="11188"/>
                  <a:pt x="17270" y="11355"/>
                  <a:pt x="17270" y="11439"/>
                </a:cubicBezTo>
                <a:cubicBezTo>
                  <a:pt x="17270" y="11523"/>
                  <a:pt x="17298" y="11495"/>
                  <a:pt x="17298" y="11523"/>
                </a:cubicBezTo>
                <a:cubicBezTo>
                  <a:pt x="17298" y="11551"/>
                  <a:pt x="17298" y="11551"/>
                  <a:pt x="17270" y="11579"/>
                </a:cubicBezTo>
                <a:cubicBezTo>
                  <a:pt x="17270" y="11607"/>
                  <a:pt x="17270" y="11579"/>
                  <a:pt x="17270" y="11607"/>
                </a:cubicBezTo>
                <a:cubicBezTo>
                  <a:pt x="17270" y="11634"/>
                  <a:pt x="17270" y="11662"/>
                  <a:pt x="17242" y="11718"/>
                </a:cubicBezTo>
                <a:cubicBezTo>
                  <a:pt x="17242" y="11830"/>
                  <a:pt x="17242" y="11941"/>
                  <a:pt x="17214" y="12081"/>
                </a:cubicBezTo>
                <a:cubicBezTo>
                  <a:pt x="17186" y="12165"/>
                  <a:pt x="17130" y="12276"/>
                  <a:pt x="17103" y="12360"/>
                </a:cubicBezTo>
                <a:cubicBezTo>
                  <a:pt x="17103" y="12304"/>
                  <a:pt x="17075" y="12192"/>
                  <a:pt x="17019" y="12220"/>
                </a:cubicBezTo>
                <a:cubicBezTo>
                  <a:pt x="16963" y="12360"/>
                  <a:pt x="16935" y="12499"/>
                  <a:pt x="16851" y="12667"/>
                </a:cubicBezTo>
                <a:cubicBezTo>
                  <a:pt x="16824" y="12750"/>
                  <a:pt x="16768" y="12834"/>
                  <a:pt x="16684" y="12918"/>
                </a:cubicBezTo>
                <a:cubicBezTo>
                  <a:pt x="16628" y="13057"/>
                  <a:pt x="16600" y="13141"/>
                  <a:pt x="16572" y="13225"/>
                </a:cubicBezTo>
                <a:cubicBezTo>
                  <a:pt x="16572" y="13225"/>
                  <a:pt x="16600" y="13225"/>
                  <a:pt x="16572" y="13281"/>
                </a:cubicBezTo>
                <a:cubicBezTo>
                  <a:pt x="16517" y="13308"/>
                  <a:pt x="16600" y="13197"/>
                  <a:pt x="16628" y="13225"/>
                </a:cubicBezTo>
                <a:cubicBezTo>
                  <a:pt x="16628" y="13253"/>
                  <a:pt x="16768" y="13308"/>
                  <a:pt x="16851" y="13308"/>
                </a:cubicBezTo>
                <a:cubicBezTo>
                  <a:pt x="16963" y="13308"/>
                  <a:pt x="17047" y="13364"/>
                  <a:pt x="16991" y="13532"/>
                </a:cubicBezTo>
                <a:cubicBezTo>
                  <a:pt x="16851" y="13922"/>
                  <a:pt x="16572" y="14285"/>
                  <a:pt x="16238" y="14536"/>
                </a:cubicBezTo>
                <a:cubicBezTo>
                  <a:pt x="16154" y="14564"/>
                  <a:pt x="16070" y="14620"/>
                  <a:pt x="16042" y="14592"/>
                </a:cubicBezTo>
                <a:cubicBezTo>
                  <a:pt x="15596" y="14954"/>
                  <a:pt x="15261" y="15038"/>
                  <a:pt x="15150" y="15010"/>
                </a:cubicBezTo>
                <a:cubicBezTo>
                  <a:pt x="15150" y="15066"/>
                  <a:pt x="15233" y="15150"/>
                  <a:pt x="15233" y="15206"/>
                </a:cubicBezTo>
                <a:cubicBezTo>
                  <a:pt x="15205" y="15345"/>
                  <a:pt x="15150" y="15429"/>
                  <a:pt x="15038" y="15512"/>
                </a:cubicBezTo>
                <a:cubicBezTo>
                  <a:pt x="14843" y="15624"/>
                  <a:pt x="14619" y="15736"/>
                  <a:pt x="14368" y="15791"/>
                </a:cubicBezTo>
                <a:cubicBezTo>
                  <a:pt x="14229" y="15847"/>
                  <a:pt x="14062" y="15875"/>
                  <a:pt x="13894" y="15847"/>
                </a:cubicBezTo>
                <a:cubicBezTo>
                  <a:pt x="13838" y="15819"/>
                  <a:pt x="13950" y="15736"/>
                  <a:pt x="13810" y="15708"/>
                </a:cubicBezTo>
                <a:cubicBezTo>
                  <a:pt x="13643" y="15764"/>
                  <a:pt x="13476" y="15791"/>
                  <a:pt x="13308" y="15819"/>
                </a:cubicBezTo>
                <a:cubicBezTo>
                  <a:pt x="13225" y="15819"/>
                  <a:pt x="13113" y="15819"/>
                  <a:pt x="13029" y="15819"/>
                </a:cubicBezTo>
                <a:cubicBezTo>
                  <a:pt x="12862" y="15819"/>
                  <a:pt x="12667" y="15875"/>
                  <a:pt x="12527" y="15875"/>
                </a:cubicBezTo>
                <a:cubicBezTo>
                  <a:pt x="12164" y="15903"/>
                  <a:pt x="12081" y="15847"/>
                  <a:pt x="11997" y="15764"/>
                </a:cubicBezTo>
                <a:cubicBezTo>
                  <a:pt x="11634" y="15847"/>
                  <a:pt x="11244" y="15847"/>
                  <a:pt x="10881" y="15791"/>
                </a:cubicBezTo>
                <a:cubicBezTo>
                  <a:pt x="10797" y="15791"/>
                  <a:pt x="10742" y="15764"/>
                  <a:pt x="10658" y="15736"/>
                </a:cubicBezTo>
                <a:cubicBezTo>
                  <a:pt x="10323" y="15736"/>
                  <a:pt x="10016" y="15680"/>
                  <a:pt x="9709" y="15568"/>
                </a:cubicBezTo>
                <a:cubicBezTo>
                  <a:pt x="9570" y="15568"/>
                  <a:pt x="9458" y="15540"/>
                  <a:pt x="9319" y="15540"/>
                </a:cubicBezTo>
                <a:cubicBezTo>
                  <a:pt x="9179" y="15512"/>
                  <a:pt x="8956" y="15485"/>
                  <a:pt x="8844" y="15429"/>
                </a:cubicBezTo>
                <a:cubicBezTo>
                  <a:pt x="8872" y="15401"/>
                  <a:pt x="8761" y="15345"/>
                  <a:pt x="8733" y="15289"/>
                </a:cubicBezTo>
                <a:cubicBezTo>
                  <a:pt x="8621" y="15289"/>
                  <a:pt x="8649" y="15345"/>
                  <a:pt x="8593" y="15345"/>
                </a:cubicBezTo>
                <a:cubicBezTo>
                  <a:pt x="8537" y="15373"/>
                  <a:pt x="8593" y="15317"/>
                  <a:pt x="8537" y="15317"/>
                </a:cubicBezTo>
                <a:cubicBezTo>
                  <a:pt x="8482" y="15317"/>
                  <a:pt x="8593" y="15373"/>
                  <a:pt x="8537" y="15401"/>
                </a:cubicBezTo>
                <a:cubicBezTo>
                  <a:pt x="8259" y="15457"/>
                  <a:pt x="8259" y="15596"/>
                  <a:pt x="7784" y="15568"/>
                </a:cubicBezTo>
                <a:cubicBezTo>
                  <a:pt x="7561" y="15485"/>
                  <a:pt x="7031" y="15429"/>
                  <a:pt x="6947" y="15317"/>
                </a:cubicBezTo>
                <a:cubicBezTo>
                  <a:pt x="6891" y="15317"/>
                  <a:pt x="6780" y="15317"/>
                  <a:pt x="6752" y="15345"/>
                </a:cubicBezTo>
                <a:cubicBezTo>
                  <a:pt x="6557" y="15345"/>
                  <a:pt x="6389" y="15289"/>
                  <a:pt x="6222" y="15233"/>
                </a:cubicBezTo>
                <a:cubicBezTo>
                  <a:pt x="6110" y="15233"/>
                  <a:pt x="6027" y="15233"/>
                  <a:pt x="5915" y="15206"/>
                </a:cubicBezTo>
                <a:cubicBezTo>
                  <a:pt x="5748" y="15150"/>
                  <a:pt x="5580" y="15094"/>
                  <a:pt x="5385" y="15066"/>
                </a:cubicBezTo>
                <a:cubicBezTo>
                  <a:pt x="5218" y="15010"/>
                  <a:pt x="5078" y="14927"/>
                  <a:pt x="4911" y="14843"/>
                </a:cubicBezTo>
                <a:cubicBezTo>
                  <a:pt x="4911" y="14815"/>
                  <a:pt x="4966" y="14759"/>
                  <a:pt x="4911" y="14731"/>
                </a:cubicBezTo>
                <a:cubicBezTo>
                  <a:pt x="4827" y="14731"/>
                  <a:pt x="4743" y="14731"/>
                  <a:pt x="4660" y="14759"/>
                </a:cubicBezTo>
                <a:cubicBezTo>
                  <a:pt x="4576" y="14759"/>
                  <a:pt x="4436" y="14731"/>
                  <a:pt x="4381" y="14731"/>
                </a:cubicBezTo>
                <a:cubicBezTo>
                  <a:pt x="4185" y="14648"/>
                  <a:pt x="4018" y="14620"/>
                  <a:pt x="3850" y="14536"/>
                </a:cubicBezTo>
                <a:cubicBezTo>
                  <a:pt x="3683" y="14452"/>
                  <a:pt x="3516" y="14341"/>
                  <a:pt x="3348" y="14229"/>
                </a:cubicBezTo>
                <a:cubicBezTo>
                  <a:pt x="3376" y="14090"/>
                  <a:pt x="3544" y="14006"/>
                  <a:pt x="3544" y="13866"/>
                </a:cubicBezTo>
                <a:cubicBezTo>
                  <a:pt x="3209" y="13783"/>
                  <a:pt x="3125" y="13922"/>
                  <a:pt x="2762" y="13811"/>
                </a:cubicBezTo>
                <a:cubicBezTo>
                  <a:pt x="2707" y="13839"/>
                  <a:pt x="2567" y="13783"/>
                  <a:pt x="2483" y="13811"/>
                </a:cubicBezTo>
                <a:cubicBezTo>
                  <a:pt x="2400" y="13811"/>
                  <a:pt x="2149" y="13699"/>
                  <a:pt x="2009" y="13671"/>
                </a:cubicBezTo>
                <a:cubicBezTo>
                  <a:pt x="1981" y="13643"/>
                  <a:pt x="1953" y="13643"/>
                  <a:pt x="1925" y="13615"/>
                </a:cubicBezTo>
                <a:cubicBezTo>
                  <a:pt x="1674" y="13560"/>
                  <a:pt x="1423" y="13448"/>
                  <a:pt x="1200" y="13253"/>
                </a:cubicBezTo>
                <a:cubicBezTo>
                  <a:pt x="1088" y="13113"/>
                  <a:pt x="949" y="13002"/>
                  <a:pt x="809" y="12862"/>
                </a:cubicBezTo>
                <a:close/>
                <a:moveTo>
                  <a:pt x="3544" y="14145"/>
                </a:moveTo>
                <a:cubicBezTo>
                  <a:pt x="3544" y="14145"/>
                  <a:pt x="3599" y="14173"/>
                  <a:pt x="3655" y="14201"/>
                </a:cubicBezTo>
                <a:cubicBezTo>
                  <a:pt x="3627" y="14173"/>
                  <a:pt x="3599" y="14145"/>
                  <a:pt x="3571" y="14145"/>
                </a:cubicBezTo>
                <a:close/>
                <a:moveTo>
                  <a:pt x="2623" y="13699"/>
                </a:moveTo>
                <a:cubicBezTo>
                  <a:pt x="2623" y="13699"/>
                  <a:pt x="2651" y="13727"/>
                  <a:pt x="2679" y="13755"/>
                </a:cubicBezTo>
                <a:cubicBezTo>
                  <a:pt x="2707" y="13783"/>
                  <a:pt x="2679" y="13727"/>
                  <a:pt x="2623" y="13699"/>
                </a:cubicBezTo>
                <a:close/>
                <a:moveTo>
                  <a:pt x="2707" y="13336"/>
                </a:moveTo>
                <a:cubicBezTo>
                  <a:pt x="2651" y="13308"/>
                  <a:pt x="2623" y="13308"/>
                  <a:pt x="2623" y="13308"/>
                </a:cubicBezTo>
                <a:cubicBezTo>
                  <a:pt x="2651" y="13336"/>
                  <a:pt x="2651" y="13336"/>
                  <a:pt x="2679" y="13364"/>
                </a:cubicBezTo>
                <a:cubicBezTo>
                  <a:pt x="2679" y="13364"/>
                  <a:pt x="2707" y="13336"/>
                  <a:pt x="2707" y="13336"/>
                </a:cubicBezTo>
                <a:close/>
                <a:moveTo>
                  <a:pt x="17186" y="11272"/>
                </a:moveTo>
                <a:cubicBezTo>
                  <a:pt x="17186" y="11272"/>
                  <a:pt x="17158" y="11300"/>
                  <a:pt x="17158" y="11355"/>
                </a:cubicBezTo>
                <a:cubicBezTo>
                  <a:pt x="17130" y="11411"/>
                  <a:pt x="17158" y="11411"/>
                  <a:pt x="17158" y="11383"/>
                </a:cubicBezTo>
                <a:cubicBezTo>
                  <a:pt x="17186" y="11355"/>
                  <a:pt x="17186" y="11300"/>
                  <a:pt x="17186" y="11272"/>
                </a:cubicBezTo>
                <a:close/>
                <a:moveTo>
                  <a:pt x="670" y="7757"/>
                </a:moveTo>
                <a:cubicBezTo>
                  <a:pt x="670" y="7784"/>
                  <a:pt x="726" y="7701"/>
                  <a:pt x="754" y="7673"/>
                </a:cubicBezTo>
                <a:cubicBezTo>
                  <a:pt x="782" y="7645"/>
                  <a:pt x="670" y="7729"/>
                  <a:pt x="670" y="7729"/>
                </a:cubicBezTo>
                <a:close/>
                <a:moveTo>
                  <a:pt x="363" y="9709"/>
                </a:moveTo>
                <a:cubicBezTo>
                  <a:pt x="335" y="9151"/>
                  <a:pt x="447" y="8621"/>
                  <a:pt x="698" y="8119"/>
                </a:cubicBezTo>
                <a:lnTo>
                  <a:pt x="586" y="8259"/>
                </a:lnTo>
                <a:cubicBezTo>
                  <a:pt x="503" y="8370"/>
                  <a:pt x="419" y="8482"/>
                  <a:pt x="363" y="8593"/>
                </a:cubicBezTo>
                <a:cubicBezTo>
                  <a:pt x="335" y="8593"/>
                  <a:pt x="307" y="8649"/>
                  <a:pt x="279" y="8733"/>
                </a:cubicBezTo>
                <a:cubicBezTo>
                  <a:pt x="251" y="8928"/>
                  <a:pt x="251" y="9124"/>
                  <a:pt x="279" y="9319"/>
                </a:cubicBezTo>
                <a:cubicBezTo>
                  <a:pt x="307" y="9375"/>
                  <a:pt x="307" y="9626"/>
                  <a:pt x="363" y="9682"/>
                </a:cubicBezTo>
                <a:close/>
                <a:moveTo>
                  <a:pt x="558" y="10853"/>
                </a:moveTo>
                <a:lnTo>
                  <a:pt x="558" y="10770"/>
                </a:lnTo>
                <a:cubicBezTo>
                  <a:pt x="558" y="10714"/>
                  <a:pt x="558" y="10798"/>
                  <a:pt x="558" y="10853"/>
                </a:cubicBezTo>
                <a:close/>
                <a:moveTo>
                  <a:pt x="949" y="11941"/>
                </a:moveTo>
                <a:lnTo>
                  <a:pt x="949" y="11941"/>
                </a:lnTo>
                <a:cubicBezTo>
                  <a:pt x="921" y="11913"/>
                  <a:pt x="893" y="11886"/>
                  <a:pt x="893" y="11913"/>
                </a:cubicBezTo>
                <a:close/>
                <a:moveTo>
                  <a:pt x="1451" y="13002"/>
                </a:moveTo>
                <a:cubicBezTo>
                  <a:pt x="1591" y="13085"/>
                  <a:pt x="1646" y="13029"/>
                  <a:pt x="1842" y="13169"/>
                </a:cubicBezTo>
                <a:cubicBezTo>
                  <a:pt x="1981" y="13141"/>
                  <a:pt x="2121" y="13197"/>
                  <a:pt x="2232" y="13253"/>
                </a:cubicBezTo>
                <a:cubicBezTo>
                  <a:pt x="2260" y="13169"/>
                  <a:pt x="2483" y="13253"/>
                  <a:pt x="2567" y="13253"/>
                </a:cubicBezTo>
                <a:cubicBezTo>
                  <a:pt x="2623" y="13281"/>
                  <a:pt x="2651" y="13281"/>
                  <a:pt x="2707" y="13308"/>
                </a:cubicBezTo>
                <a:cubicBezTo>
                  <a:pt x="2707" y="13308"/>
                  <a:pt x="2679" y="13253"/>
                  <a:pt x="2707" y="13253"/>
                </a:cubicBezTo>
                <a:lnTo>
                  <a:pt x="2734" y="13253"/>
                </a:lnTo>
                <a:cubicBezTo>
                  <a:pt x="2372" y="13029"/>
                  <a:pt x="2037" y="12778"/>
                  <a:pt x="1702" y="12499"/>
                </a:cubicBezTo>
                <a:cubicBezTo>
                  <a:pt x="1619" y="12667"/>
                  <a:pt x="1535" y="12806"/>
                  <a:pt x="1479" y="13002"/>
                </a:cubicBezTo>
                <a:close/>
                <a:moveTo>
                  <a:pt x="1898" y="13532"/>
                </a:moveTo>
                <a:lnTo>
                  <a:pt x="1898" y="13532"/>
                </a:lnTo>
                <a:lnTo>
                  <a:pt x="1842" y="13476"/>
                </a:lnTo>
                <a:cubicBezTo>
                  <a:pt x="1842" y="13476"/>
                  <a:pt x="1870" y="13476"/>
                  <a:pt x="1898" y="13532"/>
                </a:cubicBezTo>
                <a:close/>
                <a:moveTo>
                  <a:pt x="1702" y="13476"/>
                </a:moveTo>
                <a:cubicBezTo>
                  <a:pt x="1730" y="13504"/>
                  <a:pt x="1786" y="13504"/>
                  <a:pt x="1814" y="13532"/>
                </a:cubicBezTo>
                <a:cubicBezTo>
                  <a:pt x="1814" y="13532"/>
                  <a:pt x="1842" y="13532"/>
                  <a:pt x="1786" y="13476"/>
                </a:cubicBezTo>
                <a:cubicBezTo>
                  <a:pt x="1758" y="13448"/>
                  <a:pt x="1702" y="13448"/>
                  <a:pt x="1702" y="1347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8"/>
          <p:cNvSpPr/>
          <p:nvPr/>
        </p:nvSpPr>
        <p:spPr>
          <a:xfrm rot="-3885981">
            <a:off x="8353546" y="-207954"/>
            <a:ext cx="940733" cy="956711"/>
          </a:xfrm>
          <a:custGeom>
            <a:rect b="b" l="l" r="r" t="t"/>
            <a:pathLst>
              <a:path extrusionOk="0" h="43412" w="42687">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8"/>
          <p:cNvSpPr/>
          <p:nvPr/>
        </p:nvSpPr>
        <p:spPr>
          <a:xfrm rot="-4899454">
            <a:off x="7510804" y="4718189"/>
            <a:ext cx="938276" cy="431023"/>
          </a:xfrm>
          <a:custGeom>
            <a:rect b="b" l="l" r="r" t="t"/>
            <a:pathLst>
              <a:path extrusionOk="0" h="19558" w="42575">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8"/>
          <p:cNvSpPr/>
          <p:nvPr/>
        </p:nvSpPr>
        <p:spPr>
          <a:xfrm>
            <a:off x="-222890" y="4440281"/>
            <a:ext cx="812809" cy="787003"/>
          </a:xfrm>
          <a:custGeom>
            <a:rect b="b" l="l" r="r" t="t"/>
            <a:pathLst>
              <a:path extrusionOk="0" h="35712" w="36883">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8"/>
          <p:cNvSpPr/>
          <p:nvPr/>
        </p:nvSpPr>
        <p:spPr>
          <a:xfrm>
            <a:off x="8236894" y="4878187"/>
            <a:ext cx="432244" cy="383673"/>
          </a:xfrm>
          <a:custGeom>
            <a:rect b="b" l="l" r="r" t="t"/>
            <a:pathLst>
              <a:path extrusionOk="0" h="17410" w="19614">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8"/>
          <p:cNvSpPr/>
          <p:nvPr/>
        </p:nvSpPr>
        <p:spPr>
          <a:xfrm rot="-3885981">
            <a:off x="7537474" y="127967"/>
            <a:ext cx="990407" cy="1126248"/>
          </a:xfrm>
          <a:custGeom>
            <a:rect b="b" l="l" r="r" t="t"/>
            <a:pathLst>
              <a:path extrusionOk="0" h="51105" w="44941">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8"/>
          <p:cNvSpPr/>
          <p:nvPr/>
        </p:nvSpPr>
        <p:spPr>
          <a:xfrm>
            <a:off x="333530" y="4392325"/>
            <a:ext cx="284702" cy="260087"/>
          </a:xfrm>
          <a:custGeom>
            <a:rect b="b" l="l" r="r" t="t"/>
            <a:pathLst>
              <a:path extrusionOk="0" h="11802" w="12919">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8"/>
          <p:cNvSpPr/>
          <p:nvPr/>
        </p:nvSpPr>
        <p:spPr>
          <a:xfrm>
            <a:off x="8430784" y="4515827"/>
            <a:ext cx="283468" cy="260087"/>
          </a:xfrm>
          <a:custGeom>
            <a:rect b="b" l="l" r="r" t="t"/>
            <a:pathLst>
              <a:path extrusionOk="0" h="11802" w="12863">
                <a:moveTo>
                  <a:pt x="11439" y="475"/>
                </a:moveTo>
                <a:cubicBezTo>
                  <a:pt x="11551" y="559"/>
                  <a:pt x="11607" y="614"/>
                  <a:pt x="11718" y="698"/>
                </a:cubicBezTo>
                <a:lnTo>
                  <a:pt x="11858" y="865"/>
                </a:lnTo>
                <a:cubicBezTo>
                  <a:pt x="11830" y="865"/>
                  <a:pt x="11941" y="977"/>
                  <a:pt x="11774" y="893"/>
                </a:cubicBezTo>
                <a:cubicBezTo>
                  <a:pt x="11802" y="949"/>
                  <a:pt x="11858" y="949"/>
                  <a:pt x="11886" y="1005"/>
                </a:cubicBezTo>
                <a:cubicBezTo>
                  <a:pt x="11830" y="1117"/>
                  <a:pt x="11774" y="1200"/>
                  <a:pt x="11690" y="1312"/>
                </a:cubicBezTo>
                <a:cubicBezTo>
                  <a:pt x="11662" y="1340"/>
                  <a:pt x="11690" y="1423"/>
                  <a:pt x="11635" y="1451"/>
                </a:cubicBezTo>
                <a:cubicBezTo>
                  <a:pt x="11746" y="1535"/>
                  <a:pt x="11830" y="1619"/>
                  <a:pt x="11914" y="1702"/>
                </a:cubicBezTo>
                <a:lnTo>
                  <a:pt x="11941" y="1702"/>
                </a:lnTo>
                <a:cubicBezTo>
                  <a:pt x="12053" y="1758"/>
                  <a:pt x="12137" y="1842"/>
                  <a:pt x="12193" y="1926"/>
                </a:cubicBezTo>
                <a:cubicBezTo>
                  <a:pt x="12276" y="1981"/>
                  <a:pt x="12332" y="2037"/>
                  <a:pt x="12388" y="2093"/>
                </a:cubicBezTo>
                <a:cubicBezTo>
                  <a:pt x="12471" y="2177"/>
                  <a:pt x="12527" y="2288"/>
                  <a:pt x="12583" y="2372"/>
                </a:cubicBezTo>
                <a:cubicBezTo>
                  <a:pt x="12583" y="2372"/>
                  <a:pt x="12639" y="2428"/>
                  <a:pt x="12667" y="2456"/>
                </a:cubicBezTo>
                <a:cubicBezTo>
                  <a:pt x="12723" y="2623"/>
                  <a:pt x="12750" y="2707"/>
                  <a:pt x="12806" y="2818"/>
                </a:cubicBezTo>
                <a:cubicBezTo>
                  <a:pt x="12862" y="3042"/>
                  <a:pt x="12862" y="3237"/>
                  <a:pt x="12862" y="3460"/>
                </a:cubicBezTo>
                <a:cubicBezTo>
                  <a:pt x="12862" y="3488"/>
                  <a:pt x="12862" y="3627"/>
                  <a:pt x="12834" y="3711"/>
                </a:cubicBezTo>
                <a:cubicBezTo>
                  <a:pt x="12806" y="3795"/>
                  <a:pt x="12778" y="3879"/>
                  <a:pt x="12723" y="3962"/>
                </a:cubicBezTo>
                <a:cubicBezTo>
                  <a:pt x="12723" y="3990"/>
                  <a:pt x="12723" y="4018"/>
                  <a:pt x="12695" y="4046"/>
                </a:cubicBezTo>
                <a:cubicBezTo>
                  <a:pt x="12667" y="4102"/>
                  <a:pt x="12639" y="4158"/>
                  <a:pt x="12583" y="4213"/>
                </a:cubicBezTo>
                <a:cubicBezTo>
                  <a:pt x="12527" y="4297"/>
                  <a:pt x="12444" y="4409"/>
                  <a:pt x="12388" y="4437"/>
                </a:cubicBezTo>
                <a:cubicBezTo>
                  <a:pt x="12304" y="4548"/>
                  <a:pt x="12220" y="4660"/>
                  <a:pt x="12137" y="4771"/>
                </a:cubicBezTo>
                <a:cubicBezTo>
                  <a:pt x="12137" y="4799"/>
                  <a:pt x="12109" y="4827"/>
                  <a:pt x="12109" y="4855"/>
                </a:cubicBezTo>
                <a:cubicBezTo>
                  <a:pt x="12081" y="5050"/>
                  <a:pt x="12081" y="5246"/>
                  <a:pt x="12109" y="5413"/>
                </a:cubicBezTo>
                <a:cubicBezTo>
                  <a:pt x="12109" y="5525"/>
                  <a:pt x="12109" y="5636"/>
                  <a:pt x="12109" y="5720"/>
                </a:cubicBezTo>
                <a:cubicBezTo>
                  <a:pt x="12109" y="5776"/>
                  <a:pt x="12137" y="5776"/>
                  <a:pt x="12165" y="5776"/>
                </a:cubicBezTo>
                <a:cubicBezTo>
                  <a:pt x="12165" y="6110"/>
                  <a:pt x="12053" y="6389"/>
                  <a:pt x="11886" y="6641"/>
                </a:cubicBezTo>
                <a:lnTo>
                  <a:pt x="11858" y="6724"/>
                </a:lnTo>
                <a:cubicBezTo>
                  <a:pt x="11830" y="6836"/>
                  <a:pt x="11774" y="6947"/>
                  <a:pt x="11774" y="7031"/>
                </a:cubicBezTo>
                <a:cubicBezTo>
                  <a:pt x="11662" y="7254"/>
                  <a:pt x="11607" y="7394"/>
                  <a:pt x="11467" y="7645"/>
                </a:cubicBezTo>
                <a:cubicBezTo>
                  <a:pt x="11328" y="7868"/>
                  <a:pt x="11132" y="8203"/>
                  <a:pt x="10937" y="8482"/>
                </a:cubicBezTo>
                <a:cubicBezTo>
                  <a:pt x="10798" y="8733"/>
                  <a:pt x="10630" y="8956"/>
                  <a:pt x="10463" y="9207"/>
                </a:cubicBezTo>
                <a:cubicBezTo>
                  <a:pt x="10351" y="9319"/>
                  <a:pt x="10240" y="9486"/>
                  <a:pt x="10100" y="9654"/>
                </a:cubicBezTo>
                <a:cubicBezTo>
                  <a:pt x="9961" y="9821"/>
                  <a:pt x="9821" y="9933"/>
                  <a:pt x="9682" y="10072"/>
                </a:cubicBezTo>
                <a:cubicBezTo>
                  <a:pt x="9570" y="10128"/>
                  <a:pt x="9458" y="10184"/>
                  <a:pt x="9347" y="10212"/>
                </a:cubicBezTo>
                <a:cubicBezTo>
                  <a:pt x="8594" y="10993"/>
                  <a:pt x="7617" y="11495"/>
                  <a:pt x="6557" y="11690"/>
                </a:cubicBezTo>
                <a:cubicBezTo>
                  <a:pt x="5385" y="11802"/>
                  <a:pt x="4213" y="11411"/>
                  <a:pt x="3348" y="10658"/>
                </a:cubicBezTo>
                <a:cubicBezTo>
                  <a:pt x="3265" y="10602"/>
                  <a:pt x="3181" y="10546"/>
                  <a:pt x="3125" y="10491"/>
                </a:cubicBezTo>
                <a:cubicBezTo>
                  <a:pt x="2902" y="10267"/>
                  <a:pt x="2679" y="10044"/>
                  <a:pt x="2484" y="9821"/>
                </a:cubicBezTo>
                <a:lnTo>
                  <a:pt x="2484" y="9821"/>
                </a:lnTo>
                <a:lnTo>
                  <a:pt x="2484" y="9821"/>
                </a:lnTo>
                <a:cubicBezTo>
                  <a:pt x="2009" y="9179"/>
                  <a:pt x="1591" y="8482"/>
                  <a:pt x="1284" y="7729"/>
                </a:cubicBezTo>
                <a:cubicBezTo>
                  <a:pt x="1228" y="7701"/>
                  <a:pt x="1200" y="7645"/>
                  <a:pt x="1172" y="7589"/>
                </a:cubicBezTo>
                <a:cubicBezTo>
                  <a:pt x="1089" y="7617"/>
                  <a:pt x="810" y="7003"/>
                  <a:pt x="726" y="6613"/>
                </a:cubicBezTo>
                <a:cubicBezTo>
                  <a:pt x="726" y="6585"/>
                  <a:pt x="754" y="6585"/>
                  <a:pt x="726" y="6557"/>
                </a:cubicBezTo>
                <a:cubicBezTo>
                  <a:pt x="726" y="6501"/>
                  <a:pt x="614" y="6417"/>
                  <a:pt x="559" y="6306"/>
                </a:cubicBezTo>
                <a:cubicBezTo>
                  <a:pt x="531" y="6222"/>
                  <a:pt x="503" y="6110"/>
                  <a:pt x="475" y="6027"/>
                </a:cubicBezTo>
                <a:cubicBezTo>
                  <a:pt x="447" y="5915"/>
                  <a:pt x="447" y="5832"/>
                  <a:pt x="391" y="5720"/>
                </a:cubicBezTo>
                <a:cubicBezTo>
                  <a:pt x="391" y="5692"/>
                  <a:pt x="391" y="5664"/>
                  <a:pt x="391" y="5636"/>
                </a:cubicBezTo>
                <a:cubicBezTo>
                  <a:pt x="391" y="5553"/>
                  <a:pt x="363" y="5469"/>
                  <a:pt x="335" y="5413"/>
                </a:cubicBezTo>
                <a:lnTo>
                  <a:pt x="335" y="5274"/>
                </a:lnTo>
                <a:cubicBezTo>
                  <a:pt x="335" y="5218"/>
                  <a:pt x="280" y="5162"/>
                  <a:pt x="280" y="5106"/>
                </a:cubicBezTo>
                <a:cubicBezTo>
                  <a:pt x="252" y="5022"/>
                  <a:pt x="252" y="5078"/>
                  <a:pt x="252" y="5050"/>
                </a:cubicBezTo>
                <a:cubicBezTo>
                  <a:pt x="224" y="5022"/>
                  <a:pt x="252" y="5022"/>
                  <a:pt x="252" y="4995"/>
                </a:cubicBezTo>
                <a:cubicBezTo>
                  <a:pt x="252" y="4995"/>
                  <a:pt x="252" y="4995"/>
                  <a:pt x="252" y="4995"/>
                </a:cubicBezTo>
                <a:lnTo>
                  <a:pt x="252" y="4911"/>
                </a:lnTo>
                <a:cubicBezTo>
                  <a:pt x="224" y="4827"/>
                  <a:pt x="196" y="4743"/>
                  <a:pt x="196" y="4688"/>
                </a:cubicBezTo>
                <a:cubicBezTo>
                  <a:pt x="196" y="4604"/>
                  <a:pt x="196" y="4520"/>
                  <a:pt x="224" y="4437"/>
                </a:cubicBezTo>
                <a:cubicBezTo>
                  <a:pt x="252" y="4492"/>
                  <a:pt x="280" y="4548"/>
                  <a:pt x="307" y="4520"/>
                </a:cubicBezTo>
                <a:cubicBezTo>
                  <a:pt x="280" y="4409"/>
                  <a:pt x="280" y="4297"/>
                  <a:pt x="307" y="4185"/>
                </a:cubicBezTo>
                <a:cubicBezTo>
                  <a:pt x="307" y="4102"/>
                  <a:pt x="335" y="4046"/>
                  <a:pt x="363" y="3962"/>
                </a:cubicBezTo>
                <a:lnTo>
                  <a:pt x="363" y="3711"/>
                </a:lnTo>
                <a:cubicBezTo>
                  <a:pt x="363" y="3711"/>
                  <a:pt x="335" y="3711"/>
                  <a:pt x="363" y="3711"/>
                </a:cubicBezTo>
                <a:cubicBezTo>
                  <a:pt x="391" y="3683"/>
                  <a:pt x="335" y="3767"/>
                  <a:pt x="335" y="3739"/>
                </a:cubicBezTo>
                <a:cubicBezTo>
                  <a:pt x="335" y="3711"/>
                  <a:pt x="224" y="3711"/>
                  <a:pt x="140" y="3739"/>
                </a:cubicBezTo>
                <a:cubicBezTo>
                  <a:pt x="84" y="3767"/>
                  <a:pt x="1" y="3739"/>
                  <a:pt x="1" y="3627"/>
                </a:cubicBezTo>
                <a:cubicBezTo>
                  <a:pt x="29" y="3293"/>
                  <a:pt x="140" y="3014"/>
                  <a:pt x="307" y="2763"/>
                </a:cubicBezTo>
                <a:cubicBezTo>
                  <a:pt x="363" y="2707"/>
                  <a:pt x="391" y="2679"/>
                  <a:pt x="447" y="2679"/>
                </a:cubicBezTo>
                <a:cubicBezTo>
                  <a:pt x="670" y="2316"/>
                  <a:pt x="893" y="2177"/>
                  <a:pt x="949" y="2205"/>
                </a:cubicBezTo>
                <a:cubicBezTo>
                  <a:pt x="949" y="2149"/>
                  <a:pt x="865" y="2121"/>
                  <a:pt x="865" y="2065"/>
                </a:cubicBezTo>
                <a:cubicBezTo>
                  <a:pt x="838" y="1981"/>
                  <a:pt x="865" y="1870"/>
                  <a:pt x="921" y="1814"/>
                </a:cubicBezTo>
                <a:cubicBezTo>
                  <a:pt x="1061" y="1675"/>
                  <a:pt x="1172" y="1563"/>
                  <a:pt x="1340" y="1451"/>
                </a:cubicBezTo>
                <a:cubicBezTo>
                  <a:pt x="1423" y="1368"/>
                  <a:pt x="1535" y="1340"/>
                  <a:pt x="1647" y="1312"/>
                </a:cubicBezTo>
                <a:cubicBezTo>
                  <a:pt x="1702" y="1312"/>
                  <a:pt x="1647" y="1396"/>
                  <a:pt x="1758" y="1396"/>
                </a:cubicBezTo>
                <a:cubicBezTo>
                  <a:pt x="1842" y="1312"/>
                  <a:pt x="1954" y="1256"/>
                  <a:pt x="2065" y="1200"/>
                </a:cubicBezTo>
                <a:cubicBezTo>
                  <a:pt x="2149" y="1200"/>
                  <a:pt x="2205" y="1172"/>
                  <a:pt x="2260" y="1144"/>
                </a:cubicBezTo>
                <a:cubicBezTo>
                  <a:pt x="2372" y="1117"/>
                  <a:pt x="2512" y="1033"/>
                  <a:pt x="2623" y="1005"/>
                </a:cubicBezTo>
                <a:cubicBezTo>
                  <a:pt x="2874" y="893"/>
                  <a:pt x="2958" y="921"/>
                  <a:pt x="3014" y="949"/>
                </a:cubicBezTo>
                <a:cubicBezTo>
                  <a:pt x="3265" y="838"/>
                  <a:pt x="3516" y="754"/>
                  <a:pt x="3795" y="698"/>
                </a:cubicBezTo>
                <a:lnTo>
                  <a:pt x="3962" y="698"/>
                </a:lnTo>
                <a:cubicBezTo>
                  <a:pt x="4185" y="614"/>
                  <a:pt x="4409" y="586"/>
                  <a:pt x="4660" y="586"/>
                </a:cubicBezTo>
                <a:cubicBezTo>
                  <a:pt x="4743" y="559"/>
                  <a:pt x="4883" y="559"/>
                  <a:pt x="4939" y="531"/>
                </a:cubicBezTo>
                <a:cubicBezTo>
                  <a:pt x="4995" y="503"/>
                  <a:pt x="5190" y="503"/>
                  <a:pt x="5274" y="503"/>
                </a:cubicBezTo>
                <a:cubicBezTo>
                  <a:pt x="5274" y="531"/>
                  <a:pt x="5357" y="559"/>
                  <a:pt x="5385" y="586"/>
                </a:cubicBezTo>
                <a:cubicBezTo>
                  <a:pt x="5469" y="559"/>
                  <a:pt x="5441" y="531"/>
                  <a:pt x="5469" y="503"/>
                </a:cubicBezTo>
                <a:cubicBezTo>
                  <a:pt x="5497" y="475"/>
                  <a:pt x="5469" y="531"/>
                  <a:pt x="5525" y="503"/>
                </a:cubicBezTo>
                <a:cubicBezTo>
                  <a:pt x="5580" y="503"/>
                  <a:pt x="5469" y="475"/>
                  <a:pt x="5497" y="447"/>
                </a:cubicBezTo>
                <a:cubicBezTo>
                  <a:pt x="5664" y="363"/>
                  <a:pt x="5636" y="252"/>
                  <a:pt x="5971" y="168"/>
                </a:cubicBezTo>
                <a:cubicBezTo>
                  <a:pt x="6166" y="168"/>
                  <a:pt x="6529" y="112"/>
                  <a:pt x="6613" y="168"/>
                </a:cubicBezTo>
                <a:cubicBezTo>
                  <a:pt x="6668" y="140"/>
                  <a:pt x="6752" y="140"/>
                  <a:pt x="6752" y="112"/>
                </a:cubicBezTo>
                <a:cubicBezTo>
                  <a:pt x="6892" y="84"/>
                  <a:pt x="7003" y="56"/>
                  <a:pt x="7143" y="56"/>
                </a:cubicBezTo>
                <a:cubicBezTo>
                  <a:pt x="7226" y="56"/>
                  <a:pt x="7282" y="28"/>
                  <a:pt x="7366" y="28"/>
                </a:cubicBezTo>
                <a:cubicBezTo>
                  <a:pt x="7505" y="28"/>
                  <a:pt x="7617" y="28"/>
                  <a:pt x="7757" y="1"/>
                </a:cubicBezTo>
                <a:cubicBezTo>
                  <a:pt x="7896" y="1"/>
                  <a:pt x="8008" y="28"/>
                  <a:pt x="8147" y="56"/>
                </a:cubicBezTo>
                <a:cubicBezTo>
                  <a:pt x="8147" y="84"/>
                  <a:pt x="8119" y="112"/>
                  <a:pt x="8175" y="140"/>
                </a:cubicBezTo>
                <a:cubicBezTo>
                  <a:pt x="8231" y="112"/>
                  <a:pt x="8287" y="84"/>
                  <a:pt x="8342" y="56"/>
                </a:cubicBezTo>
                <a:cubicBezTo>
                  <a:pt x="8398" y="28"/>
                  <a:pt x="8510" y="28"/>
                  <a:pt x="8566" y="1"/>
                </a:cubicBezTo>
                <a:cubicBezTo>
                  <a:pt x="8705" y="1"/>
                  <a:pt x="8817" y="1"/>
                  <a:pt x="8956" y="28"/>
                </a:cubicBezTo>
                <a:cubicBezTo>
                  <a:pt x="9096" y="56"/>
                  <a:pt x="9235" y="84"/>
                  <a:pt x="9375" y="140"/>
                </a:cubicBezTo>
                <a:cubicBezTo>
                  <a:pt x="9375" y="224"/>
                  <a:pt x="9291" y="335"/>
                  <a:pt x="9319" y="419"/>
                </a:cubicBezTo>
                <a:cubicBezTo>
                  <a:pt x="9570" y="391"/>
                  <a:pt x="9598" y="280"/>
                  <a:pt x="9877" y="280"/>
                </a:cubicBezTo>
                <a:cubicBezTo>
                  <a:pt x="9905" y="252"/>
                  <a:pt x="10016" y="252"/>
                  <a:pt x="10072" y="252"/>
                </a:cubicBezTo>
                <a:cubicBezTo>
                  <a:pt x="10128" y="224"/>
                  <a:pt x="10323" y="252"/>
                  <a:pt x="10407" y="252"/>
                </a:cubicBezTo>
                <a:cubicBezTo>
                  <a:pt x="10435" y="252"/>
                  <a:pt x="10463" y="252"/>
                  <a:pt x="10491" y="252"/>
                </a:cubicBezTo>
                <a:cubicBezTo>
                  <a:pt x="10686" y="252"/>
                  <a:pt x="10881" y="280"/>
                  <a:pt x="11077" y="335"/>
                </a:cubicBezTo>
                <a:cubicBezTo>
                  <a:pt x="11188" y="391"/>
                  <a:pt x="11328" y="419"/>
                  <a:pt x="11439" y="475"/>
                </a:cubicBezTo>
                <a:close/>
                <a:moveTo>
                  <a:pt x="9235" y="196"/>
                </a:moveTo>
                <a:cubicBezTo>
                  <a:pt x="9235" y="196"/>
                  <a:pt x="9207" y="196"/>
                  <a:pt x="9152" y="168"/>
                </a:cubicBezTo>
                <a:cubicBezTo>
                  <a:pt x="9179" y="196"/>
                  <a:pt x="9207" y="196"/>
                  <a:pt x="9235" y="196"/>
                </a:cubicBezTo>
                <a:close/>
                <a:moveTo>
                  <a:pt x="9988" y="307"/>
                </a:moveTo>
                <a:cubicBezTo>
                  <a:pt x="9988" y="307"/>
                  <a:pt x="9961" y="280"/>
                  <a:pt x="9933" y="280"/>
                </a:cubicBezTo>
                <a:cubicBezTo>
                  <a:pt x="9905" y="252"/>
                  <a:pt x="9961" y="307"/>
                  <a:pt x="9988" y="307"/>
                </a:cubicBezTo>
                <a:close/>
                <a:moveTo>
                  <a:pt x="10016" y="586"/>
                </a:moveTo>
                <a:lnTo>
                  <a:pt x="10072" y="586"/>
                </a:lnTo>
                <a:lnTo>
                  <a:pt x="10044" y="586"/>
                </a:lnTo>
                <a:cubicBezTo>
                  <a:pt x="10044" y="586"/>
                  <a:pt x="10016" y="586"/>
                  <a:pt x="10044" y="586"/>
                </a:cubicBezTo>
                <a:close/>
                <a:moveTo>
                  <a:pt x="363" y="5190"/>
                </a:moveTo>
                <a:lnTo>
                  <a:pt x="363" y="5134"/>
                </a:lnTo>
                <a:cubicBezTo>
                  <a:pt x="363" y="5106"/>
                  <a:pt x="363" y="5106"/>
                  <a:pt x="335" y="5134"/>
                </a:cubicBezTo>
                <a:cubicBezTo>
                  <a:pt x="335" y="5162"/>
                  <a:pt x="363" y="5190"/>
                  <a:pt x="363" y="5190"/>
                </a:cubicBezTo>
                <a:close/>
                <a:moveTo>
                  <a:pt x="12667" y="4018"/>
                </a:moveTo>
                <a:cubicBezTo>
                  <a:pt x="12667" y="4018"/>
                  <a:pt x="12639" y="4074"/>
                  <a:pt x="12639" y="4102"/>
                </a:cubicBezTo>
                <a:cubicBezTo>
                  <a:pt x="12611" y="4130"/>
                  <a:pt x="12667" y="4074"/>
                  <a:pt x="12667" y="4046"/>
                </a:cubicBezTo>
                <a:close/>
                <a:moveTo>
                  <a:pt x="12444" y="2595"/>
                </a:moveTo>
                <a:cubicBezTo>
                  <a:pt x="12583" y="2986"/>
                  <a:pt x="12639" y="3376"/>
                  <a:pt x="12555" y="3795"/>
                </a:cubicBezTo>
                <a:lnTo>
                  <a:pt x="12611" y="3655"/>
                </a:lnTo>
                <a:cubicBezTo>
                  <a:pt x="12639" y="3572"/>
                  <a:pt x="12667" y="3460"/>
                  <a:pt x="12695" y="3376"/>
                </a:cubicBezTo>
                <a:cubicBezTo>
                  <a:pt x="12723" y="3376"/>
                  <a:pt x="12723" y="3321"/>
                  <a:pt x="12723" y="3265"/>
                </a:cubicBezTo>
                <a:cubicBezTo>
                  <a:pt x="12695" y="3125"/>
                  <a:pt x="12667" y="2986"/>
                  <a:pt x="12611" y="2846"/>
                </a:cubicBezTo>
                <a:cubicBezTo>
                  <a:pt x="12555" y="2791"/>
                  <a:pt x="12499" y="2679"/>
                  <a:pt x="12444" y="2595"/>
                </a:cubicBezTo>
                <a:close/>
                <a:moveTo>
                  <a:pt x="12053" y="1842"/>
                </a:moveTo>
                <a:cubicBezTo>
                  <a:pt x="12053" y="1842"/>
                  <a:pt x="12053" y="1898"/>
                  <a:pt x="12081" y="1926"/>
                </a:cubicBezTo>
                <a:cubicBezTo>
                  <a:pt x="12109" y="1926"/>
                  <a:pt x="12081" y="1870"/>
                  <a:pt x="12053" y="1842"/>
                </a:cubicBezTo>
                <a:close/>
                <a:moveTo>
                  <a:pt x="11551" y="1172"/>
                </a:moveTo>
                <a:lnTo>
                  <a:pt x="11551" y="1172"/>
                </a:lnTo>
                <a:cubicBezTo>
                  <a:pt x="11579" y="1200"/>
                  <a:pt x="11607" y="1200"/>
                  <a:pt x="11607" y="1172"/>
                </a:cubicBezTo>
                <a:close/>
                <a:moveTo>
                  <a:pt x="10965" y="531"/>
                </a:moveTo>
                <a:cubicBezTo>
                  <a:pt x="10825" y="503"/>
                  <a:pt x="10798" y="531"/>
                  <a:pt x="10658" y="503"/>
                </a:cubicBezTo>
                <a:cubicBezTo>
                  <a:pt x="10546" y="531"/>
                  <a:pt x="10463" y="559"/>
                  <a:pt x="10351" y="531"/>
                </a:cubicBezTo>
                <a:cubicBezTo>
                  <a:pt x="10351" y="586"/>
                  <a:pt x="10184" y="586"/>
                  <a:pt x="10128" y="614"/>
                </a:cubicBezTo>
                <a:cubicBezTo>
                  <a:pt x="10100" y="614"/>
                  <a:pt x="10044" y="614"/>
                  <a:pt x="10016" y="614"/>
                </a:cubicBezTo>
                <a:cubicBezTo>
                  <a:pt x="10016" y="614"/>
                  <a:pt x="10044" y="614"/>
                  <a:pt x="10016" y="642"/>
                </a:cubicBezTo>
                <a:lnTo>
                  <a:pt x="9988" y="642"/>
                </a:lnTo>
                <a:cubicBezTo>
                  <a:pt x="10295" y="726"/>
                  <a:pt x="10602" y="810"/>
                  <a:pt x="10881" y="949"/>
                </a:cubicBezTo>
                <a:cubicBezTo>
                  <a:pt x="10909" y="810"/>
                  <a:pt x="10937" y="698"/>
                  <a:pt x="10965" y="531"/>
                </a:cubicBezTo>
                <a:close/>
                <a:moveTo>
                  <a:pt x="10519" y="280"/>
                </a:moveTo>
                <a:lnTo>
                  <a:pt x="10519" y="280"/>
                </a:lnTo>
                <a:lnTo>
                  <a:pt x="10574" y="307"/>
                </a:lnTo>
                <a:cubicBezTo>
                  <a:pt x="10574" y="307"/>
                  <a:pt x="10574" y="280"/>
                  <a:pt x="10519" y="280"/>
                </a:cubicBezTo>
                <a:close/>
                <a:moveTo>
                  <a:pt x="10686" y="280"/>
                </a:moveTo>
                <a:lnTo>
                  <a:pt x="10602" y="252"/>
                </a:lnTo>
                <a:cubicBezTo>
                  <a:pt x="10602" y="252"/>
                  <a:pt x="10602" y="252"/>
                  <a:pt x="10602" y="280"/>
                </a:cubicBezTo>
                <a:cubicBezTo>
                  <a:pt x="10630" y="280"/>
                  <a:pt x="10686" y="280"/>
                  <a:pt x="10686" y="280"/>
                </a:cubicBezTo>
                <a:close/>
              </a:path>
            </a:pathLst>
          </a:custGeom>
          <a:solidFill>
            <a:srgbClr val="4C4B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8"/>
          <p:cNvSpPr/>
          <p:nvPr/>
        </p:nvSpPr>
        <p:spPr>
          <a:xfrm rot="-4899454">
            <a:off x="8631149" y="3915070"/>
            <a:ext cx="662821" cy="1034252"/>
          </a:xfrm>
          <a:custGeom>
            <a:rect b="b" l="l" r="r" t="t"/>
            <a:pathLst>
              <a:path extrusionOk="0" h="46930" w="30076">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8"/>
          <p:cNvSpPr/>
          <p:nvPr/>
        </p:nvSpPr>
        <p:spPr>
          <a:xfrm>
            <a:off x="520928" y="4734286"/>
            <a:ext cx="610527" cy="527556"/>
          </a:xfrm>
          <a:custGeom>
            <a:rect b="b" l="l" r="r" t="t"/>
            <a:pathLst>
              <a:path extrusionOk="0" h="23939" w="27704">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8"/>
          <p:cNvSpPr/>
          <p:nvPr/>
        </p:nvSpPr>
        <p:spPr>
          <a:xfrm>
            <a:off x="8345345" y="3631280"/>
            <a:ext cx="798661" cy="782287"/>
          </a:xfrm>
          <a:custGeom>
            <a:rect b="b" l="l" r="r" t="t"/>
            <a:pathLst>
              <a:path extrusionOk="0" h="35498" w="36241">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8"/>
          <p:cNvSpPr/>
          <p:nvPr/>
        </p:nvSpPr>
        <p:spPr>
          <a:xfrm>
            <a:off x="346283" y="387056"/>
            <a:ext cx="721838" cy="408289"/>
          </a:xfrm>
          <a:custGeom>
            <a:rect b="b" l="l" r="r" t="t"/>
            <a:pathLst>
              <a:path extrusionOk="0" h="18527" w="32755">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8"/>
          <p:cNvSpPr/>
          <p:nvPr/>
        </p:nvSpPr>
        <p:spPr>
          <a:xfrm>
            <a:off x="8137964" y="-115970"/>
            <a:ext cx="383673" cy="350484"/>
          </a:xfrm>
          <a:custGeom>
            <a:rect b="b" l="l" r="r" t="t"/>
            <a:pathLst>
              <a:path extrusionOk="0" h="15904" w="17410">
                <a:moveTo>
                  <a:pt x="809" y="12862"/>
                </a:moveTo>
                <a:cubicBezTo>
                  <a:pt x="698" y="12750"/>
                  <a:pt x="670" y="12611"/>
                  <a:pt x="530" y="12499"/>
                </a:cubicBezTo>
                <a:cubicBezTo>
                  <a:pt x="475" y="12388"/>
                  <a:pt x="447" y="12276"/>
                  <a:pt x="391" y="12192"/>
                </a:cubicBezTo>
                <a:cubicBezTo>
                  <a:pt x="447" y="12192"/>
                  <a:pt x="363" y="11997"/>
                  <a:pt x="530" y="12192"/>
                </a:cubicBezTo>
                <a:cubicBezTo>
                  <a:pt x="530" y="12137"/>
                  <a:pt x="447" y="12081"/>
                  <a:pt x="447" y="12025"/>
                </a:cubicBezTo>
                <a:cubicBezTo>
                  <a:pt x="558" y="11886"/>
                  <a:pt x="698" y="11802"/>
                  <a:pt x="809" y="11690"/>
                </a:cubicBezTo>
                <a:cubicBezTo>
                  <a:pt x="865" y="11662"/>
                  <a:pt x="865" y="11579"/>
                  <a:pt x="921" y="11523"/>
                </a:cubicBezTo>
                <a:cubicBezTo>
                  <a:pt x="837" y="11383"/>
                  <a:pt x="754" y="11244"/>
                  <a:pt x="698" y="11076"/>
                </a:cubicBezTo>
                <a:lnTo>
                  <a:pt x="670" y="11049"/>
                </a:lnTo>
                <a:cubicBezTo>
                  <a:pt x="558" y="10937"/>
                  <a:pt x="447" y="10798"/>
                  <a:pt x="391" y="10658"/>
                </a:cubicBezTo>
                <a:cubicBezTo>
                  <a:pt x="335" y="10574"/>
                  <a:pt x="279" y="10463"/>
                  <a:pt x="224" y="10351"/>
                </a:cubicBezTo>
                <a:cubicBezTo>
                  <a:pt x="168" y="10212"/>
                  <a:pt x="112" y="10072"/>
                  <a:pt x="84" y="9905"/>
                </a:cubicBezTo>
                <a:cubicBezTo>
                  <a:pt x="56" y="9905"/>
                  <a:pt x="56" y="9821"/>
                  <a:pt x="28" y="9793"/>
                </a:cubicBezTo>
                <a:cubicBezTo>
                  <a:pt x="28" y="9542"/>
                  <a:pt x="0" y="9430"/>
                  <a:pt x="0" y="9235"/>
                </a:cubicBezTo>
                <a:cubicBezTo>
                  <a:pt x="0" y="8956"/>
                  <a:pt x="56" y="8677"/>
                  <a:pt x="168" y="8398"/>
                </a:cubicBezTo>
                <a:cubicBezTo>
                  <a:pt x="196" y="8342"/>
                  <a:pt x="251" y="8175"/>
                  <a:pt x="335" y="8063"/>
                </a:cubicBezTo>
                <a:cubicBezTo>
                  <a:pt x="391" y="7952"/>
                  <a:pt x="475" y="7868"/>
                  <a:pt x="558" y="7784"/>
                </a:cubicBezTo>
                <a:cubicBezTo>
                  <a:pt x="586" y="7757"/>
                  <a:pt x="614" y="7701"/>
                  <a:pt x="614" y="7673"/>
                </a:cubicBezTo>
                <a:cubicBezTo>
                  <a:pt x="698" y="7617"/>
                  <a:pt x="754" y="7561"/>
                  <a:pt x="837" y="7505"/>
                </a:cubicBezTo>
                <a:cubicBezTo>
                  <a:pt x="949" y="7450"/>
                  <a:pt x="1088" y="7310"/>
                  <a:pt x="1200" y="7310"/>
                </a:cubicBezTo>
                <a:cubicBezTo>
                  <a:pt x="1367" y="7199"/>
                  <a:pt x="1507" y="7087"/>
                  <a:pt x="1674" y="6975"/>
                </a:cubicBezTo>
                <a:cubicBezTo>
                  <a:pt x="1702" y="6920"/>
                  <a:pt x="1730" y="6892"/>
                  <a:pt x="1730" y="6864"/>
                </a:cubicBezTo>
                <a:cubicBezTo>
                  <a:pt x="1842" y="6641"/>
                  <a:pt x="1925" y="6389"/>
                  <a:pt x="1981" y="6138"/>
                </a:cubicBezTo>
                <a:cubicBezTo>
                  <a:pt x="2009" y="5999"/>
                  <a:pt x="2065" y="5859"/>
                  <a:pt x="2121" y="5720"/>
                </a:cubicBezTo>
                <a:cubicBezTo>
                  <a:pt x="2121" y="5692"/>
                  <a:pt x="2121" y="5664"/>
                  <a:pt x="2093" y="5636"/>
                </a:cubicBezTo>
                <a:cubicBezTo>
                  <a:pt x="2204" y="5246"/>
                  <a:pt x="2455" y="4883"/>
                  <a:pt x="2790" y="4632"/>
                </a:cubicBezTo>
                <a:cubicBezTo>
                  <a:pt x="2790" y="4604"/>
                  <a:pt x="2818" y="4576"/>
                  <a:pt x="2846" y="4548"/>
                </a:cubicBezTo>
                <a:cubicBezTo>
                  <a:pt x="2930" y="4409"/>
                  <a:pt x="3041" y="4297"/>
                  <a:pt x="3097" y="4185"/>
                </a:cubicBezTo>
                <a:cubicBezTo>
                  <a:pt x="3320" y="3934"/>
                  <a:pt x="3432" y="3767"/>
                  <a:pt x="3711" y="3516"/>
                </a:cubicBezTo>
                <a:cubicBezTo>
                  <a:pt x="4018" y="3237"/>
                  <a:pt x="4408" y="2930"/>
                  <a:pt x="4771" y="2623"/>
                </a:cubicBezTo>
                <a:cubicBezTo>
                  <a:pt x="5134" y="2316"/>
                  <a:pt x="5301" y="2177"/>
                  <a:pt x="5692" y="1898"/>
                </a:cubicBezTo>
                <a:cubicBezTo>
                  <a:pt x="5887" y="1758"/>
                  <a:pt x="6082" y="1591"/>
                  <a:pt x="6361" y="1423"/>
                </a:cubicBezTo>
                <a:cubicBezTo>
                  <a:pt x="6585" y="1312"/>
                  <a:pt x="6836" y="1172"/>
                  <a:pt x="7087" y="1089"/>
                </a:cubicBezTo>
                <a:cubicBezTo>
                  <a:pt x="7226" y="1033"/>
                  <a:pt x="7394" y="1033"/>
                  <a:pt x="7561" y="1033"/>
                </a:cubicBezTo>
                <a:cubicBezTo>
                  <a:pt x="8900" y="391"/>
                  <a:pt x="10379" y="1"/>
                  <a:pt x="11830" y="252"/>
                </a:cubicBezTo>
                <a:cubicBezTo>
                  <a:pt x="13392" y="614"/>
                  <a:pt x="14759" y="1563"/>
                  <a:pt x="15596" y="2930"/>
                </a:cubicBezTo>
                <a:cubicBezTo>
                  <a:pt x="15652" y="3042"/>
                  <a:pt x="15735" y="3153"/>
                  <a:pt x="15791" y="3237"/>
                </a:cubicBezTo>
                <a:cubicBezTo>
                  <a:pt x="16014" y="3600"/>
                  <a:pt x="16210" y="3990"/>
                  <a:pt x="16349" y="4381"/>
                </a:cubicBezTo>
                <a:cubicBezTo>
                  <a:pt x="16349" y="4381"/>
                  <a:pt x="16321" y="4381"/>
                  <a:pt x="16321" y="4381"/>
                </a:cubicBezTo>
                <a:lnTo>
                  <a:pt x="16321" y="4381"/>
                </a:lnTo>
                <a:cubicBezTo>
                  <a:pt x="16712" y="5413"/>
                  <a:pt x="16935" y="6501"/>
                  <a:pt x="17047" y="7589"/>
                </a:cubicBezTo>
                <a:cubicBezTo>
                  <a:pt x="17103" y="7645"/>
                  <a:pt x="17103" y="7729"/>
                  <a:pt x="17130" y="7812"/>
                </a:cubicBezTo>
                <a:cubicBezTo>
                  <a:pt x="17270" y="7812"/>
                  <a:pt x="17382" y="8733"/>
                  <a:pt x="17298" y="9263"/>
                </a:cubicBezTo>
                <a:cubicBezTo>
                  <a:pt x="17270" y="9291"/>
                  <a:pt x="17270" y="9319"/>
                  <a:pt x="17270" y="9375"/>
                </a:cubicBezTo>
                <a:cubicBezTo>
                  <a:pt x="17298" y="9514"/>
                  <a:pt x="17354" y="9598"/>
                  <a:pt x="17409" y="9737"/>
                </a:cubicBezTo>
                <a:cubicBezTo>
                  <a:pt x="17382" y="9877"/>
                  <a:pt x="17382" y="10016"/>
                  <a:pt x="17409" y="10156"/>
                </a:cubicBezTo>
                <a:cubicBezTo>
                  <a:pt x="17382" y="10295"/>
                  <a:pt x="17354" y="10435"/>
                  <a:pt x="17354" y="10574"/>
                </a:cubicBezTo>
                <a:cubicBezTo>
                  <a:pt x="17354" y="10602"/>
                  <a:pt x="17326" y="10658"/>
                  <a:pt x="17326" y="10686"/>
                </a:cubicBezTo>
                <a:cubicBezTo>
                  <a:pt x="17298" y="10798"/>
                  <a:pt x="17298" y="10909"/>
                  <a:pt x="17326" y="10993"/>
                </a:cubicBezTo>
                <a:cubicBezTo>
                  <a:pt x="17298" y="11076"/>
                  <a:pt x="17298" y="11132"/>
                  <a:pt x="17270" y="11188"/>
                </a:cubicBezTo>
                <a:cubicBezTo>
                  <a:pt x="17298" y="11188"/>
                  <a:pt x="17270" y="11355"/>
                  <a:pt x="17270" y="11439"/>
                </a:cubicBezTo>
                <a:cubicBezTo>
                  <a:pt x="17270" y="11523"/>
                  <a:pt x="17298" y="11495"/>
                  <a:pt x="17298" y="11523"/>
                </a:cubicBezTo>
                <a:cubicBezTo>
                  <a:pt x="17298" y="11551"/>
                  <a:pt x="17298" y="11551"/>
                  <a:pt x="17270" y="11579"/>
                </a:cubicBezTo>
                <a:cubicBezTo>
                  <a:pt x="17270" y="11607"/>
                  <a:pt x="17270" y="11579"/>
                  <a:pt x="17270" y="11607"/>
                </a:cubicBezTo>
                <a:cubicBezTo>
                  <a:pt x="17270" y="11634"/>
                  <a:pt x="17270" y="11662"/>
                  <a:pt x="17242" y="11718"/>
                </a:cubicBezTo>
                <a:cubicBezTo>
                  <a:pt x="17242" y="11830"/>
                  <a:pt x="17242" y="11941"/>
                  <a:pt x="17214" y="12081"/>
                </a:cubicBezTo>
                <a:cubicBezTo>
                  <a:pt x="17186" y="12165"/>
                  <a:pt x="17130" y="12276"/>
                  <a:pt x="17103" y="12360"/>
                </a:cubicBezTo>
                <a:cubicBezTo>
                  <a:pt x="17103" y="12304"/>
                  <a:pt x="17075" y="12192"/>
                  <a:pt x="17019" y="12220"/>
                </a:cubicBezTo>
                <a:cubicBezTo>
                  <a:pt x="16963" y="12360"/>
                  <a:pt x="16935" y="12499"/>
                  <a:pt x="16851" y="12667"/>
                </a:cubicBezTo>
                <a:cubicBezTo>
                  <a:pt x="16824" y="12750"/>
                  <a:pt x="16768" y="12834"/>
                  <a:pt x="16684" y="12918"/>
                </a:cubicBezTo>
                <a:cubicBezTo>
                  <a:pt x="16628" y="13057"/>
                  <a:pt x="16600" y="13141"/>
                  <a:pt x="16572" y="13225"/>
                </a:cubicBezTo>
                <a:cubicBezTo>
                  <a:pt x="16572" y="13225"/>
                  <a:pt x="16600" y="13225"/>
                  <a:pt x="16572" y="13281"/>
                </a:cubicBezTo>
                <a:cubicBezTo>
                  <a:pt x="16517" y="13308"/>
                  <a:pt x="16600" y="13197"/>
                  <a:pt x="16628" y="13225"/>
                </a:cubicBezTo>
                <a:cubicBezTo>
                  <a:pt x="16628" y="13253"/>
                  <a:pt x="16768" y="13308"/>
                  <a:pt x="16851" y="13308"/>
                </a:cubicBezTo>
                <a:cubicBezTo>
                  <a:pt x="16963" y="13308"/>
                  <a:pt x="17047" y="13364"/>
                  <a:pt x="16991" y="13532"/>
                </a:cubicBezTo>
                <a:cubicBezTo>
                  <a:pt x="16851" y="13922"/>
                  <a:pt x="16572" y="14285"/>
                  <a:pt x="16238" y="14536"/>
                </a:cubicBezTo>
                <a:cubicBezTo>
                  <a:pt x="16154" y="14564"/>
                  <a:pt x="16070" y="14620"/>
                  <a:pt x="16042" y="14592"/>
                </a:cubicBezTo>
                <a:cubicBezTo>
                  <a:pt x="15596" y="14954"/>
                  <a:pt x="15261" y="15038"/>
                  <a:pt x="15150" y="15010"/>
                </a:cubicBezTo>
                <a:cubicBezTo>
                  <a:pt x="15150" y="15066"/>
                  <a:pt x="15233" y="15150"/>
                  <a:pt x="15233" y="15206"/>
                </a:cubicBezTo>
                <a:cubicBezTo>
                  <a:pt x="15205" y="15345"/>
                  <a:pt x="15150" y="15429"/>
                  <a:pt x="15038" y="15512"/>
                </a:cubicBezTo>
                <a:cubicBezTo>
                  <a:pt x="14843" y="15624"/>
                  <a:pt x="14619" y="15736"/>
                  <a:pt x="14368" y="15791"/>
                </a:cubicBezTo>
                <a:cubicBezTo>
                  <a:pt x="14229" y="15847"/>
                  <a:pt x="14062" y="15875"/>
                  <a:pt x="13894" y="15847"/>
                </a:cubicBezTo>
                <a:cubicBezTo>
                  <a:pt x="13838" y="15819"/>
                  <a:pt x="13950" y="15736"/>
                  <a:pt x="13810" y="15708"/>
                </a:cubicBezTo>
                <a:cubicBezTo>
                  <a:pt x="13643" y="15764"/>
                  <a:pt x="13476" y="15791"/>
                  <a:pt x="13308" y="15819"/>
                </a:cubicBezTo>
                <a:cubicBezTo>
                  <a:pt x="13225" y="15819"/>
                  <a:pt x="13113" y="15819"/>
                  <a:pt x="13029" y="15819"/>
                </a:cubicBezTo>
                <a:cubicBezTo>
                  <a:pt x="12862" y="15819"/>
                  <a:pt x="12667" y="15875"/>
                  <a:pt x="12527" y="15875"/>
                </a:cubicBezTo>
                <a:cubicBezTo>
                  <a:pt x="12164" y="15903"/>
                  <a:pt x="12081" y="15847"/>
                  <a:pt x="11997" y="15764"/>
                </a:cubicBezTo>
                <a:cubicBezTo>
                  <a:pt x="11634" y="15847"/>
                  <a:pt x="11244" y="15847"/>
                  <a:pt x="10881" y="15791"/>
                </a:cubicBezTo>
                <a:cubicBezTo>
                  <a:pt x="10797" y="15791"/>
                  <a:pt x="10742" y="15764"/>
                  <a:pt x="10658" y="15736"/>
                </a:cubicBezTo>
                <a:cubicBezTo>
                  <a:pt x="10323" y="15736"/>
                  <a:pt x="10016" y="15680"/>
                  <a:pt x="9709" y="15568"/>
                </a:cubicBezTo>
                <a:cubicBezTo>
                  <a:pt x="9570" y="15568"/>
                  <a:pt x="9458" y="15540"/>
                  <a:pt x="9319" y="15540"/>
                </a:cubicBezTo>
                <a:cubicBezTo>
                  <a:pt x="9179" y="15512"/>
                  <a:pt x="8956" y="15485"/>
                  <a:pt x="8844" y="15429"/>
                </a:cubicBezTo>
                <a:cubicBezTo>
                  <a:pt x="8872" y="15401"/>
                  <a:pt x="8761" y="15345"/>
                  <a:pt x="8733" y="15289"/>
                </a:cubicBezTo>
                <a:cubicBezTo>
                  <a:pt x="8621" y="15289"/>
                  <a:pt x="8649" y="15345"/>
                  <a:pt x="8593" y="15345"/>
                </a:cubicBezTo>
                <a:cubicBezTo>
                  <a:pt x="8537" y="15373"/>
                  <a:pt x="8593" y="15317"/>
                  <a:pt x="8537" y="15317"/>
                </a:cubicBezTo>
                <a:cubicBezTo>
                  <a:pt x="8482" y="15317"/>
                  <a:pt x="8593" y="15373"/>
                  <a:pt x="8537" y="15401"/>
                </a:cubicBezTo>
                <a:cubicBezTo>
                  <a:pt x="8259" y="15457"/>
                  <a:pt x="8259" y="15596"/>
                  <a:pt x="7784" y="15568"/>
                </a:cubicBezTo>
                <a:cubicBezTo>
                  <a:pt x="7561" y="15485"/>
                  <a:pt x="7031" y="15429"/>
                  <a:pt x="6947" y="15317"/>
                </a:cubicBezTo>
                <a:cubicBezTo>
                  <a:pt x="6891" y="15317"/>
                  <a:pt x="6780" y="15317"/>
                  <a:pt x="6752" y="15345"/>
                </a:cubicBezTo>
                <a:cubicBezTo>
                  <a:pt x="6557" y="15345"/>
                  <a:pt x="6389" y="15289"/>
                  <a:pt x="6222" y="15233"/>
                </a:cubicBezTo>
                <a:cubicBezTo>
                  <a:pt x="6110" y="15233"/>
                  <a:pt x="6027" y="15233"/>
                  <a:pt x="5915" y="15206"/>
                </a:cubicBezTo>
                <a:cubicBezTo>
                  <a:pt x="5748" y="15150"/>
                  <a:pt x="5580" y="15094"/>
                  <a:pt x="5385" y="15066"/>
                </a:cubicBezTo>
                <a:cubicBezTo>
                  <a:pt x="5218" y="15010"/>
                  <a:pt x="5078" y="14927"/>
                  <a:pt x="4911" y="14843"/>
                </a:cubicBezTo>
                <a:cubicBezTo>
                  <a:pt x="4911" y="14815"/>
                  <a:pt x="4966" y="14759"/>
                  <a:pt x="4911" y="14731"/>
                </a:cubicBezTo>
                <a:cubicBezTo>
                  <a:pt x="4827" y="14731"/>
                  <a:pt x="4743" y="14731"/>
                  <a:pt x="4660" y="14759"/>
                </a:cubicBezTo>
                <a:cubicBezTo>
                  <a:pt x="4576" y="14759"/>
                  <a:pt x="4436" y="14731"/>
                  <a:pt x="4381" y="14731"/>
                </a:cubicBezTo>
                <a:cubicBezTo>
                  <a:pt x="4185" y="14648"/>
                  <a:pt x="4018" y="14620"/>
                  <a:pt x="3850" y="14536"/>
                </a:cubicBezTo>
                <a:cubicBezTo>
                  <a:pt x="3683" y="14452"/>
                  <a:pt x="3516" y="14341"/>
                  <a:pt x="3348" y="14229"/>
                </a:cubicBezTo>
                <a:cubicBezTo>
                  <a:pt x="3376" y="14090"/>
                  <a:pt x="3544" y="14006"/>
                  <a:pt x="3544" y="13866"/>
                </a:cubicBezTo>
                <a:cubicBezTo>
                  <a:pt x="3209" y="13783"/>
                  <a:pt x="3125" y="13922"/>
                  <a:pt x="2762" y="13811"/>
                </a:cubicBezTo>
                <a:cubicBezTo>
                  <a:pt x="2707" y="13839"/>
                  <a:pt x="2567" y="13783"/>
                  <a:pt x="2483" y="13811"/>
                </a:cubicBezTo>
                <a:cubicBezTo>
                  <a:pt x="2400" y="13811"/>
                  <a:pt x="2149" y="13699"/>
                  <a:pt x="2009" y="13671"/>
                </a:cubicBezTo>
                <a:cubicBezTo>
                  <a:pt x="1981" y="13643"/>
                  <a:pt x="1953" y="13643"/>
                  <a:pt x="1925" y="13615"/>
                </a:cubicBezTo>
                <a:cubicBezTo>
                  <a:pt x="1674" y="13560"/>
                  <a:pt x="1423" y="13448"/>
                  <a:pt x="1200" y="13253"/>
                </a:cubicBezTo>
                <a:cubicBezTo>
                  <a:pt x="1088" y="13113"/>
                  <a:pt x="949" y="13002"/>
                  <a:pt x="809" y="12862"/>
                </a:cubicBezTo>
                <a:close/>
                <a:moveTo>
                  <a:pt x="3544" y="14145"/>
                </a:moveTo>
                <a:cubicBezTo>
                  <a:pt x="3544" y="14145"/>
                  <a:pt x="3599" y="14173"/>
                  <a:pt x="3655" y="14201"/>
                </a:cubicBezTo>
                <a:cubicBezTo>
                  <a:pt x="3627" y="14173"/>
                  <a:pt x="3599" y="14145"/>
                  <a:pt x="3571" y="14145"/>
                </a:cubicBezTo>
                <a:close/>
                <a:moveTo>
                  <a:pt x="2623" y="13699"/>
                </a:moveTo>
                <a:cubicBezTo>
                  <a:pt x="2623" y="13699"/>
                  <a:pt x="2651" y="13727"/>
                  <a:pt x="2679" y="13755"/>
                </a:cubicBezTo>
                <a:cubicBezTo>
                  <a:pt x="2707" y="13783"/>
                  <a:pt x="2679" y="13727"/>
                  <a:pt x="2623" y="13699"/>
                </a:cubicBezTo>
                <a:close/>
                <a:moveTo>
                  <a:pt x="2707" y="13336"/>
                </a:moveTo>
                <a:cubicBezTo>
                  <a:pt x="2651" y="13308"/>
                  <a:pt x="2623" y="13308"/>
                  <a:pt x="2623" y="13308"/>
                </a:cubicBezTo>
                <a:cubicBezTo>
                  <a:pt x="2651" y="13336"/>
                  <a:pt x="2651" y="13336"/>
                  <a:pt x="2679" y="13364"/>
                </a:cubicBezTo>
                <a:cubicBezTo>
                  <a:pt x="2679" y="13364"/>
                  <a:pt x="2707" y="13336"/>
                  <a:pt x="2707" y="13336"/>
                </a:cubicBezTo>
                <a:close/>
                <a:moveTo>
                  <a:pt x="17186" y="11272"/>
                </a:moveTo>
                <a:cubicBezTo>
                  <a:pt x="17186" y="11272"/>
                  <a:pt x="17158" y="11300"/>
                  <a:pt x="17158" y="11355"/>
                </a:cubicBezTo>
                <a:cubicBezTo>
                  <a:pt x="17130" y="11411"/>
                  <a:pt x="17158" y="11411"/>
                  <a:pt x="17158" y="11383"/>
                </a:cubicBezTo>
                <a:cubicBezTo>
                  <a:pt x="17186" y="11355"/>
                  <a:pt x="17186" y="11300"/>
                  <a:pt x="17186" y="11272"/>
                </a:cubicBezTo>
                <a:close/>
                <a:moveTo>
                  <a:pt x="670" y="7757"/>
                </a:moveTo>
                <a:cubicBezTo>
                  <a:pt x="670" y="7784"/>
                  <a:pt x="726" y="7701"/>
                  <a:pt x="754" y="7673"/>
                </a:cubicBezTo>
                <a:cubicBezTo>
                  <a:pt x="782" y="7645"/>
                  <a:pt x="670" y="7729"/>
                  <a:pt x="670" y="7729"/>
                </a:cubicBezTo>
                <a:close/>
                <a:moveTo>
                  <a:pt x="363" y="9709"/>
                </a:moveTo>
                <a:cubicBezTo>
                  <a:pt x="335" y="9151"/>
                  <a:pt x="447" y="8621"/>
                  <a:pt x="698" y="8119"/>
                </a:cubicBezTo>
                <a:lnTo>
                  <a:pt x="586" y="8259"/>
                </a:lnTo>
                <a:cubicBezTo>
                  <a:pt x="503" y="8370"/>
                  <a:pt x="419" y="8482"/>
                  <a:pt x="363" y="8593"/>
                </a:cubicBezTo>
                <a:cubicBezTo>
                  <a:pt x="335" y="8593"/>
                  <a:pt x="307" y="8649"/>
                  <a:pt x="279" y="8733"/>
                </a:cubicBezTo>
                <a:cubicBezTo>
                  <a:pt x="251" y="8928"/>
                  <a:pt x="251" y="9124"/>
                  <a:pt x="279" y="9319"/>
                </a:cubicBezTo>
                <a:cubicBezTo>
                  <a:pt x="307" y="9375"/>
                  <a:pt x="307" y="9626"/>
                  <a:pt x="363" y="9682"/>
                </a:cubicBezTo>
                <a:close/>
                <a:moveTo>
                  <a:pt x="558" y="10853"/>
                </a:moveTo>
                <a:lnTo>
                  <a:pt x="558" y="10770"/>
                </a:lnTo>
                <a:cubicBezTo>
                  <a:pt x="558" y="10714"/>
                  <a:pt x="558" y="10798"/>
                  <a:pt x="558" y="10853"/>
                </a:cubicBezTo>
                <a:close/>
                <a:moveTo>
                  <a:pt x="949" y="11941"/>
                </a:moveTo>
                <a:lnTo>
                  <a:pt x="949" y="11941"/>
                </a:lnTo>
                <a:cubicBezTo>
                  <a:pt x="921" y="11913"/>
                  <a:pt x="893" y="11886"/>
                  <a:pt x="893" y="11913"/>
                </a:cubicBezTo>
                <a:close/>
                <a:moveTo>
                  <a:pt x="1451" y="13002"/>
                </a:moveTo>
                <a:cubicBezTo>
                  <a:pt x="1591" y="13085"/>
                  <a:pt x="1646" y="13029"/>
                  <a:pt x="1842" y="13169"/>
                </a:cubicBezTo>
                <a:cubicBezTo>
                  <a:pt x="1981" y="13141"/>
                  <a:pt x="2121" y="13197"/>
                  <a:pt x="2232" y="13253"/>
                </a:cubicBezTo>
                <a:cubicBezTo>
                  <a:pt x="2260" y="13169"/>
                  <a:pt x="2483" y="13253"/>
                  <a:pt x="2567" y="13253"/>
                </a:cubicBezTo>
                <a:cubicBezTo>
                  <a:pt x="2623" y="13281"/>
                  <a:pt x="2651" y="13281"/>
                  <a:pt x="2707" y="13308"/>
                </a:cubicBezTo>
                <a:cubicBezTo>
                  <a:pt x="2707" y="13308"/>
                  <a:pt x="2679" y="13253"/>
                  <a:pt x="2707" y="13253"/>
                </a:cubicBezTo>
                <a:lnTo>
                  <a:pt x="2734" y="13253"/>
                </a:lnTo>
                <a:cubicBezTo>
                  <a:pt x="2372" y="13029"/>
                  <a:pt x="2037" y="12778"/>
                  <a:pt x="1702" y="12499"/>
                </a:cubicBezTo>
                <a:cubicBezTo>
                  <a:pt x="1619" y="12667"/>
                  <a:pt x="1535" y="12806"/>
                  <a:pt x="1479" y="13002"/>
                </a:cubicBezTo>
                <a:close/>
                <a:moveTo>
                  <a:pt x="1898" y="13532"/>
                </a:moveTo>
                <a:lnTo>
                  <a:pt x="1898" y="13532"/>
                </a:lnTo>
                <a:lnTo>
                  <a:pt x="1842" y="13476"/>
                </a:lnTo>
                <a:cubicBezTo>
                  <a:pt x="1842" y="13476"/>
                  <a:pt x="1870" y="13476"/>
                  <a:pt x="1898" y="13532"/>
                </a:cubicBezTo>
                <a:close/>
                <a:moveTo>
                  <a:pt x="1702" y="13476"/>
                </a:moveTo>
                <a:cubicBezTo>
                  <a:pt x="1730" y="13504"/>
                  <a:pt x="1786" y="13504"/>
                  <a:pt x="1814" y="13532"/>
                </a:cubicBezTo>
                <a:cubicBezTo>
                  <a:pt x="1814" y="13532"/>
                  <a:pt x="1842" y="13532"/>
                  <a:pt x="1786" y="13476"/>
                </a:cubicBezTo>
                <a:cubicBezTo>
                  <a:pt x="1758" y="13448"/>
                  <a:pt x="1702" y="13448"/>
                  <a:pt x="1702" y="13476"/>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14_1_2_1">
    <p:spTree>
      <p:nvGrpSpPr>
        <p:cNvPr id="361" name="Shape 361"/>
        <p:cNvGrpSpPr/>
        <p:nvPr/>
      </p:nvGrpSpPr>
      <p:grpSpPr>
        <a:xfrm>
          <a:off x="0" y="0"/>
          <a:ext cx="0" cy="0"/>
          <a:chOff x="0" y="0"/>
          <a:chExt cx="0" cy="0"/>
        </a:xfrm>
      </p:grpSpPr>
      <p:sp>
        <p:nvSpPr>
          <p:cNvPr id="362" name="Google Shape;362;p19"/>
          <p:cNvSpPr txBox="1"/>
          <p:nvPr>
            <p:ph type="ctrTitle"/>
          </p:nvPr>
        </p:nvSpPr>
        <p:spPr>
          <a:xfrm>
            <a:off x="713225" y="242750"/>
            <a:ext cx="7717500" cy="946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a:lvl1pPr>
            <a:lvl2pPr lvl="1" rtl="0" algn="r">
              <a:spcBef>
                <a:spcPts val="0"/>
              </a:spcBef>
              <a:spcAft>
                <a:spcPts val="0"/>
              </a:spcAft>
              <a:buClr>
                <a:srgbClr val="434343"/>
              </a:buClr>
              <a:buSzPts val="1800"/>
              <a:buNone/>
              <a:defRPr sz="1800">
                <a:solidFill>
                  <a:srgbClr val="434343"/>
                </a:solidFill>
              </a:defRPr>
            </a:lvl2pPr>
            <a:lvl3pPr lvl="2" rtl="0" algn="r">
              <a:spcBef>
                <a:spcPts val="0"/>
              </a:spcBef>
              <a:spcAft>
                <a:spcPts val="0"/>
              </a:spcAft>
              <a:buClr>
                <a:srgbClr val="434343"/>
              </a:buClr>
              <a:buSzPts val="1800"/>
              <a:buNone/>
              <a:defRPr sz="1800">
                <a:solidFill>
                  <a:srgbClr val="434343"/>
                </a:solidFill>
              </a:defRPr>
            </a:lvl3pPr>
            <a:lvl4pPr lvl="3" rtl="0" algn="r">
              <a:spcBef>
                <a:spcPts val="0"/>
              </a:spcBef>
              <a:spcAft>
                <a:spcPts val="0"/>
              </a:spcAft>
              <a:buClr>
                <a:srgbClr val="434343"/>
              </a:buClr>
              <a:buSzPts val="1800"/>
              <a:buNone/>
              <a:defRPr sz="1800">
                <a:solidFill>
                  <a:srgbClr val="434343"/>
                </a:solidFill>
              </a:defRPr>
            </a:lvl4pPr>
            <a:lvl5pPr lvl="4" rtl="0" algn="r">
              <a:spcBef>
                <a:spcPts val="0"/>
              </a:spcBef>
              <a:spcAft>
                <a:spcPts val="0"/>
              </a:spcAft>
              <a:buClr>
                <a:srgbClr val="434343"/>
              </a:buClr>
              <a:buSzPts val="1800"/>
              <a:buNone/>
              <a:defRPr sz="1800">
                <a:solidFill>
                  <a:srgbClr val="434343"/>
                </a:solidFill>
              </a:defRPr>
            </a:lvl5pPr>
            <a:lvl6pPr lvl="5" rtl="0" algn="r">
              <a:spcBef>
                <a:spcPts val="0"/>
              </a:spcBef>
              <a:spcAft>
                <a:spcPts val="0"/>
              </a:spcAft>
              <a:buClr>
                <a:srgbClr val="434343"/>
              </a:buClr>
              <a:buSzPts val="1800"/>
              <a:buNone/>
              <a:defRPr sz="1800">
                <a:solidFill>
                  <a:srgbClr val="434343"/>
                </a:solidFill>
              </a:defRPr>
            </a:lvl6pPr>
            <a:lvl7pPr lvl="6" rtl="0" algn="r">
              <a:spcBef>
                <a:spcPts val="0"/>
              </a:spcBef>
              <a:spcAft>
                <a:spcPts val="0"/>
              </a:spcAft>
              <a:buClr>
                <a:srgbClr val="434343"/>
              </a:buClr>
              <a:buSzPts val="1800"/>
              <a:buNone/>
              <a:defRPr sz="1800">
                <a:solidFill>
                  <a:srgbClr val="434343"/>
                </a:solidFill>
              </a:defRPr>
            </a:lvl7pPr>
            <a:lvl8pPr lvl="7" rtl="0" algn="r">
              <a:spcBef>
                <a:spcPts val="0"/>
              </a:spcBef>
              <a:spcAft>
                <a:spcPts val="0"/>
              </a:spcAft>
              <a:buClr>
                <a:srgbClr val="434343"/>
              </a:buClr>
              <a:buSzPts val="1800"/>
              <a:buNone/>
              <a:defRPr sz="1800">
                <a:solidFill>
                  <a:srgbClr val="434343"/>
                </a:solidFill>
              </a:defRPr>
            </a:lvl8pPr>
            <a:lvl9pPr lvl="8" rtl="0" algn="r">
              <a:spcBef>
                <a:spcPts val="0"/>
              </a:spcBef>
              <a:spcAft>
                <a:spcPts val="0"/>
              </a:spcAft>
              <a:buClr>
                <a:srgbClr val="434343"/>
              </a:buClr>
              <a:buSzPts val="1800"/>
              <a:buNone/>
              <a:defRPr sz="1800">
                <a:solidFill>
                  <a:srgbClr val="434343"/>
                </a:solidFill>
              </a:defRPr>
            </a:lvl9pPr>
          </a:lstStyle>
          <a:p/>
        </p:txBody>
      </p:sp>
      <p:sp>
        <p:nvSpPr>
          <p:cNvPr id="363" name="Google Shape;363;p19"/>
          <p:cNvSpPr/>
          <p:nvPr/>
        </p:nvSpPr>
        <p:spPr>
          <a:xfrm>
            <a:off x="238822" y="-94727"/>
            <a:ext cx="750749" cy="670210"/>
          </a:xfrm>
          <a:custGeom>
            <a:rect b="b" l="l" r="r" t="t"/>
            <a:pathLst>
              <a:path extrusionOk="0" h="39228" w="43942">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9"/>
          <p:cNvSpPr/>
          <p:nvPr/>
        </p:nvSpPr>
        <p:spPr>
          <a:xfrm>
            <a:off x="-96283" y="-279679"/>
            <a:ext cx="440221" cy="937630"/>
          </a:xfrm>
          <a:custGeom>
            <a:rect b="b" l="l" r="r" t="t"/>
            <a:pathLst>
              <a:path extrusionOk="0" h="42547" w="19976">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9"/>
          <p:cNvSpPr/>
          <p:nvPr/>
        </p:nvSpPr>
        <p:spPr>
          <a:xfrm>
            <a:off x="343960" y="579963"/>
            <a:ext cx="284702" cy="271766"/>
          </a:xfrm>
          <a:custGeom>
            <a:rect b="b" l="l" r="r" t="t"/>
            <a:pathLst>
              <a:path extrusionOk="0" h="12332" w="12919">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9"/>
          <p:cNvSpPr/>
          <p:nvPr/>
        </p:nvSpPr>
        <p:spPr>
          <a:xfrm>
            <a:off x="574908" y="74881"/>
            <a:ext cx="721838" cy="408289"/>
          </a:xfrm>
          <a:custGeom>
            <a:rect b="b" l="l" r="r" t="t"/>
            <a:pathLst>
              <a:path extrusionOk="0" h="18527" w="32755">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9"/>
          <p:cNvSpPr/>
          <p:nvPr/>
        </p:nvSpPr>
        <p:spPr>
          <a:xfrm>
            <a:off x="8630815" y="283252"/>
            <a:ext cx="802385" cy="717519"/>
          </a:xfrm>
          <a:custGeom>
            <a:rect b="b" l="l" r="r" t="t"/>
            <a:pathLst>
              <a:path extrusionOk="0" h="32559" w="3641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9"/>
          <p:cNvSpPr/>
          <p:nvPr/>
        </p:nvSpPr>
        <p:spPr>
          <a:xfrm>
            <a:off x="8302274" y="330744"/>
            <a:ext cx="257001" cy="280383"/>
          </a:xfrm>
          <a:custGeom>
            <a:rect b="b" l="l" r="r" t="t"/>
            <a:pathLst>
              <a:path extrusionOk="0" h="12723" w="11662">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9"/>
          <p:cNvSpPr/>
          <p:nvPr/>
        </p:nvSpPr>
        <p:spPr>
          <a:xfrm>
            <a:off x="8121193" y="-94720"/>
            <a:ext cx="750729" cy="425478"/>
          </a:xfrm>
          <a:custGeom>
            <a:rect b="b" l="l" r="r" t="t"/>
            <a:pathLst>
              <a:path extrusionOk="0" h="19307" w="34066">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9"/>
          <p:cNvSpPr/>
          <p:nvPr/>
        </p:nvSpPr>
        <p:spPr>
          <a:xfrm>
            <a:off x="-11" y="4016730"/>
            <a:ext cx="383673" cy="350484"/>
          </a:xfrm>
          <a:custGeom>
            <a:rect b="b" l="l" r="r" t="t"/>
            <a:pathLst>
              <a:path extrusionOk="0" h="15904" w="17410">
                <a:moveTo>
                  <a:pt x="809" y="12862"/>
                </a:moveTo>
                <a:cubicBezTo>
                  <a:pt x="698" y="12750"/>
                  <a:pt x="670" y="12611"/>
                  <a:pt x="530" y="12499"/>
                </a:cubicBezTo>
                <a:cubicBezTo>
                  <a:pt x="475" y="12388"/>
                  <a:pt x="447" y="12276"/>
                  <a:pt x="391" y="12192"/>
                </a:cubicBezTo>
                <a:cubicBezTo>
                  <a:pt x="447" y="12192"/>
                  <a:pt x="363" y="11997"/>
                  <a:pt x="530" y="12192"/>
                </a:cubicBezTo>
                <a:cubicBezTo>
                  <a:pt x="530" y="12137"/>
                  <a:pt x="447" y="12081"/>
                  <a:pt x="447" y="12025"/>
                </a:cubicBezTo>
                <a:cubicBezTo>
                  <a:pt x="558" y="11886"/>
                  <a:pt x="698" y="11802"/>
                  <a:pt x="809" y="11690"/>
                </a:cubicBezTo>
                <a:cubicBezTo>
                  <a:pt x="865" y="11662"/>
                  <a:pt x="865" y="11579"/>
                  <a:pt x="921" y="11523"/>
                </a:cubicBezTo>
                <a:cubicBezTo>
                  <a:pt x="837" y="11383"/>
                  <a:pt x="754" y="11244"/>
                  <a:pt x="698" y="11076"/>
                </a:cubicBezTo>
                <a:lnTo>
                  <a:pt x="670" y="11049"/>
                </a:lnTo>
                <a:cubicBezTo>
                  <a:pt x="558" y="10937"/>
                  <a:pt x="447" y="10798"/>
                  <a:pt x="391" y="10658"/>
                </a:cubicBezTo>
                <a:cubicBezTo>
                  <a:pt x="335" y="10574"/>
                  <a:pt x="279" y="10463"/>
                  <a:pt x="224" y="10351"/>
                </a:cubicBezTo>
                <a:cubicBezTo>
                  <a:pt x="168" y="10212"/>
                  <a:pt x="112" y="10072"/>
                  <a:pt x="84" y="9905"/>
                </a:cubicBezTo>
                <a:cubicBezTo>
                  <a:pt x="56" y="9905"/>
                  <a:pt x="56" y="9821"/>
                  <a:pt x="28" y="9793"/>
                </a:cubicBezTo>
                <a:cubicBezTo>
                  <a:pt x="28" y="9542"/>
                  <a:pt x="0" y="9430"/>
                  <a:pt x="0" y="9235"/>
                </a:cubicBezTo>
                <a:cubicBezTo>
                  <a:pt x="0" y="8956"/>
                  <a:pt x="56" y="8677"/>
                  <a:pt x="168" y="8398"/>
                </a:cubicBezTo>
                <a:cubicBezTo>
                  <a:pt x="196" y="8342"/>
                  <a:pt x="251" y="8175"/>
                  <a:pt x="335" y="8063"/>
                </a:cubicBezTo>
                <a:cubicBezTo>
                  <a:pt x="391" y="7952"/>
                  <a:pt x="475" y="7868"/>
                  <a:pt x="558" y="7784"/>
                </a:cubicBezTo>
                <a:cubicBezTo>
                  <a:pt x="586" y="7757"/>
                  <a:pt x="614" y="7701"/>
                  <a:pt x="614" y="7673"/>
                </a:cubicBezTo>
                <a:cubicBezTo>
                  <a:pt x="698" y="7617"/>
                  <a:pt x="754" y="7561"/>
                  <a:pt x="837" y="7505"/>
                </a:cubicBezTo>
                <a:cubicBezTo>
                  <a:pt x="949" y="7450"/>
                  <a:pt x="1088" y="7310"/>
                  <a:pt x="1200" y="7310"/>
                </a:cubicBezTo>
                <a:cubicBezTo>
                  <a:pt x="1367" y="7199"/>
                  <a:pt x="1507" y="7087"/>
                  <a:pt x="1674" y="6975"/>
                </a:cubicBezTo>
                <a:cubicBezTo>
                  <a:pt x="1702" y="6920"/>
                  <a:pt x="1730" y="6892"/>
                  <a:pt x="1730" y="6864"/>
                </a:cubicBezTo>
                <a:cubicBezTo>
                  <a:pt x="1842" y="6641"/>
                  <a:pt x="1925" y="6389"/>
                  <a:pt x="1981" y="6138"/>
                </a:cubicBezTo>
                <a:cubicBezTo>
                  <a:pt x="2009" y="5999"/>
                  <a:pt x="2065" y="5859"/>
                  <a:pt x="2121" y="5720"/>
                </a:cubicBezTo>
                <a:cubicBezTo>
                  <a:pt x="2121" y="5692"/>
                  <a:pt x="2121" y="5664"/>
                  <a:pt x="2093" y="5636"/>
                </a:cubicBezTo>
                <a:cubicBezTo>
                  <a:pt x="2204" y="5246"/>
                  <a:pt x="2455" y="4883"/>
                  <a:pt x="2790" y="4632"/>
                </a:cubicBezTo>
                <a:cubicBezTo>
                  <a:pt x="2790" y="4604"/>
                  <a:pt x="2818" y="4576"/>
                  <a:pt x="2846" y="4548"/>
                </a:cubicBezTo>
                <a:cubicBezTo>
                  <a:pt x="2930" y="4409"/>
                  <a:pt x="3041" y="4297"/>
                  <a:pt x="3097" y="4185"/>
                </a:cubicBezTo>
                <a:cubicBezTo>
                  <a:pt x="3320" y="3934"/>
                  <a:pt x="3432" y="3767"/>
                  <a:pt x="3711" y="3516"/>
                </a:cubicBezTo>
                <a:cubicBezTo>
                  <a:pt x="4018" y="3237"/>
                  <a:pt x="4408" y="2930"/>
                  <a:pt x="4771" y="2623"/>
                </a:cubicBezTo>
                <a:cubicBezTo>
                  <a:pt x="5134" y="2316"/>
                  <a:pt x="5301" y="2177"/>
                  <a:pt x="5692" y="1898"/>
                </a:cubicBezTo>
                <a:cubicBezTo>
                  <a:pt x="5887" y="1758"/>
                  <a:pt x="6082" y="1591"/>
                  <a:pt x="6361" y="1423"/>
                </a:cubicBezTo>
                <a:cubicBezTo>
                  <a:pt x="6585" y="1312"/>
                  <a:pt x="6836" y="1172"/>
                  <a:pt x="7087" y="1089"/>
                </a:cubicBezTo>
                <a:cubicBezTo>
                  <a:pt x="7226" y="1033"/>
                  <a:pt x="7394" y="1033"/>
                  <a:pt x="7561" y="1033"/>
                </a:cubicBezTo>
                <a:cubicBezTo>
                  <a:pt x="8900" y="391"/>
                  <a:pt x="10379" y="1"/>
                  <a:pt x="11830" y="252"/>
                </a:cubicBezTo>
                <a:cubicBezTo>
                  <a:pt x="13392" y="614"/>
                  <a:pt x="14759" y="1563"/>
                  <a:pt x="15596" y="2930"/>
                </a:cubicBezTo>
                <a:cubicBezTo>
                  <a:pt x="15652" y="3042"/>
                  <a:pt x="15735" y="3153"/>
                  <a:pt x="15791" y="3237"/>
                </a:cubicBezTo>
                <a:cubicBezTo>
                  <a:pt x="16014" y="3600"/>
                  <a:pt x="16210" y="3990"/>
                  <a:pt x="16349" y="4381"/>
                </a:cubicBezTo>
                <a:cubicBezTo>
                  <a:pt x="16349" y="4381"/>
                  <a:pt x="16321" y="4381"/>
                  <a:pt x="16321" y="4381"/>
                </a:cubicBezTo>
                <a:lnTo>
                  <a:pt x="16321" y="4381"/>
                </a:lnTo>
                <a:cubicBezTo>
                  <a:pt x="16712" y="5413"/>
                  <a:pt x="16935" y="6501"/>
                  <a:pt x="17047" y="7589"/>
                </a:cubicBezTo>
                <a:cubicBezTo>
                  <a:pt x="17103" y="7645"/>
                  <a:pt x="17103" y="7729"/>
                  <a:pt x="17130" y="7812"/>
                </a:cubicBezTo>
                <a:cubicBezTo>
                  <a:pt x="17270" y="7812"/>
                  <a:pt x="17382" y="8733"/>
                  <a:pt x="17298" y="9263"/>
                </a:cubicBezTo>
                <a:cubicBezTo>
                  <a:pt x="17270" y="9291"/>
                  <a:pt x="17270" y="9319"/>
                  <a:pt x="17270" y="9375"/>
                </a:cubicBezTo>
                <a:cubicBezTo>
                  <a:pt x="17298" y="9514"/>
                  <a:pt x="17354" y="9598"/>
                  <a:pt x="17409" y="9737"/>
                </a:cubicBezTo>
                <a:cubicBezTo>
                  <a:pt x="17382" y="9877"/>
                  <a:pt x="17382" y="10016"/>
                  <a:pt x="17409" y="10156"/>
                </a:cubicBezTo>
                <a:cubicBezTo>
                  <a:pt x="17382" y="10295"/>
                  <a:pt x="17354" y="10435"/>
                  <a:pt x="17354" y="10574"/>
                </a:cubicBezTo>
                <a:cubicBezTo>
                  <a:pt x="17354" y="10602"/>
                  <a:pt x="17326" y="10658"/>
                  <a:pt x="17326" y="10686"/>
                </a:cubicBezTo>
                <a:cubicBezTo>
                  <a:pt x="17298" y="10798"/>
                  <a:pt x="17298" y="10909"/>
                  <a:pt x="17326" y="10993"/>
                </a:cubicBezTo>
                <a:cubicBezTo>
                  <a:pt x="17298" y="11076"/>
                  <a:pt x="17298" y="11132"/>
                  <a:pt x="17270" y="11188"/>
                </a:cubicBezTo>
                <a:cubicBezTo>
                  <a:pt x="17298" y="11188"/>
                  <a:pt x="17270" y="11355"/>
                  <a:pt x="17270" y="11439"/>
                </a:cubicBezTo>
                <a:cubicBezTo>
                  <a:pt x="17270" y="11523"/>
                  <a:pt x="17298" y="11495"/>
                  <a:pt x="17298" y="11523"/>
                </a:cubicBezTo>
                <a:cubicBezTo>
                  <a:pt x="17298" y="11551"/>
                  <a:pt x="17298" y="11551"/>
                  <a:pt x="17270" y="11579"/>
                </a:cubicBezTo>
                <a:cubicBezTo>
                  <a:pt x="17270" y="11607"/>
                  <a:pt x="17270" y="11579"/>
                  <a:pt x="17270" y="11607"/>
                </a:cubicBezTo>
                <a:cubicBezTo>
                  <a:pt x="17270" y="11634"/>
                  <a:pt x="17270" y="11662"/>
                  <a:pt x="17242" y="11718"/>
                </a:cubicBezTo>
                <a:cubicBezTo>
                  <a:pt x="17242" y="11830"/>
                  <a:pt x="17242" y="11941"/>
                  <a:pt x="17214" y="12081"/>
                </a:cubicBezTo>
                <a:cubicBezTo>
                  <a:pt x="17186" y="12165"/>
                  <a:pt x="17130" y="12276"/>
                  <a:pt x="17103" y="12360"/>
                </a:cubicBezTo>
                <a:cubicBezTo>
                  <a:pt x="17103" y="12304"/>
                  <a:pt x="17075" y="12192"/>
                  <a:pt x="17019" y="12220"/>
                </a:cubicBezTo>
                <a:cubicBezTo>
                  <a:pt x="16963" y="12360"/>
                  <a:pt x="16935" y="12499"/>
                  <a:pt x="16851" y="12667"/>
                </a:cubicBezTo>
                <a:cubicBezTo>
                  <a:pt x="16824" y="12750"/>
                  <a:pt x="16768" y="12834"/>
                  <a:pt x="16684" y="12918"/>
                </a:cubicBezTo>
                <a:cubicBezTo>
                  <a:pt x="16628" y="13057"/>
                  <a:pt x="16600" y="13141"/>
                  <a:pt x="16572" y="13225"/>
                </a:cubicBezTo>
                <a:cubicBezTo>
                  <a:pt x="16572" y="13225"/>
                  <a:pt x="16600" y="13225"/>
                  <a:pt x="16572" y="13281"/>
                </a:cubicBezTo>
                <a:cubicBezTo>
                  <a:pt x="16517" y="13308"/>
                  <a:pt x="16600" y="13197"/>
                  <a:pt x="16628" y="13225"/>
                </a:cubicBezTo>
                <a:cubicBezTo>
                  <a:pt x="16628" y="13253"/>
                  <a:pt x="16768" y="13308"/>
                  <a:pt x="16851" y="13308"/>
                </a:cubicBezTo>
                <a:cubicBezTo>
                  <a:pt x="16963" y="13308"/>
                  <a:pt x="17047" y="13364"/>
                  <a:pt x="16991" y="13532"/>
                </a:cubicBezTo>
                <a:cubicBezTo>
                  <a:pt x="16851" y="13922"/>
                  <a:pt x="16572" y="14285"/>
                  <a:pt x="16238" y="14536"/>
                </a:cubicBezTo>
                <a:cubicBezTo>
                  <a:pt x="16154" y="14564"/>
                  <a:pt x="16070" y="14620"/>
                  <a:pt x="16042" y="14592"/>
                </a:cubicBezTo>
                <a:cubicBezTo>
                  <a:pt x="15596" y="14954"/>
                  <a:pt x="15261" y="15038"/>
                  <a:pt x="15150" y="15010"/>
                </a:cubicBezTo>
                <a:cubicBezTo>
                  <a:pt x="15150" y="15066"/>
                  <a:pt x="15233" y="15150"/>
                  <a:pt x="15233" y="15206"/>
                </a:cubicBezTo>
                <a:cubicBezTo>
                  <a:pt x="15205" y="15345"/>
                  <a:pt x="15150" y="15429"/>
                  <a:pt x="15038" y="15512"/>
                </a:cubicBezTo>
                <a:cubicBezTo>
                  <a:pt x="14843" y="15624"/>
                  <a:pt x="14619" y="15736"/>
                  <a:pt x="14368" y="15791"/>
                </a:cubicBezTo>
                <a:cubicBezTo>
                  <a:pt x="14229" y="15847"/>
                  <a:pt x="14062" y="15875"/>
                  <a:pt x="13894" y="15847"/>
                </a:cubicBezTo>
                <a:cubicBezTo>
                  <a:pt x="13838" y="15819"/>
                  <a:pt x="13950" y="15736"/>
                  <a:pt x="13810" y="15708"/>
                </a:cubicBezTo>
                <a:cubicBezTo>
                  <a:pt x="13643" y="15764"/>
                  <a:pt x="13476" y="15791"/>
                  <a:pt x="13308" y="15819"/>
                </a:cubicBezTo>
                <a:cubicBezTo>
                  <a:pt x="13225" y="15819"/>
                  <a:pt x="13113" y="15819"/>
                  <a:pt x="13029" y="15819"/>
                </a:cubicBezTo>
                <a:cubicBezTo>
                  <a:pt x="12862" y="15819"/>
                  <a:pt x="12667" y="15875"/>
                  <a:pt x="12527" y="15875"/>
                </a:cubicBezTo>
                <a:cubicBezTo>
                  <a:pt x="12164" y="15903"/>
                  <a:pt x="12081" y="15847"/>
                  <a:pt x="11997" y="15764"/>
                </a:cubicBezTo>
                <a:cubicBezTo>
                  <a:pt x="11634" y="15847"/>
                  <a:pt x="11244" y="15847"/>
                  <a:pt x="10881" y="15791"/>
                </a:cubicBezTo>
                <a:cubicBezTo>
                  <a:pt x="10797" y="15791"/>
                  <a:pt x="10742" y="15764"/>
                  <a:pt x="10658" y="15736"/>
                </a:cubicBezTo>
                <a:cubicBezTo>
                  <a:pt x="10323" y="15736"/>
                  <a:pt x="10016" y="15680"/>
                  <a:pt x="9709" y="15568"/>
                </a:cubicBezTo>
                <a:cubicBezTo>
                  <a:pt x="9570" y="15568"/>
                  <a:pt x="9458" y="15540"/>
                  <a:pt x="9319" y="15540"/>
                </a:cubicBezTo>
                <a:cubicBezTo>
                  <a:pt x="9179" y="15512"/>
                  <a:pt x="8956" y="15485"/>
                  <a:pt x="8844" y="15429"/>
                </a:cubicBezTo>
                <a:cubicBezTo>
                  <a:pt x="8872" y="15401"/>
                  <a:pt x="8761" y="15345"/>
                  <a:pt x="8733" y="15289"/>
                </a:cubicBezTo>
                <a:cubicBezTo>
                  <a:pt x="8621" y="15289"/>
                  <a:pt x="8649" y="15345"/>
                  <a:pt x="8593" y="15345"/>
                </a:cubicBezTo>
                <a:cubicBezTo>
                  <a:pt x="8537" y="15373"/>
                  <a:pt x="8593" y="15317"/>
                  <a:pt x="8537" y="15317"/>
                </a:cubicBezTo>
                <a:cubicBezTo>
                  <a:pt x="8482" y="15317"/>
                  <a:pt x="8593" y="15373"/>
                  <a:pt x="8537" y="15401"/>
                </a:cubicBezTo>
                <a:cubicBezTo>
                  <a:pt x="8259" y="15457"/>
                  <a:pt x="8259" y="15596"/>
                  <a:pt x="7784" y="15568"/>
                </a:cubicBezTo>
                <a:cubicBezTo>
                  <a:pt x="7561" y="15485"/>
                  <a:pt x="7031" y="15429"/>
                  <a:pt x="6947" y="15317"/>
                </a:cubicBezTo>
                <a:cubicBezTo>
                  <a:pt x="6891" y="15317"/>
                  <a:pt x="6780" y="15317"/>
                  <a:pt x="6752" y="15345"/>
                </a:cubicBezTo>
                <a:cubicBezTo>
                  <a:pt x="6557" y="15345"/>
                  <a:pt x="6389" y="15289"/>
                  <a:pt x="6222" y="15233"/>
                </a:cubicBezTo>
                <a:cubicBezTo>
                  <a:pt x="6110" y="15233"/>
                  <a:pt x="6027" y="15233"/>
                  <a:pt x="5915" y="15206"/>
                </a:cubicBezTo>
                <a:cubicBezTo>
                  <a:pt x="5748" y="15150"/>
                  <a:pt x="5580" y="15094"/>
                  <a:pt x="5385" y="15066"/>
                </a:cubicBezTo>
                <a:cubicBezTo>
                  <a:pt x="5218" y="15010"/>
                  <a:pt x="5078" y="14927"/>
                  <a:pt x="4911" y="14843"/>
                </a:cubicBezTo>
                <a:cubicBezTo>
                  <a:pt x="4911" y="14815"/>
                  <a:pt x="4966" y="14759"/>
                  <a:pt x="4911" y="14731"/>
                </a:cubicBezTo>
                <a:cubicBezTo>
                  <a:pt x="4827" y="14731"/>
                  <a:pt x="4743" y="14731"/>
                  <a:pt x="4660" y="14759"/>
                </a:cubicBezTo>
                <a:cubicBezTo>
                  <a:pt x="4576" y="14759"/>
                  <a:pt x="4436" y="14731"/>
                  <a:pt x="4381" y="14731"/>
                </a:cubicBezTo>
                <a:cubicBezTo>
                  <a:pt x="4185" y="14648"/>
                  <a:pt x="4018" y="14620"/>
                  <a:pt x="3850" y="14536"/>
                </a:cubicBezTo>
                <a:cubicBezTo>
                  <a:pt x="3683" y="14452"/>
                  <a:pt x="3516" y="14341"/>
                  <a:pt x="3348" y="14229"/>
                </a:cubicBezTo>
                <a:cubicBezTo>
                  <a:pt x="3376" y="14090"/>
                  <a:pt x="3544" y="14006"/>
                  <a:pt x="3544" y="13866"/>
                </a:cubicBezTo>
                <a:cubicBezTo>
                  <a:pt x="3209" y="13783"/>
                  <a:pt x="3125" y="13922"/>
                  <a:pt x="2762" y="13811"/>
                </a:cubicBezTo>
                <a:cubicBezTo>
                  <a:pt x="2707" y="13839"/>
                  <a:pt x="2567" y="13783"/>
                  <a:pt x="2483" y="13811"/>
                </a:cubicBezTo>
                <a:cubicBezTo>
                  <a:pt x="2400" y="13811"/>
                  <a:pt x="2149" y="13699"/>
                  <a:pt x="2009" y="13671"/>
                </a:cubicBezTo>
                <a:cubicBezTo>
                  <a:pt x="1981" y="13643"/>
                  <a:pt x="1953" y="13643"/>
                  <a:pt x="1925" y="13615"/>
                </a:cubicBezTo>
                <a:cubicBezTo>
                  <a:pt x="1674" y="13560"/>
                  <a:pt x="1423" y="13448"/>
                  <a:pt x="1200" y="13253"/>
                </a:cubicBezTo>
                <a:cubicBezTo>
                  <a:pt x="1088" y="13113"/>
                  <a:pt x="949" y="13002"/>
                  <a:pt x="809" y="12862"/>
                </a:cubicBezTo>
                <a:close/>
                <a:moveTo>
                  <a:pt x="3544" y="14145"/>
                </a:moveTo>
                <a:cubicBezTo>
                  <a:pt x="3544" y="14145"/>
                  <a:pt x="3599" y="14173"/>
                  <a:pt x="3655" y="14201"/>
                </a:cubicBezTo>
                <a:cubicBezTo>
                  <a:pt x="3627" y="14173"/>
                  <a:pt x="3599" y="14145"/>
                  <a:pt x="3571" y="14145"/>
                </a:cubicBezTo>
                <a:close/>
                <a:moveTo>
                  <a:pt x="2623" y="13699"/>
                </a:moveTo>
                <a:cubicBezTo>
                  <a:pt x="2623" y="13699"/>
                  <a:pt x="2651" y="13727"/>
                  <a:pt x="2679" y="13755"/>
                </a:cubicBezTo>
                <a:cubicBezTo>
                  <a:pt x="2707" y="13783"/>
                  <a:pt x="2679" y="13727"/>
                  <a:pt x="2623" y="13699"/>
                </a:cubicBezTo>
                <a:close/>
                <a:moveTo>
                  <a:pt x="2707" y="13336"/>
                </a:moveTo>
                <a:cubicBezTo>
                  <a:pt x="2651" y="13308"/>
                  <a:pt x="2623" y="13308"/>
                  <a:pt x="2623" y="13308"/>
                </a:cubicBezTo>
                <a:cubicBezTo>
                  <a:pt x="2651" y="13336"/>
                  <a:pt x="2651" y="13336"/>
                  <a:pt x="2679" y="13364"/>
                </a:cubicBezTo>
                <a:cubicBezTo>
                  <a:pt x="2679" y="13364"/>
                  <a:pt x="2707" y="13336"/>
                  <a:pt x="2707" y="13336"/>
                </a:cubicBezTo>
                <a:close/>
                <a:moveTo>
                  <a:pt x="17186" y="11272"/>
                </a:moveTo>
                <a:cubicBezTo>
                  <a:pt x="17186" y="11272"/>
                  <a:pt x="17158" y="11300"/>
                  <a:pt x="17158" y="11355"/>
                </a:cubicBezTo>
                <a:cubicBezTo>
                  <a:pt x="17130" y="11411"/>
                  <a:pt x="17158" y="11411"/>
                  <a:pt x="17158" y="11383"/>
                </a:cubicBezTo>
                <a:cubicBezTo>
                  <a:pt x="17186" y="11355"/>
                  <a:pt x="17186" y="11300"/>
                  <a:pt x="17186" y="11272"/>
                </a:cubicBezTo>
                <a:close/>
                <a:moveTo>
                  <a:pt x="670" y="7757"/>
                </a:moveTo>
                <a:cubicBezTo>
                  <a:pt x="670" y="7784"/>
                  <a:pt x="726" y="7701"/>
                  <a:pt x="754" y="7673"/>
                </a:cubicBezTo>
                <a:cubicBezTo>
                  <a:pt x="782" y="7645"/>
                  <a:pt x="670" y="7729"/>
                  <a:pt x="670" y="7729"/>
                </a:cubicBezTo>
                <a:close/>
                <a:moveTo>
                  <a:pt x="363" y="9709"/>
                </a:moveTo>
                <a:cubicBezTo>
                  <a:pt x="335" y="9151"/>
                  <a:pt x="447" y="8621"/>
                  <a:pt x="698" y="8119"/>
                </a:cubicBezTo>
                <a:lnTo>
                  <a:pt x="586" y="8259"/>
                </a:lnTo>
                <a:cubicBezTo>
                  <a:pt x="503" y="8370"/>
                  <a:pt x="419" y="8482"/>
                  <a:pt x="363" y="8593"/>
                </a:cubicBezTo>
                <a:cubicBezTo>
                  <a:pt x="335" y="8593"/>
                  <a:pt x="307" y="8649"/>
                  <a:pt x="279" y="8733"/>
                </a:cubicBezTo>
                <a:cubicBezTo>
                  <a:pt x="251" y="8928"/>
                  <a:pt x="251" y="9124"/>
                  <a:pt x="279" y="9319"/>
                </a:cubicBezTo>
                <a:cubicBezTo>
                  <a:pt x="307" y="9375"/>
                  <a:pt x="307" y="9626"/>
                  <a:pt x="363" y="9682"/>
                </a:cubicBezTo>
                <a:close/>
                <a:moveTo>
                  <a:pt x="558" y="10853"/>
                </a:moveTo>
                <a:lnTo>
                  <a:pt x="558" y="10770"/>
                </a:lnTo>
                <a:cubicBezTo>
                  <a:pt x="558" y="10714"/>
                  <a:pt x="558" y="10798"/>
                  <a:pt x="558" y="10853"/>
                </a:cubicBezTo>
                <a:close/>
                <a:moveTo>
                  <a:pt x="949" y="11941"/>
                </a:moveTo>
                <a:lnTo>
                  <a:pt x="949" y="11941"/>
                </a:lnTo>
                <a:cubicBezTo>
                  <a:pt x="921" y="11913"/>
                  <a:pt x="893" y="11886"/>
                  <a:pt x="893" y="11913"/>
                </a:cubicBezTo>
                <a:close/>
                <a:moveTo>
                  <a:pt x="1451" y="13002"/>
                </a:moveTo>
                <a:cubicBezTo>
                  <a:pt x="1591" y="13085"/>
                  <a:pt x="1646" y="13029"/>
                  <a:pt x="1842" y="13169"/>
                </a:cubicBezTo>
                <a:cubicBezTo>
                  <a:pt x="1981" y="13141"/>
                  <a:pt x="2121" y="13197"/>
                  <a:pt x="2232" y="13253"/>
                </a:cubicBezTo>
                <a:cubicBezTo>
                  <a:pt x="2260" y="13169"/>
                  <a:pt x="2483" y="13253"/>
                  <a:pt x="2567" y="13253"/>
                </a:cubicBezTo>
                <a:cubicBezTo>
                  <a:pt x="2623" y="13281"/>
                  <a:pt x="2651" y="13281"/>
                  <a:pt x="2707" y="13308"/>
                </a:cubicBezTo>
                <a:cubicBezTo>
                  <a:pt x="2707" y="13308"/>
                  <a:pt x="2679" y="13253"/>
                  <a:pt x="2707" y="13253"/>
                </a:cubicBezTo>
                <a:lnTo>
                  <a:pt x="2734" y="13253"/>
                </a:lnTo>
                <a:cubicBezTo>
                  <a:pt x="2372" y="13029"/>
                  <a:pt x="2037" y="12778"/>
                  <a:pt x="1702" y="12499"/>
                </a:cubicBezTo>
                <a:cubicBezTo>
                  <a:pt x="1619" y="12667"/>
                  <a:pt x="1535" y="12806"/>
                  <a:pt x="1479" y="13002"/>
                </a:cubicBezTo>
                <a:close/>
                <a:moveTo>
                  <a:pt x="1898" y="13532"/>
                </a:moveTo>
                <a:lnTo>
                  <a:pt x="1898" y="13532"/>
                </a:lnTo>
                <a:lnTo>
                  <a:pt x="1842" y="13476"/>
                </a:lnTo>
                <a:cubicBezTo>
                  <a:pt x="1842" y="13476"/>
                  <a:pt x="1870" y="13476"/>
                  <a:pt x="1898" y="13532"/>
                </a:cubicBezTo>
                <a:close/>
                <a:moveTo>
                  <a:pt x="1702" y="13476"/>
                </a:moveTo>
                <a:cubicBezTo>
                  <a:pt x="1730" y="13504"/>
                  <a:pt x="1786" y="13504"/>
                  <a:pt x="1814" y="13532"/>
                </a:cubicBezTo>
                <a:cubicBezTo>
                  <a:pt x="1814" y="13532"/>
                  <a:pt x="1842" y="13532"/>
                  <a:pt x="1786" y="13476"/>
                </a:cubicBezTo>
                <a:cubicBezTo>
                  <a:pt x="1758" y="13448"/>
                  <a:pt x="1702" y="13448"/>
                  <a:pt x="1702" y="1347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9"/>
          <p:cNvSpPr/>
          <p:nvPr/>
        </p:nvSpPr>
        <p:spPr>
          <a:xfrm>
            <a:off x="-96272" y="4408215"/>
            <a:ext cx="802980" cy="716902"/>
          </a:xfrm>
          <a:custGeom>
            <a:rect b="b" l="l" r="r" t="t"/>
            <a:pathLst>
              <a:path extrusionOk="0" h="32531" w="36437">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9"/>
          <p:cNvSpPr/>
          <p:nvPr/>
        </p:nvSpPr>
        <p:spPr>
          <a:xfrm>
            <a:off x="183800" y="4733293"/>
            <a:ext cx="953607" cy="667097"/>
          </a:xfrm>
          <a:custGeom>
            <a:rect b="b" l="l" r="r" t="t"/>
            <a:pathLst>
              <a:path extrusionOk="0" h="30271" w="43272">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9"/>
          <p:cNvSpPr/>
          <p:nvPr/>
        </p:nvSpPr>
        <p:spPr>
          <a:xfrm>
            <a:off x="8717094" y="4296575"/>
            <a:ext cx="432244" cy="383673"/>
          </a:xfrm>
          <a:custGeom>
            <a:rect b="b" l="l" r="r" t="t"/>
            <a:pathLst>
              <a:path extrusionOk="0" h="17410" w="19614">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9"/>
          <p:cNvSpPr/>
          <p:nvPr/>
        </p:nvSpPr>
        <p:spPr>
          <a:xfrm>
            <a:off x="8451978" y="4680248"/>
            <a:ext cx="610527" cy="527556"/>
          </a:xfrm>
          <a:custGeom>
            <a:rect b="b" l="l" r="r" t="t"/>
            <a:pathLst>
              <a:path extrusionOk="0" h="23939" w="27704">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9"/>
          <p:cNvSpPr/>
          <p:nvPr/>
        </p:nvSpPr>
        <p:spPr>
          <a:xfrm>
            <a:off x="8155926" y="4591430"/>
            <a:ext cx="383673" cy="350484"/>
          </a:xfrm>
          <a:custGeom>
            <a:rect b="b" l="l" r="r" t="t"/>
            <a:pathLst>
              <a:path extrusionOk="0" h="15904" w="17410">
                <a:moveTo>
                  <a:pt x="809" y="12862"/>
                </a:moveTo>
                <a:cubicBezTo>
                  <a:pt x="698" y="12750"/>
                  <a:pt x="670" y="12611"/>
                  <a:pt x="530" y="12499"/>
                </a:cubicBezTo>
                <a:cubicBezTo>
                  <a:pt x="475" y="12388"/>
                  <a:pt x="447" y="12276"/>
                  <a:pt x="391" y="12192"/>
                </a:cubicBezTo>
                <a:cubicBezTo>
                  <a:pt x="447" y="12192"/>
                  <a:pt x="363" y="11997"/>
                  <a:pt x="530" y="12192"/>
                </a:cubicBezTo>
                <a:cubicBezTo>
                  <a:pt x="530" y="12137"/>
                  <a:pt x="447" y="12081"/>
                  <a:pt x="447" y="12025"/>
                </a:cubicBezTo>
                <a:cubicBezTo>
                  <a:pt x="558" y="11886"/>
                  <a:pt x="698" y="11802"/>
                  <a:pt x="809" y="11690"/>
                </a:cubicBezTo>
                <a:cubicBezTo>
                  <a:pt x="865" y="11662"/>
                  <a:pt x="865" y="11579"/>
                  <a:pt x="921" y="11523"/>
                </a:cubicBezTo>
                <a:cubicBezTo>
                  <a:pt x="837" y="11383"/>
                  <a:pt x="754" y="11244"/>
                  <a:pt x="698" y="11076"/>
                </a:cubicBezTo>
                <a:lnTo>
                  <a:pt x="670" y="11049"/>
                </a:lnTo>
                <a:cubicBezTo>
                  <a:pt x="558" y="10937"/>
                  <a:pt x="447" y="10798"/>
                  <a:pt x="391" y="10658"/>
                </a:cubicBezTo>
                <a:cubicBezTo>
                  <a:pt x="335" y="10574"/>
                  <a:pt x="279" y="10463"/>
                  <a:pt x="224" y="10351"/>
                </a:cubicBezTo>
                <a:cubicBezTo>
                  <a:pt x="168" y="10212"/>
                  <a:pt x="112" y="10072"/>
                  <a:pt x="84" y="9905"/>
                </a:cubicBezTo>
                <a:cubicBezTo>
                  <a:pt x="56" y="9905"/>
                  <a:pt x="56" y="9821"/>
                  <a:pt x="28" y="9793"/>
                </a:cubicBezTo>
                <a:cubicBezTo>
                  <a:pt x="28" y="9542"/>
                  <a:pt x="0" y="9430"/>
                  <a:pt x="0" y="9235"/>
                </a:cubicBezTo>
                <a:cubicBezTo>
                  <a:pt x="0" y="8956"/>
                  <a:pt x="56" y="8677"/>
                  <a:pt x="168" y="8398"/>
                </a:cubicBezTo>
                <a:cubicBezTo>
                  <a:pt x="196" y="8342"/>
                  <a:pt x="251" y="8175"/>
                  <a:pt x="335" y="8063"/>
                </a:cubicBezTo>
                <a:cubicBezTo>
                  <a:pt x="391" y="7952"/>
                  <a:pt x="475" y="7868"/>
                  <a:pt x="558" y="7784"/>
                </a:cubicBezTo>
                <a:cubicBezTo>
                  <a:pt x="586" y="7757"/>
                  <a:pt x="614" y="7701"/>
                  <a:pt x="614" y="7673"/>
                </a:cubicBezTo>
                <a:cubicBezTo>
                  <a:pt x="698" y="7617"/>
                  <a:pt x="754" y="7561"/>
                  <a:pt x="837" y="7505"/>
                </a:cubicBezTo>
                <a:cubicBezTo>
                  <a:pt x="949" y="7450"/>
                  <a:pt x="1088" y="7310"/>
                  <a:pt x="1200" y="7310"/>
                </a:cubicBezTo>
                <a:cubicBezTo>
                  <a:pt x="1367" y="7199"/>
                  <a:pt x="1507" y="7087"/>
                  <a:pt x="1674" y="6975"/>
                </a:cubicBezTo>
                <a:cubicBezTo>
                  <a:pt x="1702" y="6920"/>
                  <a:pt x="1730" y="6892"/>
                  <a:pt x="1730" y="6864"/>
                </a:cubicBezTo>
                <a:cubicBezTo>
                  <a:pt x="1842" y="6641"/>
                  <a:pt x="1925" y="6389"/>
                  <a:pt x="1981" y="6138"/>
                </a:cubicBezTo>
                <a:cubicBezTo>
                  <a:pt x="2009" y="5999"/>
                  <a:pt x="2065" y="5859"/>
                  <a:pt x="2121" y="5720"/>
                </a:cubicBezTo>
                <a:cubicBezTo>
                  <a:pt x="2121" y="5692"/>
                  <a:pt x="2121" y="5664"/>
                  <a:pt x="2093" y="5636"/>
                </a:cubicBezTo>
                <a:cubicBezTo>
                  <a:pt x="2204" y="5246"/>
                  <a:pt x="2455" y="4883"/>
                  <a:pt x="2790" y="4632"/>
                </a:cubicBezTo>
                <a:cubicBezTo>
                  <a:pt x="2790" y="4604"/>
                  <a:pt x="2818" y="4576"/>
                  <a:pt x="2846" y="4548"/>
                </a:cubicBezTo>
                <a:cubicBezTo>
                  <a:pt x="2930" y="4409"/>
                  <a:pt x="3041" y="4297"/>
                  <a:pt x="3097" y="4185"/>
                </a:cubicBezTo>
                <a:cubicBezTo>
                  <a:pt x="3320" y="3934"/>
                  <a:pt x="3432" y="3767"/>
                  <a:pt x="3711" y="3516"/>
                </a:cubicBezTo>
                <a:cubicBezTo>
                  <a:pt x="4018" y="3237"/>
                  <a:pt x="4408" y="2930"/>
                  <a:pt x="4771" y="2623"/>
                </a:cubicBezTo>
                <a:cubicBezTo>
                  <a:pt x="5134" y="2316"/>
                  <a:pt x="5301" y="2177"/>
                  <a:pt x="5692" y="1898"/>
                </a:cubicBezTo>
                <a:cubicBezTo>
                  <a:pt x="5887" y="1758"/>
                  <a:pt x="6082" y="1591"/>
                  <a:pt x="6361" y="1423"/>
                </a:cubicBezTo>
                <a:cubicBezTo>
                  <a:pt x="6585" y="1312"/>
                  <a:pt x="6836" y="1172"/>
                  <a:pt x="7087" y="1089"/>
                </a:cubicBezTo>
                <a:cubicBezTo>
                  <a:pt x="7226" y="1033"/>
                  <a:pt x="7394" y="1033"/>
                  <a:pt x="7561" y="1033"/>
                </a:cubicBezTo>
                <a:cubicBezTo>
                  <a:pt x="8900" y="391"/>
                  <a:pt x="10379" y="1"/>
                  <a:pt x="11830" y="252"/>
                </a:cubicBezTo>
                <a:cubicBezTo>
                  <a:pt x="13392" y="614"/>
                  <a:pt x="14759" y="1563"/>
                  <a:pt x="15596" y="2930"/>
                </a:cubicBezTo>
                <a:cubicBezTo>
                  <a:pt x="15652" y="3042"/>
                  <a:pt x="15735" y="3153"/>
                  <a:pt x="15791" y="3237"/>
                </a:cubicBezTo>
                <a:cubicBezTo>
                  <a:pt x="16014" y="3600"/>
                  <a:pt x="16210" y="3990"/>
                  <a:pt x="16349" y="4381"/>
                </a:cubicBezTo>
                <a:cubicBezTo>
                  <a:pt x="16349" y="4381"/>
                  <a:pt x="16321" y="4381"/>
                  <a:pt x="16321" y="4381"/>
                </a:cubicBezTo>
                <a:lnTo>
                  <a:pt x="16321" y="4381"/>
                </a:lnTo>
                <a:cubicBezTo>
                  <a:pt x="16712" y="5413"/>
                  <a:pt x="16935" y="6501"/>
                  <a:pt x="17047" y="7589"/>
                </a:cubicBezTo>
                <a:cubicBezTo>
                  <a:pt x="17103" y="7645"/>
                  <a:pt x="17103" y="7729"/>
                  <a:pt x="17130" y="7812"/>
                </a:cubicBezTo>
                <a:cubicBezTo>
                  <a:pt x="17270" y="7812"/>
                  <a:pt x="17382" y="8733"/>
                  <a:pt x="17298" y="9263"/>
                </a:cubicBezTo>
                <a:cubicBezTo>
                  <a:pt x="17270" y="9291"/>
                  <a:pt x="17270" y="9319"/>
                  <a:pt x="17270" y="9375"/>
                </a:cubicBezTo>
                <a:cubicBezTo>
                  <a:pt x="17298" y="9514"/>
                  <a:pt x="17354" y="9598"/>
                  <a:pt x="17409" y="9737"/>
                </a:cubicBezTo>
                <a:cubicBezTo>
                  <a:pt x="17382" y="9877"/>
                  <a:pt x="17382" y="10016"/>
                  <a:pt x="17409" y="10156"/>
                </a:cubicBezTo>
                <a:cubicBezTo>
                  <a:pt x="17382" y="10295"/>
                  <a:pt x="17354" y="10435"/>
                  <a:pt x="17354" y="10574"/>
                </a:cubicBezTo>
                <a:cubicBezTo>
                  <a:pt x="17354" y="10602"/>
                  <a:pt x="17326" y="10658"/>
                  <a:pt x="17326" y="10686"/>
                </a:cubicBezTo>
                <a:cubicBezTo>
                  <a:pt x="17298" y="10798"/>
                  <a:pt x="17298" y="10909"/>
                  <a:pt x="17326" y="10993"/>
                </a:cubicBezTo>
                <a:cubicBezTo>
                  <a:pt x="17298" y="11076"/>
                  <a:pt x="17298" y="11132"/>
                  <a:pt x="17270" y="11188"/>
                </a:cubicBezTo>
                <a:cubicBezTo>
                  <a:pt x="17298" y="11188"/>
                  <a:pt x="17270" y="11355"/>
                  <a:pt x="17270" y="11439"/>
                </a:cubicBezTo>
                <a:cubicBezTo>
                  <a:pt x="17270" y="11523"/>
                  <a:pt x="17298" y="11495"/>
                  <a:pt x="17298" y="11523"/>
                </a:cubicBezTo>
                <a:cubicBezTo>
                  <a:pt x="17298" y="11551"/>
                  <a:pt x="17298" y="11551"/>
                  <a:pt x="17270" y="11579"/>
                </a:cubicBezTo>
                <a:cubicBezTo>
                  <a:pt x="17270" y="11607"/>
                  <a:pt x="17270" y="11579"/>
                  <a:pt x="17270" y="11607"/>
                </a:cubicBezTo>
                <a:cubicBezTo>
                  <a:pt x="17270" y="11634"/>
                  <a:pt x="17270" y="11662"/>
                  <a:pt x="17242" y="11718"/>
                </a:cubicBezTo>
                <a:cubicBezTo>
                  <a:pt x="17242" y="11830"/>
                  <a:pt x="17242" y="11941"/>
                  <a:pt x="17214" y="12081"/>
                </a:cubicBezTo>
                <a:cubicBezTo>
                  <a:pt x="17186" y="12165"/>
                  <a:pt x="17130" y="12276"/>
                  <a:pt x="17103" y="12360"/>
                </a:cubicBezTo>
                <a:cubicBezTo>
                  <a:pt x="17103" y="12304"/>
                  <a:pt x="17075" y="12192"/>
                  <a:pt x="17019" y="12220"/>
                </a:cubicBezTo>
                <a:cubicBezTo>
                  <a:pt x="16963" y="12360"/>
                  <a:pt x="16935" y="12499"/>
                  <a:pt x="16851" y="12667"/>
                </a:cubicBezTo>
                <a:cubicBezTo>
                  <a:pt x="16824" y="12750"/>
                  <a:pt x="16768" y="12834"/>
                  <a:pt x="16684" y="12918"/>
                </a:cubicBezTo>
                <a:cubicBezTo>
                  <a:pt x="16628" y="13057"/>
                  <a:pt x="16600" y="13141"/>
                  <a:pt x="16572" y="13225"/>
                </a:cubicBezTo>
                <a:cubicBezTo>
                  <a:pt x="16572" y="13225"/>
                  <a:pt x="16600" y="13225"/>
                  <a:pt x="16572" y="13281"/>
                </a:cubicBezTo>
                <a:cubicBezTo>
                  <a:pt x="16517" y="13308"/>
                  <a:pt x="16600" y="13197"/>
                  <a:pt x="16628" y="13225"/>
                </a:cubicBezTo>
                <a:cubicBezTo>
                  <a:pt x="16628" y="13253"/>
                  <a:pt x="16768" y="13308"/>
                  <a:pt x="16851" y="13308"/>
                </a:cubicBezTo>
                <a:cubicBezTo>
                  <a:pt x="16963" y="13308"/>
                  <a:pt x="17047" y="13364"/>
                  <a:pt x="16991" y="13532"/>
                </a:cubicBezTo>
                <a:cubicBezTo>
                  <a:pt x="16851" y="13922"/>
                  <a:pt x="16572" y="14285"/>
                  <a:pt x="16238" y="14536"/>
                </a:cubicBezTo>
                <a:cubicBezTo>
                  <a:pt x="16154" y="14564"/>
                  <a:pt x="16070" y="14620"/>
                  <a:pt x="16042" y="14592"/>
                </a:cubicBezTo>
                <a:cubicBezTo>
                  <a:pt x="15596" y="14954"/>
                  <a:pt x="15261" y="15038"/>
                  <a:pt x="15150" y="15010"/>
                </a:cubicBezTo>
                <a:cubicBezTo>
                  <a:pt x="15150" y="15066"/>
                  <a:pt x="15233" y="15150"/>
                  <a:pt x="15233" y="15206"/>
                </a:cubicBezTo>
                <a:cubicBezTo>
                  <a:pt x="15205" y="15345"/>
                  <a:pt x="15150" y="15429"/>
                  <a:pt x="15038" y="15512"/>
                </a:cubicBezTo>
                <a:cubicBezTo>
                  <a:pt x="14843" y="15624"/>
                  <a:pt x="14619" y="15736"/>
                  <a:pt x="14368" y="15791"/>
                </a:cubicBezTo>
                <a:cubicBezTo>
                  <a:pt x="14229" y="15847"/>
                  <a:pt x="14062" y="15875"/>
                  <a:pt x="13894" y="15847"/>
                </a:cubicBezTo>
                <a:cubicBezTo>
                  <a:pt x="13838" y="15819"/>
                  <a:pt x="13950" y="15736"/>
                  <a:pt x="13810" y="15708"/>
                </a:cubicBezTo>
                <a:cubicBezTo>
                  <a:pt x="13643" y="15764"/>
                  <a:pt x="13476" y="15791"/>
                  <a:pt x="13308" y="15819"/>
                </a:cubicBezTo>
                <a:cubicBezTo>
                  <a:pt x="13225" y="15819"/>
                  <a:pt x="13113" y="15819"/>
                  <a:pt x="13029" y="15819"/>
                </a:cubicBezTo>
                <a:cubicBezTo>
                  <a:pt x="12862" y="15819"/>
                  <a:pt x="12667" y="15875"/>
                  <a:pt x="12527" y="15875"/>
                </a:cubicBezTo>
                <a:cubicBezTo>
                  <a:pt x="12164" y="15903"/>
                  <a:pt x="12081" y="15847"/>
                  <a:pt x="11997" y="15764"/>
                </a:cubicBezTo>
                <a:cubicBezTo>
                  <a:pt x="11634" y="15847"/>
                  <a:pt x="11244" y="15847"/>
                  <a:pt x="10881" y="15791"/>
                </a:cubicBezTo>
                <a:cubicBezTo>
                  <a:pt x="10797" y="15791"/>
                  <a:pt x="10742" y="15764"/>
                  <a:pt x="10658" y="15736"/>
                </a:cubicBezTo>
                <a:cubicBezTo>
                  <a:pt x="10323" y="15736"/>
                  <a:pt x="10016" y="15680"/>
                  <a:pt x="9709" y="15568"/>
                </a:cubicBezTo>
                <a:cubicBezTo>
                  <a:pt x="9570" y="15568"/>
                  <a:pt x="9458" y="15540"/>
                  <a:pt x="9319" y="15540"/>
                </a:cubicBezTo>
                <a:cubicBezTo>
                  <a:pt x="9179" y="15512"/>
                  <a:pt x="8956" y="15485"/>
                  <a:pt x="8844" y="15429"/>
                </a:cubicBezTo>
                <a:cubicBezTo>
                  <a:pt x="8872" y="15401"/>
                  <a:pt x="8761" y="15345"/>
                  <a:pt x="8733" y="15289"/>
                </a:cubicBezTo>
                <a:cubicBezTo>
                  <a:pt x="8621" y="15289"/>
                  <a:pt x="8649" y="15345"/>
                  <a:pt x="8593" y="15345"/>
                </a:cubicBezTo>
                <a:cubicBezTo>
                  <a:pt x="8537" y="15373"/>
                  <a:pt x="8593" y="15317"/>
                  <a:pt x="8537" y="15317"/>
                </a:cubicBezTo>
                <a:cubicBezTo>
                  <a:pt x="8482" y="15317"/>
                  <a:pt x="8593" y="15373"/>
                  <a:pt x="8537" y="15401"/>
                </a:cubicBezTo>
                <a:cubicBezTo>
                  <a:pt x="8259" y="15457"/>
                  <a:pt x="8259" y="15596"/>
                  <a:pt x="7784" y="15568"/>
                </a:cubicBezTo>
                <a:cubicBezTo>
                  <a:pt x="7561" y="15485"/>
                  <a:pt x="7031" y="15429"/>
                  <a:pt x="6947" y="15317"/>
                </a:cubicBezTo>
                <a:cubicBezTo>
                  <a:pt x="6891" y="15317"/>
                  <a:pt x="6780" y="15317"/>
                  <a:pt x="6752" y="15345"/>
                </a:cubicBezTo>
                <a:cubicBezTo>
                  <a:pt x="6557" y="15345"/>
                  <a:pt x="6389" y="15289"/>
                  <a:pt x="6222" y="15233"/>
                </a:cubicBezTo>
                <a:cubicBezTo>
                  <a:pt x="6110" y="15233"/>
                  <a:pt x="6027" y="15233"/>
                  <a:pt x="5915" y="15206"/>
                </a:cubicBezTo>
                <a:cubicBezTo>
                  <a:pt x="5748" y="15150"/>
                  <a:pt x="5580" y="15094"/>
                  <a:pt x="5385" y="15066"/>
                </a:cubicBezTo>
                <a:cubicBezTo>
                  <a:pt x="5218" y="15010"/>
                  <a:pt x="5078" y="14927"/>
                  <a:pt x="4911" y="14843"/>
                </a:cubicBezTo>
                <a:cubicBezTo>
                  <a:pt x="4911" y="14815"/>
                  <a:pt x="4966" y="14759"/>
                  <a:pt x="4911" y="14731"/>
                </a:cubicBezTo>
                <a:cubicBezTo>
                  <a:pt x="4827" y="14731"/>
                  <a:pt x="4743" y="14731"/>
                  <a:pt x="4660" y="14759"/>
                </a:cubicBezTo>
                <a:cubicBezTo>
                  <a:pt x="4576" y="14759"/>
                  <a:pt x="4436" y="14731"/>
                  <a:pt x="4381" y="14731"/>
                </a:cubicBezTo>
                <a:cubicBezTo>
                  <a:pt x="4185" y="14648"/>
                  <a:pt x="4018" y="14620"/>
                  <a:pt x="3850" y="14536"/>
                </a:cubicBezTo>
                <a:cubicBezTo>
                  <a:pt x="3683" y="14452"/>
                  <a:pt x="3516" y="14341"/>
                  <a:pt x="3348" y="14229"/>
                </a:cubicBezTo>
                <a:cubicBezTo>
                  <a:pt x="3376" y="14090"/>
                  <a:pt x="3544" y="14006"/>
                  <a:pt x="3544" y="13866"/>
                </a:cubicBezTo>
                <a:cubicBezTo>
                  <a:pt x="3209" y="13783"/>
                  <a:pt x="3125" y="13922"/>
                  <a:pt x="2762" y="13811"/>
                </a:cubicBezTo>
                <a:cubicBezTo>
                  <a:pt x="2707" y="13839"/>
                  <a:pt x="2567" y="13783"/>
                  <a:pt x="2483" y="13811"/>
                </a:cubicBezTo>
                <a:cubicBezTo>
                  <a:pt x="2400" y="13811"/>
                  <a:pt x="2149" y="13699"/>
                  <a:pt x="2009" y="13671"/>
                </a:cubicBezTo>
                <a:cubicBezTo>
                  <a:pt x="1981" y="13643"/>
                  <a:pt x="1953" y="13643"/>
                  <a:pt x="1925" y="13615"/>
                </a:cubicBezTo>
                <a:cubicBezTo>
                  <a:pt x="1674" y="13560"/>
                  <a:pt x="1423" y="13448"/>
                  <a:pt x="1200" y="13253"/>
                </a:cubicBezTo>
                <a:cubicBezTo>
                  <a:pt x="1088" y="13113"/>
                  <a:pt x="949" y="13002"/>
                  <a:pt x="809" y="12862"/>
                </a:cubicBezTo>
                <a:close/>
                <a:moveTo>
                  <a:pt x="3544" y="14145"/>
                </a:moveTo>
                <a:cubicBezTo>
                  <a:pt x="3544" y="14145"/>
                  <a:pt x="3599" y="14173"/>
                  <a:pt x="3655" y="14201"/>
                </a:cubicBezTo>
                <a:cubicBezTo>
                  <a:pt x="3627" y="14173"/>
                  <a:pt x="3599" y="14145"/>
                  <a:pt x="3571" y="14145"/>
                </a:cubicBezTo>
                <a:close/>
                <a:moveTo>
                  <a:pt x="2623" y="13699"/>
                </a:moveTo>
                <a:cubicBezTo>
                  <a:pt x="2623" y="13699"/>
                  <a:pt x="2651" y="13727"/>
                  <a:pt x="2679" y="13755"/>
                </a:cubicBezTo>
                <a:cubicBezTo>
                  <a:pt x="2707" y="13783"/>
                  <a:pt x="2679" y="13727"/>
                  <a:pt x="2623" y="13699"/>
                </a:cubicBezTo>
                <a:close/>
                <a:moveTo>
                  <a:pt x="2707" y="13336"/>
                </a:moveTo>
                <a:cubicBezTo>
                  <a:pt x="2651" y="13308"/>
                  <a:pt x="2623" y="13308"/>
                  <a:pt x="2623" y="13308"/>
                </a:cubicBezTo>
                <a:cubicBezTo>
                  <a:pt x="2651" y="13336"/>
                  <a:pt x="2651" y="13336"/>
                  <a:pt x="2679" y="13364"/>
                </a:cubicBezTo>
                <a:cubicBezTo>
                  <a:pt x="2679" y="13364"/>
                  <a:pt x="2707" y="13336"/>
                  <a:pt x="2707" y="13336"/>
                </a:cubicBezTo>
                <a:close/>
                <a:moveTo>
                  <a:pt x="17186" y="11272"/>
                </a:moveTo>
                <a:cubicBezTo>
                  <a:pt x="17186" y="11272"/>
                  <a:pt x="17158" y="11300"/>
                  <a:pt x="17158" y="11355"/>
                </a:cubicBezTo>
                <a:cubicBezTo>
                  <a:pt x="17130" y="11411"/>
                  <a:pt x="17158" y="11411"/>
                  <a:pt x="17158" y="11383"/>
                </a:cubicBezTo>
                <a:cubicBezTo>
                  <a:pt x="17186" y="11355"/>
                  <a:pt x="17186" y="11300"/>
                  <a:pt x="17186" y="11272"/>
                </a:cubicBezTo>
                <a:close/>
                <a:moveTo>
                  <a:pt x="670" y="7757"/>
                </a:moveTo>
                <a:cubicBezTo>
                  <a:pt x="670" y="7784"/>
                  <a:pt x="726" y="7701"/>
                  <a:pt x="754" y="7673"/>
                </a:cubicBezTo>
                <a:cubicBezTo>
                  <a:pt x="782" y="7645"/>
                  <a:pt x="670" y="7729"/>
                  <a:pt x="670" y="7729"/>
                </a:cubicBezTo>
                <a:close/>
                <a:moveTo>
                  <a:pt x="363" y="9709"/>
                </a:moveTo>
                <a:cubicBezTo>
                  <a:pt x="335" y="9151"/>
                  <a:pt x="447" y="8621"/>
                  <a:pt x="698" y="8119"/>
                </a:cubicBezTo>
                <a:lnTo>
                  <a:pt x="586" y="8259"/>
                </a:lnTo>
                <a:cubicBezTo>
                  <a:pt x="503" y="8370"/>
                  <a:pt x="419" y="8482"/>
                  <a:pt x="363" y="8593"/>
                </a:cubicBezTo>
                <a:cubicBezTo>
                  <a:pt x="335" y="8593"/>
                  <a:pt x="307" y="8649"/>
                  <a:pt x="279" y="8733"/>
                </a:cubicBezTo>
                <a:cubicBezTo>
                  <a:pt x="251" y="8928"/>
                  <a:pt x="251" y="9124"/>
                  <a:pt x="279" y="9319"/>
                </a:cubicBezTo>
                <a:cubicBezTo>
                  <a:pt x="307" y="9375"/>
                  <a:pt x="307" y="9626"/>
                  <a:pt x="363" y="9682"/>
                </a:cubicBezTo>
                <a:close/>
                <a:moveTo>
                  <a:pt x="558" y="10853"/>
                </a:moveTo>
                <a:lnTo>
                  <a:pt x="558" y="10770"/>
                </a:lnTo>
                <a:cubicBezTo>
                  <a:pt x="558" y="10714"/>
                  <a:pt x="558" y="10798"/>
                  <a:pt x="558" y="10853"/>
                </a:cubicBezTo>
                <a:close/>
                <a:moveTo>
                  <a:pt x="949" y="11941"/>
                </a:moveTo>
                <a:lnTo>
                  <a:pt x="949" y="11941"/>
                </a:lnTo>
                <a:cubicBezTo>
                  <a:pt x="921" y="11913"/>
                  <a:pt x="893" y="11886"/>
                  <a:pt x="893" y="11913"/>
                </a:cubicBezTo>
                <a:close/>
                <a:moveTo>
                  <a:pt x="1451" y="13002"/>
                </a:moveTo>
                <a:cubicBezTo>
                  <a:pt x="1591" y="13085"/>
                  <a:pt x="1646" y="13029"/>
                  <a:pt x="1842" y="13169"/>
                </a:cubicBezTo>
                <a:cubicBezTo>
                  <a:pt x="1981" y="13141"/>
                  <a:pt x="2121" y="13197"/>
                  <a:pt x="2232" y="13253"/>
                </a:cubicBezTo>
                <a:cubicBezTo>
                  <a:pt x="2260" y="13169"/>
                  <a:pt x="2483" y="13253"/>
                  <a:pt x="2567" y="13253"/>
                </a:cubicBezTo>
                <a:cubicBezTo>
                  <a:pt x="2623" y="13281"/>
                  <a:pt x="2651" y="13281"/>
                  <a:pt x="2707" y="13308"/>
                </a:cubicBezTo>
                <a:cubicBezTo>
                  <a:pt x="2707" y="13308"/>
                  <a:pt x="2679" y="13253"/>
                  <a:pt x="2707" y="13253"/>
                </a:cubicBezTo>
                <a:lnTo>
                  <a:pt x="2734" y="13253"/>
                </a:lnTo>
                <a:cubicBezTo>
                  <a:pt x="2372" y="13029"/>
                  <a:pt x="2037" y="12778"/>
                  <a:pt x="1702" y="12499"/>
                </a:cubicBezTo>
                <a:cubicBezTo>
                  <a:pt x="1619" y="12667"/>
                  <a:pt x="1535" y="12806"/>
                  <a:pt x="1479" y="13002"/>
                </a:cubicBezTo>
                <a:close/>
                <a:moveTo>
                  <a:pt x="1898" y="13532"/>
                </a:moveTo>
                <a:lnTo>
                  <a:pt x="1898" y="13532"/>
                </a:lnTo>
                <a:lnTo>
                  <a:pt x="1842" y="13476"/>
                </a:lnTo>
                <a:cubicBezTo>
                  <a:pt x="1842" y="13476"/>
                  <a:pt x="1870" y="13476"/>
                  <a:pt x="1898" y="13532"/>
                </a:cubicBezTo>
                <a:close/>
                <a:moveTo>
                  <a:pt x="1702" y="13476"/>
                </a:moveTo>
                <a:cubicBezTo>
                  <a:pt x="1730" y="13504"/>
                  <a:pt x="1786" y="13504"/>
                  <a:pt x="1814" y="13532"/>
                </a:cubicBezTo>
                <a:cubicBezTo>
                  <a:pt x="1814" y="13532"/>
                  <a:pt x="1842" y="13532"/>
                  <a:pt x="1786" y="13476"/>
                </a:cubicBezTo>
                <a:cubicBezTo>
                  <a:pt x="1758" y="13448"/>
                  <a:pt x="1702" y="13448"/>
                  <a:pt x="1702" y="1347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376" name="Shape 376"/>
        <p:cNvGrpSpPr/>
        <p:nvPr/>
      </p:nvGrpSpPr>
      <p:grpSpPr>
        <a:xfrm>
          <a:off x="0" y="0"/>
          <a:ext cx="0" cy="0"/>
          <a:chOff x="0" y="0"/>
          <a:chExt cx="0" cy="0"/>
        </a:xfrm>
      </p:grpSpPr>
      <p:grpSp>
        <p:nvGrpSpPr>
          <p:cNvPr id="377" name="Google Shape;377;p20"/>
          <p:cNvGrpSpPr/>
          <p:nvPr/>
        </p:nvGrpSpPr>
        <p:grpSpPr>
          <a:xfrm flipH="1" rot="5400000">
            <a:off x="2325535" y="-214583"/>
            <a:ext cx="4492839" cy="5572666"/>
            <a:chOff x="1282762" y="26746"/>
            <a:chExt cx="6692744" cy="5156534"/>
          </a:xfrm>
        </p:grpSpPr>
        <p:sp>
          <p:nvSpPr>
            <p:cNvPr id="378" name="Google Shape;378;p20"/>
            <p:cNvSpPr/>
            <p:nvPr/>
          </p:nvSpPr>
          <p:spPr>
            <a:xfrm rot="-10449788">
              <a:off x="1495613" y="333274"/>
              <a:ext cx="6257967" cy="4505152"/>
            </a:xfrm>
            <a:custGeom>
              <a:rect b="b" l="l" r="r" t="t"/>
              <a:pathLst>
                <a:path extrusionOk="0" h="25361" w="48378">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0"/>
            <p:cNvSpPr/>
            <p:nvPr/>
          </p:nvSpPr>
          <p:spPr>
            <a:xfrm rot="350212">
              <a:off x="1504688" y="371599"/>
              <a:ext cx="6257967" cy="4505152"/>
            </a:xfrm>
            <a:custGeom>
              <a:rect b="b" l="l" r="r" t="t"/>
              <a:pathLst>
                <a:path extrusionOk="0" h="25361" w="48378">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0" name="Google Shape;380;p20"/>
          <p:cNvSpPr/>
          <p:nvPr/>
        </p:nvSpPr>
        <p:spPr>
          <a:xfrm rot="-952867">
            <a:off x="7088054" y="4607786"/>
            <a:ext cx="1152752" cy="791867"/>
          </a:xfrm>
          <a:custGeom>
            <a:rect b="b" l="l" r="r" t="t"/>
            <a:pathLst>
              <a:path extrusionOk="0" h="35935" w="52312">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0"/>
          <p:cNvSpPr/>
          <p:nvPr/>
        </p:nvSpPr>
        <p:spPr>
          <a:xfrm>
            <a:off x="684358" y="1343775"/>
            <a:ext cx="1069193" cy="378141"/>
          </a:xfrm>
          <a:custGeom>
            <a:rect b="b" l="l" r="r" t="t"/>
            <a:pathLst>
              <a:path extrusionOk="0" h="17159" w="48517">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0"/>
          <p:cNvSpPr/>
          <p:nvPr/>
        </p:nvSpPr>
        <p:spPr>
          <a:xfrm>
            <a:off x="7699326" y="3996856"/>
            <a:ext cx="553979" cy="565064"/>
          </a:xfrm>
          <a:custGeom>
            <a:rect b="b" l="l" r="r" t="t"/>
            <a:pathLst>
              <a:path extrusionOk="0" h="25641" w="25138">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0"/>
          <p:cNvSpPr/>
          <p:nvPr/>
        </p:nvSpPr>
        <p:spPr>
          <a:xfrm>
            <a:off x="6621850" y="114028"/>
            <a:ext cx="940715" cy="956692"/>
          </a:xfrm>
          <a:custGeom>
            <a:rect b="b" l="l" r="r" t="t"/>
            <a:pathLst>
              <a:path extrusionOk="0" h="43412" w="42687">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0"/>
          <p:cNvSpPr/>
          <p:nvPr/>
        </p:nvSpPr>
        <p:spPr>
          <a:xfrm>
            <a:off x="684344" y="695106"/>
            <a:ext cx="696605" cy="543533"/>
          </a:xfrm>
          <a:custGeom>
            <a:rect b="b" l="l" r="r" t="t"/>
            <a:pathLst>
              <a:path extrusionOk="0" h="24664" w="3161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0"/>
          <p:cNvSpPr/>
          <p:nvPr/>
        </p:nvSpPr>
        <p:spPr>
          <a:xfrm>
            <a:off x="93392" y="561546"/>
            <a:ext cx="440221" cy="937630"/>
          </a:xfrm>
          <a:custGeom>
            <a:rect b="b" l="l" r="r" t="t"/>
            <a:pathLst>
              <a:path extrusionOk="0" h="42547" w="19976">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0"/>
          <p:cNvSpPr/>
          <p:nvPr/>
        </p:nvSpPr>
        <p:spPr>
          <a:xfrm>
            <a:off x="6603165" y="4120577"/>
            <a:ext cx="802385" cy="717519"/>
          </a:xfrm>
          <a:custGeom>
            <a:rect b="b" l="l" r="r" t="t"/>
            <a:pathLst>
              <a:path extrusionOk="0" h="32559" w="3641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0"/>
          <p:cNvSpPr/>
          <p:nvPr/>
        </p:nvSpPr>
        <p:spPr>
          <a:xfrm>
            <a:off x="1355916" y="199110"/>
            <a:ext cx="990387" cy="1126226"/>
          </a:xfrm>
          <a:custGeom>
            <a:rect b="b" l="l" r="r" t="t"/>
            <a:pathLst>
              <a:path extrusionOk="0" h="51105" w="44941">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0"/>
          <p:cNvSpPr/>
          <p:nvPr/>
        </p:nvSpPr>
        <p:spPr>
          <a:xfrm>
            <a:off x="136937" y="114032"/>
            <a:ext cx="257001" cy="280383"/>
          </a:xfrm>
          <a:custGeom>
            <a:rect b="b" l="l" r="r" t="t"/>
            <a:pathLst>
              <a:path extrusionOk="0" h="12723" w="11662">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0"/>
          <p:cNvSpPr/>
          <p:nvPr/>
        </p:nvSpPr>
        <p:spPr>
          <a:xfrm>
            <a:off x="513768" y="114030"/>
            <a:ext cx="750729" cy="425478"/>
          </a:xfrm>
          <a:custGeom>
            <a:rect b="b" l="l" r="r" t="t"/>
            <a:pathLst>
              <a:path extrusionOk="0" h="19307" w="34066">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0"/>
          <p:cNvSpPr/>
          <p:nvPr/>
        </p:nvSpPr>
        <p:spPr>
          <a:xfrm>
            <a:off x="6771878" y="439404"/>
            <a:ext cx="640674" cy="954841"/>
          </a:xfrm>
          <a:custGeom>
            <a:rect b="b" l="l" r="r" t="t"/>
            <a:pathLst>
              <a:path extrusionOk="0" h="43328" w="29072">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0"/>
          <p:cNvSpPr/>
          <p:nvPr/>
        </p:nvSpPr>
        <p:spPr>
          <a:xfrm>
            <a:off x="7577783" y="3873569"/>
            <a:ext cx="721838" cy="408289"/>
          </a:xfrm>
          <a:custGeom>
            <a:rect b="b" l="l" r="r" t="t"/>
            <a:pathLst>
              <a:path extrusionOk="0" h="18527" w="32755">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0"/>
          <p:cNvSpPr/>
          <p:nvPr/>
        </p:nvSpPr>
        <p:spPr>
          <a:xfrm>
            <a:off x="7277885" y="190875"/>
            <a:ext cx="284702" cy="271766"/>
          </a:xfrm>
          <a:custGeom>
            <a:rect b="b" l="l" r="r" t="t"/>
            <a:pathLst>
              <a:path extrusionOk="0" h="12332" w="12919">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0"/>
          <p:cNvSpPr/>
          <p:nvPr/>
        </p:nvSpPr>
        <p:spPr>
          <a:xfrm>
            <a:off x="7532655" y="325313"/>
            <a:ext cx="662800" cy="1034220"/>
          </a:xfrm>
          <a:custGeom>
            <a:rect b="b" l="l" r="r" t="t"/>
            <a:pathLst>
              <a:path extrusionOk="0" h="46930" w="30076">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0"/>
          <p:cNvSpPr/>
          <p:nvPr/>
        </p:nvSpPr>
        <p:spPr>
          <a:xfrm rot="5400000">
            <a:off x="8214395" y="-325964"/>
            <a:ext cx="955458" cy="1160363"/>
          </a:xfrm>
          <a:custGeom>
            <a:rect b="b" l="l" r="r" t="t"/>
            <a:pathLst>
              <a:path extrusionOk="0" h="52654" w="43356">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20"/>
          <p:cNvSpPr/>
          <p:nvPr/>
        </p:nvSpPr>
        <p:spPr>
          <a:xfrm>
            <a:off x="8430778" y="770894"/>
            <a:ext cx="433478" cy="518939"/>
          </a:xfrm>
          <a:custGeom>
            <a:rect b="b" l="l" r="r" t="t"/>
            <a:pathLst>
              <a:path extrusionOk="0" h="23548" w="1967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0"/>
          <p:cNvSpPr/>
          <p:nvPr/>
        </p:nvSpPr>
        <p:spPr>
          <a:xfrm>
            <a:off x="290865" y="4515347"/>
            <a:ext cx="1026154" cy="951161"/>
          </a:xfrm>
          <a:custGeom>
            <a:rect b="b" l="l" r="r" t="t"/>
            <a:pathLst>
              <a:path extrusionOk="0" h="43161" w="46564">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0"/>
          <p:cNvSpPr/>
          <p:nvPr/>
        </p:nvSpPr>
        <p:spPr>
          <a:xfrm>
            <a:off x="-182049" y="4351767"/>
            <a:ext cx="938247" cy="431009"/>
          </a:xfrm>
          <a:custGeom>
            <a:rect b="b" l="l" r="r" t="t"/>
            <a:pathLst>
              <a:path extrusionOk="0" h="19558" w="42575">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0"/>
          <p:cNvSpPr/>
          <p:nvPr/>
        </p:nvSpPr>
        <p:spPr>
          <a:xfrm>
            <a:off x="621822" y="4081857"/>
            <a:ext cx="285297" cy="271766"/>
          </a:xfrm>
          <a:custGeom>
            <a:rect b="b" l="l" r="r" t="t"/>
            <a:pathLst>
              <a:path extrusionOk="0" h="12332" w="12946">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0"/>
          <p:cNvSpPr/>
          <p:nvPr/>
        </p:nvSpPr>
        <p:spPr>
          <a:xfrm>
            <a:off x="1090755" y="3677676"/>
            <a:ext cx="662800" cy="1034220"/>
          </a:xfrm>
          <a:custGeom>
            <a:rect b="b" l="l" r="r" t="t"/>
            <a:pathLst>
              <a:path extrusionOk="0" h="46930" w="30076">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0"/>
          <p:cNvSpPr/>
          <p:nvPr/>
        </p:nvSpPr>
        <p:spPr>
          <a:xfrm>
            <a:off x="8299615" y="4608582"/>
            <a:ext cx="1066130" cy="558893"/>
          </a:xfrm>
          <a:custGeom>
            <a:rect b="b" l="l" r="r" t="t"/>
            <a:pathLst>
              <a:path extrusionOk="0" h="25361" w="48378">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0"/>
          <p:cNvSpPr/>
          <p:nvPr/>
        </p:nvSpPr>
        <p:spPr>
          <a:xfrm>
            <a:off x="997902" y="4246939"/>
            <a:ext cx="319125" cy="317869"/>
          </a:xfrm>
          <a:custGeom>
            <a:rect b="b" l="l" r="r" t="t"/>
            <a:pathLst>
              <a:path extrusionOk="0" h="14424" w="14481">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0"/>
          <p:cNvSpPr/>
          <p:nvPr/>
        </p:nvSpPr>
        <p:spPr>
          <a:xfrm rot="3660777">
            <a:off x="1625345" y="3973625"/>
            <a:ext cx="968405" cy="864516"/>
          </a:xfrm>
          <a:custGeom>
            <a:rect b="b" l="l" r="r" t="t"/>
            <a:pathLst>
              <a:path extrusionOk="0" h="39228" w="43942">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0"/>
          <p:cNvSpPr/>
          <p:nvPr/>
        </p:nvSpPr>
        <p:spPr>
          <a:xfrm>
            <a:off x="8519122" y="4143507"/>
            <a:ext cx="285297" cy="271766"/>
          </a:xfrm>
          <a:custGeom>
            <a:rect b="b" l="l" r="r" t="t"/>
            <a:pathLst>
              <a:path extrusionOk="0" h="12332" w="12946">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0"/>
          <p:cNvSpPr txBox="1"/>
          <p:nvPr>
            <p:ph type="title"/>
          </p:nvPr>
        </p:nvSpPr>
        <p:spPr>
          <a:xfrm>
            <a:off x="2890900" y="2431649"/>
            <a:ext cx="3362100" cy="6042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05" name="Google Shape;405;p20"/>
          <p:cNvSpPr txBox="1"/>
          <p:nvPr>
            <p:ph hasCustomPrompt="1" idx="2" type="title"/>
          </p:nvPr>
        </p:nvSpPr>
        <p:spPr>
          <a:xfrm>
            <a:off x="2890900" y="1109825"/>
            <a:ext cx="3362100" cy="12708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2000"/>
              <a:buNone/>
              <a:defRPr sz="9500">
                <a:solidFill>
                  <a:schemeClr val="accent6"/>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06" name="Google Shape;406;p20"/>
          <p:cNvSpPr txBox="1"/>
          <p:nvPr>
            <p:ph idx="1" type="subTitle"/>
          </p:nvPr>
        </p:nvSpPr>
        <p:spPr>
          <a:xfrm>
            <a:off x="3490399" y="3144909"/>
            <a:ext cx="2307000" cy="684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8" name="Shape 38"/>
        <p:cNvGrpSpPr/>
        <p:nvPr/>
      </p:nvGrpSpPr>
      <p:grpSpPr>
        <a:xfrm>
          <a:off x="0" y="0"/>
          <a:ext cx="0" cy="0"/>
          <a:chOff x="0" y="0"/>
          <a:chExt cx="0" cy="0"/>
        </a:xfrm>
      </p:grpSpPr>
      <p:grpSp>
        <p:nvGrpSpPr>
          <p:cNvPr id="39" name="Google Shape;39;p3"/>
          <p:cNvGrpSpPr/>
          <p:nvPr/>
        </p:nvGrpSpPr>
        <p:grpSpPr>
          <a:xfrm flipH="1" rot="5400000">
            <a:off x="2239512" y="-485040"/>
            <a:ext cx="4492839" cy="6113586"/>
            <a:chOff x="1282762" y="26746"/>
            <a:chExt cx="6692744" cy="5156534"/>
          </a:xfrm>
        </p:grpSpPr>
        <p:sp>
          <p:nvSpPr>
            <p:cNvPr id="40" name="Google Shape;40;p3"/>
            <p:cNvSpPr/>
            <p:nvPr/>
          </p:nvSpPr>
          <p:spPr>
            <a:xfrm rot="-10449788">
              <a:off x="1495613" y="333274"/>
              <a:ext cx="6257967" cy="4505152"/>
            </a:xfrm>
            <a:custGeom>
              <a:rect b="b" l="l" r="r" t="t"/>
              <a:pathLst>
                <a:path extrusionOk="0" h="25361" w="48378">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rot="350212">
              <a:off x="1504688" y="371599"/>
              <a:ext cx="6257967" cy="4505152"/>
            </a:xfrm>
            <a:custGeom>
              <a:rect b="b" l="l" r="r" t="t"/>
              <a:pathLst>
                <a:path extrusionOk="0" h="25361" w="48378">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 name="Google Shape;42;p3"/>
          <p:cNvSpPr txBox="1"/>
          <p:nvPr>
            <p:ph hasCustomPrompt="1" type="title"/>
          </p:nvPr>
        </p:nvSpPr>
        <p:spPr>
          <a:xfrm>
            <a:off x="2653275" y="1104928"/>
            <a:ext cx="3362100" cy="13473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2000"/>
              <a:buNone/>
              <a:defRPr sz="9500">
                <a:solidFill>
                  <a:schemeClr val="accent6"/>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3" name="Google Shape;43;p3"/>
          <p:cNvSpPr txBox="1"/>
          <p:nvPr>
            <p:ph idx="1" type="subTitle"/>
          </p:nvPr>
        </p:nvSpPr>
        <p:spPr>
          <a:xfrm>
            <a:off x="2680655" y="3132383"/>
            <a:ext cx="2449800" cy="6849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44" name="Google Shape;44;p3"/>
          <p:cNvSpPr/>
          <p:nvPr/>
        </p:nvSpPr>
        <p:spPr>
          <a:xfrm>
            <a:off x="796571" y="1116171"/>
            <a:ext cx="14765" cy="13134"/>
          </a:xfrm>
          <a:custGeom>
            <a:rect b="b" l="l" r="r" t="t"/>
            <a:pathLst>
              <a:path extrusionOk="0" h="596" w="670">
                <a:moveTo>
                  <a:pt x="49" y="0"/>
                </a:moveTo>
                <a:cubicBezTo>
                  <a:pt x="39" y="0"/>
                  <a:pt x="31" y="3"/>
                  <a:pt x="28" y="9"/>
                </a:cubicBezTo>
                <a:cubicBezTo>
                  <a:pt x="0" y="37"/>
                  <a:pt x="335" y="344"/>
                  <a:pt x="670" y="595"/>
                </a:cubicBezTo>
                <a:cubicBezTo>
                  <a:pt x="586" y="428"/>
                  <a:pt x="502" y="260"/>
                  <a:pt x="419" y="121"/>
                </a:cubicBezTo>
                <a:lnTo>
                  <a:pt x="307" y="65"/>
                </a:lnTo>
                <a:lnTo>
                  <a:pt x="307" y="65"/>
                </a:lnTo>
                <a:cubicBezTo>
                  <a:pt x="324" y="88"/>
                  <a:pt x="324" y="97"/>
                  <a:pt x="312" y="97"/>
                </a:cubicBezTo>
                <a:cubicBezTo>
                  <a:pt x="273" y="97"/>
                  <a:pt x="109" y="0"/>
                  <a:pt x="49" y="0"/>
                </a:cubicBezTo>
                <a:close/>
              </a:path>
            </a:pathLst>
          </a:custGeom>
          <a:solidFill>
            <a:srgbClr val="FFD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rot="-4564996">
            <a:off x="7348908" y="404909"/>
            <a:ext cx="611671" cy="658419"/>
          </a:xfrm>
          <a:custGeom>
            <a:rect b="b" l="l" r="r" t="t"/>
            <a:pathLst>
              <a:path extrusionOk="0" h="26338" w="24468">
                <a:moveTo>
                  <a:pt x="9681" y="26282"/>
                </a:moveTo>
                <a:cubicBezTo>
                  <a:pt x="9430" y="26310"/>
                  <a:pt x="9235" y="26282"/>
                  <a:pt x="8984" y="26338"/>
                </a:cubicBezTo>
                <a:lnTo>
                  <a:pt x="8509" y="26254"/>
                </a:lnTo>
                <a:cubicBezTo>
                  <a:pt x="8537" y="26170"/>
                  <a:pt x="8258" y="26114"/>
                  <a:pt x="8621" y="26059"/>
                </a:cubicBezTo>
                <a:cubicBezTo>
                  <a:pt x="8537" y="26059"/>
                  <a:pt x="8398" y="26086"/>
                  <a:pt x="8314" y="26059"/>
                </a:cubicBezTo>
                <a:cubicBezTo>
                  <a:pt x="8286" y="25835"/>
                  <a:pt x="8231" y="25584"/>
                  <a:pt x="8231" y="25333"/>
                </a:cubicBezTo>
                <a:cubicBezTo>
                  <a:pt x="8231" y="25249"/>
                  <a:pt x="8119" y="25166"/>
                  <a:pt x="8119" y="25054"/>
                </a:cubicBezTo>
                <a:cubicBezTo>
                  <a:pt x="7868" y="25054"/>
                  <a:pt x="7617" y="25026"/>
                  <a:pt x="7366" y="24970"/>
                </a:cubicBezTo>
                <a:lnTo>
                  <a:pt x="7310" y="24970"/>
                </a:lnTo>
                <a:cubicBezTo>
                  <a:pt x="7059" y="25026"/>
                  <a:pt x="6836" y="25026"/>
                  <a:pt x="6612" y="24970"/>
                </a:cubicBezTo>
                <a:cubicBezTo>
                  <a:pt x="6417" y="24998"/>
                  <a:pt x="6250" y="24970"/>
                  <a:pt x="6082" y="24943"/>
                </a:cubicBezTo>
                <a:cubicBezTo>
                  <a:pt x="5859" y="24915"/>
                  <a:pt x="5636" y="24859"/>
                  <a:pt x="5441" y="24775"/>
                </a:cubicBezTo>
                <a:cubicBezTo>
                  <a:pt x="5385" y="24775"/>
                  <a:pt x="5273" y="24719"/>
                  <a:pt x="5217" y="24719"/>
                </a:cubicBezTo>
                <a:cubicBezTo>
                  <a:pt x="4911" y="24552"/>
                  <a:pt x="4743" y="24496"/>
                  <a:pt x="4520" y="24329"/>
                </a:cubicBezTo>
                <a:cubicBezTo>
                  <a:pt x="4185" y="24078"/>
                  <a:pt x="3878" y="23771"/>
                  <a:pt x="3599" y="23436"/>
                </a:cubicBezTo>
                <a:cubicBezTo>
                  <a:pt x="3571" y="23352"/>
                  <a:pt x="3432" y="23129"/>
                  <a:pt x="3348" y="22962"/>
                </a:cubicBezTo>
                <a:cubicBezTo>
                  <a:pt x="3292" y="22794"/>
                  <a:pt x="3237" y="22627"/>
                  <a:pt x="3181" y="22460"/>
                </a:cubicBezTo>
                <a:cubicBezTo>
                  <a:pt x="3181" y="22404"/>
                  <a:pt x="3125" y="22320"/>
                  <a:pt x="3097" y="22292"/>
                </a:cubicBezTo>
                <a:cubicBezTo>
                  <a:pt x="3097" y="22153"/>
                  <a:pt x="3069" y="22041"/>
                  <a:pt x="3097" y="21902"/>
                </a:cubicBezTo>
                <a:cubicBezTo>
                  <a:pt x="3097" y="21706"/>
                  <a:pt x="3041" y="21399"/>
                  <a:pt x="3097" y="21316"/>
                </a:cubicBezTo>
                <a:cubicBezTo>
                  <a:pt x="3097" y="21009"/>
                  <a:pt x="3097" y="20730"/>
                  <a:pt x="3041" y="20451"/>
                </a:cubicBezTo>
                <a:cubicBezTo>
                  <a:pt x="3041" y="20395"/>
                  <a:pt x="3013" y="20311"/>
                  <a:pt x="2985" y="20256"/>
                </a:cubicBezTo>
                <a:cubicBezTo>
                  <a:pt x="2790" y="19949"/>
                  <a:pt x="2539" y="19670"/>
                  <a:pt x="2288" y="19391"/>
                </a:cubicBezTo>
                <a:cubicBezTo>
                  <a:pt x="2149" y="19251"/>
                  <a:pt x="2009" y="19084"/>
                  <a:pt x="1897" y="18888"/>
                </a:cubicBezTo>
                <a:cubicBezTo>
                  <a:pt x="1842" y="18861"/>
                  <a:pt x="1786" y="18833"/>
                  <a:pt x="1758" y="18861"/>
                </a:cubicBezTo>
                <a:cubicBezTo>
                  <a:pt x="1367" y="18358"/>
                  <a:pt x="1033" y="17521"/>
                  <a:pt x="1060" y="17187"/>
                </a:cubicBezTo>
                <a:cubicBezTo>
                  <a:pt x="1060" y="17131"/>
                  <a:pt x="1033" y="17075"/>
                  <a:pt x="1005" y="17019"/>
                </a:cubicBezTo>
                <a:cubicBezTo>
                  <a:pt x="921" y="16796"/>
                  <a:pt x="865" y="16601"/>
                  <a:pt x="781" y="16433"/>
                </a:cubicBezTo>
                <a:cubicBezTo>
                  <a:pt x="670" y="15959"/>
                  <a:pt x="558" y="15652"/>
                  <a:pt x="447" y="15094"/>
                </a:cubicBezTo>
                <a:cubicBezTo>
                  <a:pt x="335" y="14480"/>
                  <a:pt x="279" y="13811"/>
                  <a:pt x="196" y="13113"/>
                </a:cubicBezTo>
                <a:cubicBezTo>
                  <a:pt x="112" y="12528"/>
                  <a:pt x="84" y="11942"/>
                  <a:pt x="56" y="11356"/>
                </a:cubicBezTo>
                <a:cubicBezTo>
                  <a:pt x="56" y="11021"/>
                  <a:pt x="0" y="10658"/>
                  <a:pt x="28" y="10184"/>
                </a:cubicBezTo>
                <a:cubicBezTo>
                  <a:pt x="28" y="9793"/>
                  <a:pt x="84" y="9403"/>
                  <a:pt x="168" y="9012"/>
                </a:cubicBezTo>
                <a:cubicBezTo>
                  <a:pt x="223" y="8789"/>
                  <a:pt x="335" y="8566"/>
                  <a:pt x="502" y="8371"/>
                </a:cubicBezTo>
                <a:cubicBezTo>
                  <a:pt x="781" y="6222"/>
                  <a:pt x="1479" y="4046"/>
                  <a:pt x="2985" y="2456"/>
                </a:cubicBezTo>
                <a:cubicBezTo>
                  <a:pt x="4604" y="754"/>
                  <a:pt x="6975" y="1"/>
                  <a:pt x="9346" y="1"/>
                </a:cubicBezTo>
                <a:lnTo>
                  <a:pt x="9877" y="1"/>
                </a:lnTo>
                <a:cubicBezTo>
                  <a:pt x="10490" y="29"/>
                  <a:pt x="11104" y="112"/>
                  <a:pt x="11718" y="252"/>
                </a:cubicBezTo>
                <a:cubicBezTo>
                  <a:pt x="11718" y="252"/>
                  <a:pt x="11718" y="252"/>
                  <a:pt x="11690" y="280"/>
                </a:cubicBezTo>
                <a:lnTo>
                  <a:pt x="11718" y="280"/>
                </a:lnTo>
                <a:cubicBezTo>
                  <a:pt x="13308" y="642"/>
                  <a:pt x="14843" y="1200"/>
                  <a:pt x="16293" y="1982"/>
                </a:cubicBezTo>
                <a:cubicBezTo>
                  <a:pt x="16405" y="1982"/>
                  <a:pt x="16517" y="2010"/>
                  <a:pt x="16600" y="2065"/>
                </a:cubicBezTo>
                <a:cubicBezTo>
                  <a:pt x="16712" y="1870"/>
                  <a:pt x="17939" y="2512"/>
                  <a:pt x="18581" y="3014"/>
                </a:cubicBezTo>
                <a:cubicBezTo>
                  <a:pt x="18581" y="3070"/>
                  <a:pt x="18581" y="3098"/>
                  <a:pt x="18637" y="3126"/>
                </a:cubicBezTo>
                <a:cubicBezTo>
                  <a:pt x="18860" y="3209"/>
                  <a:pt x="19000" y="3209"/>
                  <a:pt x="19195" y="3293"/>
                </a:cubicBezTo>
                <a:cubicBezTo>
                  <a:pt x="19362" y="3405"/>
                  <a:pt x="19558" y="3544"/>
                  <a:pt x="19725" y="3628"/>
                </a:cubicBezTo>
                <a:cubicBezTo>
                  <a:pt x="19864" y="3795"/>
                  <a:pt x="20032" y="3907"/>
                  <a:pt x="20199" y="4018"/>
                </a:cubicBezTo>
                <a:cubicBezTo>
                  <a:pt x="20255" y="4074"/>
                  <a:pt x="20283" y="4130"/>
                  <a:pt x="20339" y="4186"/>
                </a:cubicBezTo>
                <a:cubicBezTo>
                  <a:pt x="20450" y="4269"/>
                  <a:pt x="20590" y="4353"/>
                  <a:pt x="20729" y="4437"/>
                </a:cubicBezTo>
                <a:cubicBezTo>
                  <a:pt x="20785" y="4493"/>
                  <a:pt x="20869" y="4576"/>
                  <a:pt x="20925" y="4632"/>
                </a:cubicBezTo>
                <a:cubicBezTo>
                  <a:pt x="20952" y="4604"/>
                  <a:pt x="21120" y="4772"/>
                  <a:pt x="21231" y="4827"/>
                </a:cubicBezTo>
                <a:cubicBezTo>
                  <a:pt x="21287" y="4855"/>
                  <a:pt x="21287" y="4827"/>
                  <a:pt x="21343" y="4855"/>
                </a:cubicBezTo>
                <a:cubicBezTo>
                  <a:pt x="21399" y="4883"/>
                  <a:pt x="21371" y="4911"/>
                  <a:pt x="21399" y="4939"/>
                </a:cubicBezTo>
                <a:cubicBezTo>
                  <a:pt x="21427" y="4939"/>
                  <a:pt x="21427" y="4939"/>
                  <a:pt x="21455" y="4939"/>
                </a:cubicBezTo>
                <a:cubicBezTo>
                  <a:pt x="21455" y="4939"/>
                  <a:pt x="21510" y="4995"/>
                  <a:pt x="21566" y="5051"/>
                </a:cubicBezTo>
                <a:cubicBezTo>
                  <a:pt x="21706" y="5134"/>
                  <a:pt x="21817" y="5246"/>
                  <a:pt x="21957" y="5357"/>
                </a:cubicBezTo>
                <a:cubicBezTo>
                  <a:pt x="22041" y="5497"/>
                  <a:pt x="22124" y="5609"/>
                  <a:pt x="22208" y="5748"/>
                </a:cubicBezTo>
                <a:cubicBezTo>
                  <a:pt x="22124" y="5720"/>
                  <a:pt x="21985" y="5636"/>
                  <a:pt x="21985" y="5720"/>
                </a:cubicBezTo>
                <a:cubicBezTo>
                  <a:pt x="22124" y="5915"/>
                  <a:pt x="22264" y="6083"/>
                  <a:pt x="22375" y="6278"/>
                </a:cubicBezTo>
                <a:cubicBezTo>
                  <a:pt x="22459" y="6418"/>
                  <a:pt x="22515" y="6557"/>
                  <a:pt x="22571" y="6697"/>
                </a:cubicBezTo>
                <a:cubicBezTo>
                  <a:pt x="22710" y="6920"/>
                  <a:pt x="22794" y="7003"/>
                  <a:pt x="22850" y="7115"/>
                </a:cubicBezTo>
                <a:cubicBezTo>
                  <a:pt x="22878" y="7115"/>
                  <a:pt x="22878" y="7059"/>
                  <a:pt x="22905" y="7115"/>
                </a:cubicBezTo>
                <a:cubicBezTo>
                  <a:pt x="22933" y="7115"/>
                  <a:pt x="22850" y="6976"/>
                  <a:pt x="22905" y="7003"/>
                </a:cubicBezTo>
                <a:cubicBezTo>
                  <a:pt x="23045" y="7031"/>
                  <a:pt x="23129" y="6892"/>
                  <a:pt x="23212" y="6780"/>
                </a:cubicBezTo>
                <a:cubicBezTo>
                  <a:pt x="23296" y="6669"/>
                  <a:pt x="23408" y="6585"/>
                  <a:pt x="23603" y="6780"/>
                </a:cubicBezTo>
                <a:cubicBezTo>
                  <a:pt x="23882" y="7031"/>
                  <a:pt x="24189" y="7980"/>
                  <a:pt x="24217" y="8510"/>
                </a:cubicBezTo>
                <a:cubicBezTo>
                  <a:pt x="24217" y="8650"/>
                  <a:pt x="24189" y="8761"/>
                  <a:pt x="24133" y="8789"/>
                </a:cubicBezTo>
                <a:cubicBezTo>
                  <a:pt x="24217" y="9654"/>
                  <a:pt x="24049" y="10156"/>
                  <a:pt x="23910" y="10212"/>
                </a:cubicBezTo>
                <a:cubicBezTo>
                  <a:pt x="23993" y="10296"/>
                  <a:pt x="24161" y="10240"/>
                  <a:pt x="24272" y="10296"/>
                </a:cubicBezTo>
                <a:cubicBezTo>
                  <a:pt x="24384" y="10435"/>
                  <a:pt x="24468" y="10602"/>
                  <a:pt x="24468" y="10798"/>
                </a:cubicBezTo>
                <a:cubicBezTo>
                  <a:pt x="24440" y="11133"/>
                  <a:pt x="24384" y="11495"/>
                  <a:pt x="24300" y="11830"/>
                </a:cubicBezTo>
                <a:cubicBezTo>
                  <a:pt x="24245" y="12081"/>
                  <a:pt x="24133" y="12304"/>
                  <a:pt x="23966" y="12472"/>
                </a:cubicBezTo>
                <a:cubicBezTo>
                  <a:pt x="23882" y="12528"/>
                  <a:pt x="23854" y="12332"/>
                  <a:pt x="23714" y="12472"/>
                </a:cubicBezTo>
                <a:cubicBezTo>
                  <a:pt x="23631" y="12723"/>
                  <a:pt x="23547" y="12946"/>
                  <a:pt x="23436" y="13169"/>
                </a:cubicBezTo>
                <a:cubicBezTo>
                  <a:pt x="23380" y="13281"/>
                  <a:pt x="23268" y="13364"/>
                  <a:pt x="23212" y="13532"/>
                </a:cubicBezTo>
                <a:cubicBezTo>
                  <a:pt x="23101" y="13727"/>
                  <a:pt x="22989" y="14006"/>
                  <a:pt x="22878" y="14201"/>
                </a:cubicBezTo>
                <a:cubicBezTo>
                  <a:pt x="22626" y="14648"/>
                  <a:pt x="22459" y="14732"/>
                  <a:pt x="22320" y="14759"/>
                </a:cubicBezTo>
                <a:cubicBezTo>
                  <a:pt x="22096" y="15262"/>
                  <a:pt x="21789" y="15736"/>
                  <a:pt x="21427" y="16154"/>
                </a:cubicBezTo>
                <a:cubicBezTo>
                  <a:pt x="21343" y="16238"/>
                  <a:pt x="21287" y="16266"/>
                  <a:pt x="21176" y="16378"/>
                </a:cubicBezTo>
                <a:cubicBezTo>
                  <a:pt x="20925" y="16768"/>
                  <a:pt x="20590" y="17131"/>
                  <a:pt x="20227" y="17410"/>
                </a:cubicBezTo>
                <a:cubicBezTo>
                  <a:pt x="20088" y="17577"/>
                  <a:pt x="19976" y="17717"/>
                  <a:pt x="19864" y="17884"/>
                </a:cubicBezTo>
                <a:cubicBezTo>
                  <a:pt x="19725" y="17996"/>
                  <a:pt x="19502" y="18219"/>
                  <a:pt x="19334" y="18358"/>
                </a:cubicBezTo>
                <a:cubicBezTo>
                  <a:pt x="19334" y="18275"/>
                  <a:pt x="19167" y="18386"/>
                  <a:pt x="19083" y="18386"/>
                </a:cubicBezTo>
                <a:cubicBezTo>
                  <a:pt x="19000" y="18498"/>
                  <a:pt x="19055" y="18526"/>
                  <a:pt x="19055" y="18610"/>
                </a:cubicBezTo>
                <a:cubicBezTo>
                  <a:pt x="18972" y="18693"/>
                  <a:pt x="19000" y="18610"/>
                  <a:pt x="18944" y="18665"/>
                </a:cubicBezTo>
                <a:cubicBezTo>
                  <a:pt x="18888" y="18693"/>
                  <a:pt x="19055" y="18637"/>
                  <a:pt x="19055" y="18693"/>
                </a:cubicBezTo>
                <a:cubicBezTo>
                  <a:pt x="18916" y="19084"/>
                  <a:pt x="19111" y="19195"/>
                  <a:pt x="18665" y="19753"/>
                </a:cubicBezTo>
                <a:cubicBezTo>
                  <a:pt x="18386" y="19977"/>
                  <a:pt x="17884" y="20590"/>
                  <a:pt x="17688" y="20590"/>
                </a:cubicBezTo>
                <a:cubicBezTo>
                  <a:pt x="17632" y="20674"/>
                  <a:pt x="17549" y="20814"/>
                  <a:pt x="17549" y="20869"/>
                </a:cubicBezTo>
                <a:cubicBezTo>
                  <a:pt x="17381" y="21065"/>
                  <a:pt x="17214" y="21260"/>
                  <a:pt x="17019" y="21427"/>
                </a:cubicBezTo>
                <a:cubicBezTo>
                  <a:pt x="16907" y="21539"/>
                  <a:pt x="16823" y="21651"/>
                  <a:pt x="16712" y="21790"/>
                </a:cubicBezTo>
                <a:cubicBezTo>
                  <a:pt x="16489" y="21985"/>
                  <a:pt x="16293" y="22125"/>
                  <a:pt x="16098" y="22320"/>
                </a:cubicBezTo>
                <a:cubicBezTo>
                  <a:pt x="15903" y="22487"/>
                  <a:pt x="15680" y="22599"/>
                  <a:pt x="15456" y="22711"/>
                </a:cubicBezTo>
                <a:cubicBezTo>
                  <a:pt x="15401" y="22683"/>
                  <a:pt x="15401" y="22599"/>
                  <a:pt x="15317" y="22655"/>
                </a:cubicBezTo>
                <a:cubicBezTo>
                  <a:pt x="15233" y="22739"/>
                  <a:pt x="15177" y="22878"/>
                  <a:pt x="15122" y="22990"/>
                </a:cubicBezTo>
                <a:cubicBezTo>
                  <a:pt x="15066" y="23101"/>
                  <a:pt x="14926" y="23213"/>
                  <a:pt x="14843" y="23352"/>
                </a:cubicBezTo>
                <a:cubicBezTo>
                  <a:pt x="14619" y="23492"/>
                  <a:pt x="14424" y="23659"/>
                  <a:pt x="14201" y="23827"/>
                </a:cubicBezTo>
                <a:cubicBezTo>
                  <a:pt x="13950" y="23966"/>
                  <a:pt x="13699" y="24106"/>
                  <a:pt x="13420" y="24189"/>
                </a:cubicBezTo>
                <a:cubicBezTo>
                  <a:pt x="13280" y="24050"/>
                  <a:pt x="13308" y="23799"/>
                  <a:pt x="13141" y="23659"/>
                </a:cubicBezTo>
                <a:cubicBezTo>
                  <a:pt x="12750" y="24022"/>
                  <a:pt x="12862" y="24245"/>
                  <a:pt x="12443" y="24580"/>
                </a:cubicBezTo>
                <a:cubicBezTo>
                  <a:pt x="12443" y="24692"/>
                  <a:pt x="12276" y="24803"/>
                  <a:pt x="12192" y="24915"/>
                </a:cubicBezTo>
                <a:cubicBezTo>
                  <a:pt x="12081" y="25054"/>
                  <a:pt x="11802" y="25249"/>
                  <a:pt x="11662" y="25389"/>
                </a:cubicBezTo>
                <a:cubicBezTo>
                  <a:pt x="11606" y="25417"/>
                  <a:pt x="11578" y="25445"/>
                  <a:pt x="11523" y="25445"/>
                </a:cubicBezTo>
                <a:cubicBezTo>
                  <a:pt x="11244" y="25724"/>
                  <a:pt x="10881" y="25947"/>
                  <a:pt x="10490" y="26059"/>
                </a:cubicBezTo>
                <a:cubicBezTo>
                  <a:pt x="10183" y="26142"/>
                  <a:pt x="9932" y="26226"/>
                  <a:pt x="9681" y="26282"/>
                </a:cubicBezTo>
                <a:close/>
                <a:moveTo>
                  <a:pt x="13476" y="23938"/>
                </a:moveTo>
                <a:cubicBezTo>
                  <a:pt x="13476" y="23966"/>
                  <a:pt x="13531" y="23938"/>
                  <a:pt x="13615" y="23855"/>
                </a:cubicBezTo>
                <a:cubicBezTo>
                  <a:pt x="13559" y="23855"/>
                  <a:pt x="13503" y="23882"/>
                  <a:pt x="13476" y="23938"/>
                </a:cubicBezTo>
                <a:close/>
                <a:moveTo>
                  <a:pt x="12164" y="24719"/>
                </a:moveTo>
                <a:cubicBezTo>
                  <a:pt x="12164" y="24719"/>
                  <a:pt x="12220" y="24719"/>
                  <a:pt x="12276" y="24692"/>
                </a:cubicBezTo>
                <a:cubicBezTo>
                  <a:pt x="12276" y="24664"/>
                  <a:pt x="12248" y="24664"/>
                  <a:pt x="12164" y="24719"/>
                </a:cubicBezTo>
                <a:close/>
                <a:moveTo>
                  <a:pt x="11774" y="24301"/>
                </a:moveTo>
                <a:cubicBezTo>
                  <a:pt x="11690" y="24357"/>
                  <a:pt x="11634" y="24357"/>
                  <a:pt x="11662" y="24385"/>
                </a:cubicBezTo>
                <a:cubicBezTo>
                  <a:pt x="11690" y="24385"/>
                  <a:pt x="11718" y="24357"/>
                  <a:pt x="11746" y="24357"/>
                </a:cubicBezTo>
                <a:cubicBezTo>
                  <a:pt x="11746" y="24357"/>
                  <a:pt x="11802" y="24329"/>
                  <a:pt x="11774" y="24301"/>
                </a:cubicBezTo>
                <a:close/>
                <a:moveTo>
                  <a:pt x="20952" y="4772"/>
                </a:moveTo>
                <a:cubicBezTo>
                  <a:pt x="20952" y="4772"/>
                  <a:pt x="20952" y="4827"/>
                  <a:pt x="21008" y="4883"/>
                </a:cubicBezTo>
                <a:cubicBezTo>
                  <a:pt x="21036" y="4883"/>
                  <a:pt x="21064" y="4911"/>
                  <a:pt x="21064" y="4883"/>
                </a:cubicBezTo>
                <a:cubicBezTo>
                  <a:pt x="21036" y="4855"/>
                  <a:pt x="20980" y="4799"/>
                  <a:pt x="20952" y="4772"/>
                </a:cubicBezTo>
                <a:close/>
                <a:moveTo>
                  <a:pt x="3209" y="22320"/>
                </a:moveTo>
                <a:cubicBezTo>
                  <a:pt x="3264" y="22320"/>
                  <a:pt x="3181" y="22208"/>
                  <a:pt x="3181" y="22153"/>
                </a:cubicBezTo>
                <a:cubicBezTo>
                  <a:pt x="3153" y="22069"/>
                  <a:pt x="3181" y="22264"/>
                  <a:pt x="3209" y="22320"/>
                </a:cubicBezTo>
                <a:close/>
                <a:moveTo>
                  <a:pt x="5385" y="24273"/>
                </a:moveTo>
                <a:cubicBezTo>
                  <a:pt x="4687" y="23855"/>
                  <a:pt x="4101" y="23269"/>
                  <a:pt x="3683" y="22571"/>
                </a:cubicBezTo>
                <a:cubicBezTo>
                  <a:pt x="3711" y="22655"/>
                  <a:pt x="3739" y="22739"/>
                  <a:pt x="3767" y="22822"/>
                </a:cubicBezTo>
                <a:cubicBezTo>
                  <a:pt x="3822" y="23018"/>
                  <a:pt x="3906" y="23213"/>
                  <a:pt x="4018" y="23380"/>
                </a:cubicBezTo>
                <a:cubicBezTo>
                  <a:pt x="3990" y="23436"/>
                  <a:pt x="4046" y="23492"/>
                  <a:pt x="4101" y="23576"/>
                </a:cubicBezTo>
                <a:cubicBezTo>
                  <a:pt x="4325" y="23771"/>
                  <a:pt x="4576" y="23966"/>
                  <a:pt x="4827" y="24106"/>
                </a:cubicBezTo>
                <a:cubicBezTo>
                  <a:pt x="4938" y="24106"/>
                  <a:pt x="5245" y="24273"/>
                  <a:pt x="5385" y="24273"/>
                </a:cubicBezTo>
                <a:close/>
                <a:moveTo>
                  <a:pt x="6947" y="24970"/>
                </a:moveTo>
                <a:cubicBezTo>
                  <a:pt x="6947" y="24943"/>
                  <a:pt x="6891" y="24915"/>
                  <a:pt x="6836" y="24887"/>
                </a:cubicBezTo>
                <a:cubicBezTo>
                  <a:pt x="6780" y="24859"/>
                  <a:pt x="6891" y="24915"/>
                  <a:pt x="6947" y="24943"/>
                </a:cubicBezTo>
                <a:close/>
                <a:moveTo>
                  <a:pt x="8621" y="25361"/>
                </a:moveTo>
                <a:lnTo>
                  <a:pt x="8621" y="25333"/>
                </a:lnTo>
                <a:cubicBezTo>
                  <a:pt x="8537" y="25333"/>
                  <a:pt x="8509" y="25361"/>
                  <a:pt x="8509" y="25389"/>
                </a:cubicBezTo>
                <a:close/>
                <a:moveTo>
                  <a:pt x="10351" y="25612"/>
                </a:moveTo>
                <a:cubicBezTo>
                  <a:pt x="10602" y="25501"/>
                  <a:pt x="10574" y="25389"/>
                  <a:pt x="10853" y="25249"/>
                </a:cubicBezTo>
                <a:cubicBezTo>
                  <a:pt x="10965" y="25082"/>
                  <a:pt x="11132" y="24915"/>
                  <a:pt x="11299" y="24831"/>
                </a:cubicBezTo>
                <a:cubicBezTo>
                  <a:pt x="11244" y="24747"/>
                  <a:pt x="11523" y="24552"/>
                  <a:pt x="11550" y="24413"/>
                </a:cubicBezTo>
                <a:cubicBezTo>
                  <a:pt x="11634" y="24385"/>
                  <a:pt x="11690" y="24329"/>
                  <a:pt x="11746" y="24273"/>
                </a:cubicBezTo>
                <a:cubicBezTo>
                  <a:pt x="11746" y="24273"/>
                  <a:pt x="11690" y="24273"/>
                  <a:pt x="11690" y="24245"/>
                </a:cubicBezTo>
                <a:lnTo>
                  <a:pt x="11718" y="24217"/>
                </a:lnTo>
                <a:cubicBezTo>
                  <a:pt x="11160" y="24496"/>
                  <a:pt x="10574" y="24719"/>
                  <a:pt x="9960" y="24859"/>
                </a:cubicBezTo>
                <a:cubicBezTo>
                  <a:pt x="10072" y="25110"/>
                  <a:pt x="10183" y="25333"/>
                  <a:pt x="10323" y="25584"/>
                </a:cubicBezTo>
                <a:close/>
                <a:moveTo>
                  <a:pt x="11383" y="25445"/>
                </a:moveTo>
                <a:lnTo>
                  <a:pt x="11383" y="25417"/>
                </a:lnTo>
                <a:lnTo>
                  <a:pt x="11272" y="25445"/>
                </a:lnTo>
                <a:cubicBezTo>
                  <a:pt x="11244" y="25501"/>
                  <a:pt x="11272" y="25501"/>
                  <a:pt x="11383" y="25445"/>
                </a:cubicBezTo>
                <a:close/>
                <a:moveTo>
                  <a:pt x="11132" y="25640"/>
                </a:moveTo>
                <a:cubicBezTo>
                  <a:pt x="11188" y="25612"/>
                  <a:pt x="11244" y="25612"/>
                  <a:pt x="11299" y="25584"/>
                </a:cubicBezTo>
                <a:cubicBezTo>
                  <a:pt x="11299" y="25556"/>
                  <a:pt x="11299" y="25528"/>
                  <a:pt x="11216" y="25584"/>
                </a:cubicBezTo>
                <a:cubicBezTo>
                  <a:pt x="11216" y="25612"/>
                  <a:pt x="11104" y="25640"/>
                  <a:pt x="11132" y="2566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1931075" y="3188925"/>
            <a:ext cx="435250" cy="397600"/>
          </a:xfrm>
          <a:custGeom>
            <a:rect b="b" l="l" r="r" t="t"/>
            <a:pathLst>
              <a:path extrusionOk="0" h="15904" w="17410">
                <a:moveTo>
                  <a:pt x="809" y="12862"/>
                </a:moveTo>
                <a:cubicBezTo>
                  <a:pt x="698" y="12750"/>
                  <a:pt x="670" y="12611"/>
                  <a:pt x="530" y="12499"/>
                </a:cubicBezTo>
                <a:cubicBezTo>
                  <a:pt x="475" y="12388"/>
                  <a:pt x="447" y="12276"/>
                  <a:pt x="391" y="12192"/>
                </a:cubicBezTo>
                <a:cubicBezTo>
                  <a:pt x="447" y="12192"/>
                  <a:pt x="363" y="11997"/>
                  <a:pt x="530" y="12192"/>
                </a:cubicBezTo>
                <a:cubicBezTo>
                  <a:pt x="530" y="12137"/>
                  <a:pt x="447" y="12081"/>
                  <a:pt x="447" y="12025"/>
                </a:cubicBezTo>
                <a:cubicBezTo>
                  <a:pt x="558" y="11886"/>
                  <a:pt x="698" y="11802"/>
                  <a:pt x="809" y="11690"/>
                </a:cubicBezTo>
                <a:cubicBezTo>
                  <a:pt x="865" y="11662"/>
                  <a:pt x="865" y="11579"/>
                  <a:pt x="921" y="11523"/>
                </a:cubicBezTo>
                <a:cubicBezTo>
                  <a:pt x="837" y="11383"/>
                  <a:pt x="754" y="11244"/>
                  <a:pt x="698" y="11076"/>
                </a:cubicBezTo>
                <a:lnTo>
                  <a:pt x="670" y="11049"/>
                </a:lnTo>
                <a:cubicBezTo>
                  <a:pt x="558" y="10937"/>
                  <a:pt x="447" y="10798"/>
                  <a:pt x="391" y="10658"/>
                </a:cubicBezTo>
                <a:cubicBezTo>
                  <a:pt x="335" y="10574"/>
                  <a:pt x="279" y="10463"/>
                  <a:pt x="224" y="10351"/>
                </a:cubicBezTo>
                <a:cubicBezTo>
                  <a:pt x="168" y="10212"/>
                  <a:pt x="112" y="10072"/>
                  <a:pt x="84" y="9905"/>
                </a:cubicBezTo>
                <a:cubicBezTo>
                  <a:pt x="56" y="9905"/>
                  <a:pt x="56" y="9821"/>
                  <a:pt x="28" y="9793"/>
                </a:cubicBezTo>
                <a:cubicBezTo>
                  <a:pt x="28" y="9542"/>
                  <a:pt x="0" y="9430"/>
                  <a:pt x="0" y="9235"/>
                </a:cubicBezTo>
                <a:cubicBezTo>
                  <a:pt x="0" y="8956"/>
                  <a:pt x="56" y="8677"/>
                  <a:pt x="168" y="8398"/>
                </a:cubicBezTo>
                <a:cubicBezTo>
                  <a:pt x="196" y="8342"/>
                  <a:pt x="251" y="8175"/>
                  <a:pt x="335" y="8063"/>
                </a:cubicBezTo>
                <a:cubicBezTo>
                  <a:pt x="391" y="7952"/>
                  <a:pt x="475" y="7868"/>
                  <a:pt x="558" y="7784"/>
                </a:cubicBezTo>
                <a:cubicBezTo>
                  <a:pt x="586" y="7757"/>
                  <a:pt x="614" y="7701"/>
                  <a:pt x="614" y="7673"/>
                </a:cubicBezTo>
                <a:cubicBezTo>
                  <a:pt x="698" y="7617"/>
                  <a:pt x="754" y="7561"/>
                  <a:pt x="837" y="7505"/>
                </a:cubicBezTo>
                <a:cubicBezTo>
                  <a:pt x="949" y="7450"/>
                  <a:pt x="1088" y="7310"/>
                  <a:pt x="1200" y="7310"/>
                </a:cubicBezTo>
                <a:cubicBezTo>
                  <a:pt x="1367" y="7199"/>
                  <a:pt x="1507" y="7087"/>
                  <a:pt x="1674" y="6975"/>
                </a:cubicBezTo>
                <a:cubicBezTo>
                  <a:pt x="1702" y="6920"/>
                  <a:pt x="1730" y="6892"/>
                  <a:pt x="1730" y="6864"/>
                </a:cubicBezTo>
                <a:cubicBezTo>
                  <a:pt x="1842" y="6641"/>
                  <a:pt x="1925" y="6389"/>
                  <a:pt x="1981" y="6138"/>
                </a:cubicBezTo>
                <a:cubicBezTo>
                  <a:pt x="2009" y="5999"/>
                  <a:pt x="2065" y="5859"/>
                  <a:pt x="2121" y="5720"/>
                </a:cubicBezTo>
                <a:cubicBezTo>
                  <a:pt x="2121" y="5692"/>
                  <a:pt x="2121" y="5664"/>
                  <a:pt x="2093" y="5636"/>
                </a:cubicBezTo>
                <a:cubicBezTo>
                  <a:pt x="2204" y="5246"/>
                  <a:pt x="2455" y="4883"/>
                  <a:pt x="2790" y="4632"/>
                </a:cubicBezTo>
                <a:cubicBezTo>
                  <a:pt x="2790" y="4604"/>
                  <a:pt x="2818" y="4576"/>
                  <a:pt x="2846" y="4548"/>
                </a:cubicBezTo>
                <a:cubicBezTo>
                  <a:pt x="2930" y="4409"/>
                  <a:pt x="3041" y="4297"/>
                  <a:pt x="3097" y="4185"/>
                </a:cubicBezTo>
                <a:cubicBezTo>
                  <a:pt x="3320" y="3934"/>
                  <a:pt x="3432" y="3767"/>
                  <a:pt x="3711" y="3516"/>
                </a:cubicBezTo>
                <a:cubicBezTo>
                  <a:pt x="4018" y="3237"/>
                  <a:pt x="4408" y="2930"/>
                  <a:pt x="4771" y="2623"/>
                </a:cubicBezTo>
                <a:cubicBezTo>
                  <a:pt x="5134" y="2316"/>
                  <a:pt x="5301" y="2177"/>
                  <a:pt x="5692" y="1898"/>
                </a:cubicBezTo>
                <a:cubicBezTo>
                  <a:pt x="5887" y="1758"/>
                  <a:pt x="6082" y="1591"/>
                  <a:pt x="6361" y="1423"/>
                </a:cubicBezTo>
                <a:cubicBezTo>
                  <a:pt x="6585" y="1312"/>
                  <a:pt x="6836" y="1172"/>
                  <a:pt x="7087" y="1089"/>
                </a:cubicBezTo>
                <a:cubicBezTo>
                  <a:pt x="7226" y="1033"/>
                  <a:pt x="7394" y="1033"/>
                  <a:pt x="7561" y="1033"/>
                </a:cubicBezTo>
                <a:cubicBezTo>
                  <a:pt x="8900" y="391"/>
                  <a:pt x="10379" y="1"/>
                  <a:pt x="11830" y="252"/>
                </a:cubicBezTo>
                <a:cubicBezTo>
                  <a:pt x="13392" y="614"/>
                  <a:pt x="14759" y="1563"/>
                  <a:pt x="15596" y="2930"/>
                </a:cubicBezTo>
                <a:cubicBezTo>
                  <a:pt x="15652" y="3042"/>
                  <a:pt x="15735" y="3153"/>
                  <a:pt x="15791" y="3237"/>
                </a:cubicBezTo>
                <a:cubicBezTo>
                  <a:pt x="16014" y="3600"/>
                  <a:pt x="16210" y="3990"/>
                  <a:pt x="16349" y="4381"/>
                </a:cubicBezTo>
                <a:cubicBezTo>
                  <a:pt x="16349" y="4381"/>
                  <a:pt x="16321" y="4381"/>
                  <a:pt x="16321" y="4381"/>
                </a:cubicBezTo>
                <a:lnTo>
                  <a:pt x="16321" y="4381"/>
                </a:lnTo>
                <a:cubicBezTo>
                  <a:pt x="16712" y="5413"/>
                  <a:pt x="16935" y="6501"/>
                  <a:pt x="17047" y="7589"/>
                </a:cubicBezTo>
                <a:cubicBezTo>
                  <a:pt x="17103" y="7645"/>
                  <a:pt x="17103" y="7729"/>
                  <a:pt x="17130" y="7812"/>
                </a:cubicBezTo>
                <a:cubicBezTo>
                  <a:pt x="17270" y="7812"/>
                  <a:pt x="17382" y="8733"/>
                  <a:pt x="17298" y="9263"/>
                </a:cubicBezTo>
                <a:cubicBezTo>
                  <a:pt x="17270" y="9291"/>
                  <a:pt x="17270" y="9319"/>
                  <a:pt x="17270" y="9375"/>
                </a:cubicBezTo>
                <a:cubicBezTo>
                  <a:pt x="17298" y="9514"/>
                  <a:pt x="17354" y="9598"/>
                  <a:pt x="17409" y="9737"/>
                </a:cubicBezTo>
                <a:cubicBezTo>
                  <a:pt x="17382" y="9877"/>
                  <a:pt x="17382" y="10016"/>
                  <a:pt x="17409" y="10156"/>
                </a:cubicBezTo>
                <a:cubicBezTo>
                  <a:pt x="17382" y="10295"/>
                  <a:pt x="17354" y="10435"/>
                  <a:pt x="17354" y="10574"/>
                </a:cubicBezTo>
                <a:cubicBezTo>
                  <a:pt x="17354" y="10602"/>
                  <a:pt x="17326" y="10658"/>
                  <a:pt x="17326" y="10686"/>
                </a:cubicBezTo>
                <a:cubicBezTo>
                  <a:pt x="17298" y="10798"/>
                  <a:pt x="17298" y="10909"/>
                  <a:pt x="17326" y="10993"/>
                </a:cubicBezTo>
                <a:cubicBezTo>
                  <a:pt x="17298" y="11076"/>
                  <a:pt x="17298" y="11132"/>
                  <a:pt x="17270" y="11188"/>
                </a:cubicBezTo>
                <a:cubicBezTo>
                  <a:pt x="17298" y="11188"/>
                  <a:pt x="17270" y="11355"/>
                  <a:pt x="17270" y="11439"/>
                </a:cubicBezTo>
                <a:cubicBezTo>
                  <a:pt x="17270" y="11523"/>
                  <a:pt x="17298" y="11495"/>
                  <a:pt x="17298" y="11523"/>
                </a:cubicBezTo>
                <a:cubicBezTo>
                  <a:pt x="17298" y="11551"/>
                  <a:pt x="17298" y="11551"/>
                  <a:pt x="17270" y="11579"/>
                </a:cubicBezTo>
                <a:cubicBezTo>
                  <a:pt x="17270" y="11607"/>
                  <a:pt x="17270" y="11579"/>
                  <a:pt x="17270" y="11607"/>
                </a:cubicBezTo>
                <a:cubicBezTo>
                  <a:pt x="17270" y="11634"/>
                  <a:pt x="17270" y="11662"/>
                  <a:pt x="17242" y="11718"/>
                </a:cubicBezTo>
                <a:cubicBezTo>
                  <a:pt x="17242" y="11830"/>
                  <a:pt x="17242" y="11941"/>
                  <a:pt x="17214" y="12081"/>
                </a:cubicBezTo>
                <a:cubicBezTo>
                  <a:pt x="17186" y="12165"/>
                  <a:pt x="17130" y="12276"/>
                  <a:pt x="17103" y="12360"/>
                </a:cubicBezTo>
                <a:cubicBezTo>
                  <a:pt x="17103" y="12304"/>
                  <a:pt x="17075" y="12192"/>
                  <a:pt x="17019" y="12220"/>
                </a:cubicBezTo>
                <a:cubicBezTo>
                  <a:pt x="16963" y="12360"/>
                  <a:pt x="16935" y="12499"/>
                  <a:pt x="16851" y="12667"/>
                </a:cubicBezTo>
                <a:cubicBezTo>
                  <a:pt x="16824" y="12750"/>
                  <a:pt x="16768" y="12834"/>
                  <a:pt x="16684" y="12918"/>
                </a:cubicBezTo>
                <a:cubicBezTo>
                  <a:pt x="16628" y="13057"/>
                  <a:pt x="16600" y="13141"/>
                  <a:pt x="16572" y="13225"/>
                </a:cubicBezTo>
                <a:cubicBezTo>
                  <a:pt x="16572" y="13225"/>
                  <a:pt x="16600" y="13225"/>
                  <a:pt x="16572" y="13281"/>
                </a:cubicBezTo>
                <a:cubicBezTo>
                  <a:pt x="16517" y="13308"/>
                  <a:pt x="16600" y="13197"/>
                  <a:pt x="16628" y="13225"/>
                </a:cubicBezTo>
                <a:cubicBezTo>
                  <a:pt x="16628" y="13253"/>
                  <a:pt x="16768" y="13308"/>
                  <a:pt x="16851" y="13308"/>
                </a:cubicBezTo>
                <a:cubicBezTo>
                  <a:pt x="16963" y="13308"/>
                  <a:pt x="17047" y="13364"/>
                  <a:pt x="16991" y="13532"/>
                </a:cubicBezTo>
                <a:cubicBezTo>
                  <a:pt x="16851" y="13922"/>
                  <a:pt x="16572" y="14285"/>
                  <a:pt x="16238" y="14536"/>
                </a:cubicBezTo>
                <a:cubicBezTo>
                  <a:pt x="16154" y="14564"/>
                  <a:pt x="16070" y="14620"/>
                  <a:pt x="16042" y="14592"/>
                </a:cubicBezTo>
                <a:cubicBezTo>
                  <a:pt x="15596" y="14954"/>
                  <a:pt x="15261" y="15038"/>
                  <a:pt x="15150" y="15010"/>
                </a:cubicBezTo>
                <a:cubicBezTo>
                  <a:pt x="15150" y="15066"/>
                  <a:pt x="15233" y="15150"/>
                  <a:pt x="15233" y="15206"/>
                </a:cubicBezTo>
                <a:cubicBezTo>
                  <a:pt x="15205" y="15345"/>
                  <a:pt x="15150" y="15429"/>
                  <a:pt x="15038" y="15512"/>
                </a:cubicBezTo>
                <a:cubicBezTo>
                  <a:pt x="14843" y="15624"/>
                  <a:pt x="14619" y="15736"/>
                  <a:pt x="14368" y="15791"/>
                </a:cubicBezTo>
                <a:cubicBezTo>
                  <a:pt x="14229" y="15847"/>
                  <a:pt x="14062" y="15875"/>
                  <a:pt x="13894" y="15847"/>
                </a:cubicBezTo>
                <a:cubicBezTo>
                  <a:pt x="13838" y="15819"/>
                  <a:pt x="13950" y="15736"/>
                  <a:pt x="13810" y="15708"/>
                </a:cubicBezTo>
                <a:cubicBezTo>
                  <a:pt x="13643" y="15764"/>
                  <a:pt x="13476" y="15791"/>
                  <a:pt x="13308" y="15819"/>
                </a:cubicBezTo>
                <a:cubicBezTo>
                  <a:pt x="13225" y="15819"/>
                  <a:pt x="13113" y="15819"/>
                  <a:pt x="13029" y="15819"/>
                </a:cubicBezTo>
                <a:cubicBezTo>
                  <a:pt x="12862" y="15819"/>
                  <a:pt x="12667" y="15875"/>
                  <a:pt x="12527" y="15875"/>
                </a:cubicBezTo>
                <a:cubicBezTo>
                  <a:pt x="12164" y="15903"/>
                  <a:pt x="12081" y="15847"/>
                  <a:pt x="11997" y="15764"/>
                </a:cubicBezTo>
                <a:cubicBezTo>
                  <a:pt x="11634" y="15847"/>
                  <a:pt x="11244" y="15847"/>
                  <a:pt x="10881" y="15791"/>
                </a:cubicBezTo>
                <a:cubicBezTo>
                  <a:pt x="10797" y="15791"/>
                  <a:pt x="10742" y="15764"/>
                  <a:pt x="10658" y="15736"/>
                </a:cubicBezTo>
                <a:cubicBezTo>
                  <a:pt x="10323" y="15736"/>
                  <a:pt x="10016" y="15680"/>
                  <a:pt x="9709" y="15568"/>
                </a:cubicBezTo>
                <a:cubicBezTo>
                  <a:pt x="9570" y="15568"/>
                  <a:pt x="9458" y="15540"/>
                  <a:pt x="9319" y="15540"/>
                </a:cubicBezTo>
                <a:cubicBezTo>
                  <a:pt x="9179" y="15512"/>
                  <a:pt x="8956" y="15485"/>
                  <a:pt x="8844" y="15429"/>
                </a:cubicBezTo>
                <a:cubicBezTo>
                  <a:pt x="8872" y="15401"/>
                  <a:pt x="8761" y="15345"/>
                  <a:pt x="8733" y="15289"/>
                </a:cubicBezTo>
                <a:cubicBezTo>
                  <a:pt x="8621" y="15289"/>
                  <a:pt x="8649" y="15345"/>
                  <a:pt x="8593" y="15345"/>
                </a:cubicBezTo>
                <a:cubicBezTo>
                  <a:pt x="8537" y="15373"/>
                  <a:pt x="8593" y="15317"/>
                  <a:pt x="8537" y="15317"/>
                </a:cubicBezTo>
                <a:cubicBezTo>
                  <a:pt x="8482" y="15317"/>
                  <a:pt x="8593" y="15373"/>
                  <a:pt x="8537" y="15401"/>
                </a:cubicBezTo>
                <a:cubicBezTo>
                  <a:pt x="8259" y="15457"/>
                  <a:pt x="8259" y="15596"/>
                  <a:pt x="7784" y="15568"/>
                </a:cubicBezTo>
                <a:cubicBezTo>
                  <a:pt x="7561" y="15485"/>
                  <a:pt x="7031" y="15429"/>
                  <a:pt x="6947" y="15317"/>
                </a:cubicBezTo>
                <a:cubicBezTo>
                  <a:pt x="6891" y="15317"/>
                  <a:pt x="6780" y="15317"/>
                  <a:pt x="6752" y="15345"/>
                </a:cubicBezTo>
                <a:cubicBezTo>
                  <a:pt x="6557" y="15345"/>
                  <a:pt x="6389" y="15289"/>
                  <a:pt x="6222" y="15233"/>
                </a:cubicBezTo>
                <a:cubicBezTo>
                  <a:pt x="6110" y="15233"/>
                  <a:pt x="6027" y="15233"/>
                  <a:pt x="5915" y="15206"/>
                </a:cubicBezTo>
                <a:cubicBezTo>
                  <a:pt x="5748" y="15150"/>
                  <a:pt x="5580" y="15094"/>
                  <a:pt x="5385" y="15066"/>
                </a:cubicBezTo>
                <a:cubicBezTo>
                  <a:pt x="5218" y="15010"/>
                  <a:pt x="5078" y="14927"/>
                  <a:pt x="4911" y="14843"/>
                </a:cubicBezTo>
                <a:cubicBezTo>
                  <a:pt x="4911" y="14815"/>
                  <a:pt x="4966" y="14759"/>
                  <a:pt x="4911" y="14731"/>
                </a:cubicBezTo>
                <a:cubicBezTo>
                  <a:pt x="4827" y="14731"/>
                  <a:pt x="4743" y="14731"/>
                  <a:pt x="4660" y="14759"/>
                </a:cubicBezTo>
                <a:cubicBezTo>
                  <a:pt x="4576" y="14759"/>
                  <a:pt x="4436" y="14731"/>
                  <a:pt x="4381" y="14731"/>
                </a:cubicBezTo>
                <a:cubicBezTo>
                  <a:pt x="4185" y="14648"/>
                  <a:pt x="4018" y="14620"/>
                  <a:pt x="3850" y="14536"/>
                </a:cubicBezTo>
                <a:cubicBezTo>
                  <a:pt x="3683" y="14452"/>
                  <a:pt x="3516" y="14341"/>
                  <a:pt x="3348" y="14229"/>
                </a:cubicBezTo>
                <a:cubicBezTo>
                  <a:pt x="3376" y="14090"/>
                  <a:pt x="3544" y="14006"/>
                  <a:pt x="3544" y="13866"/>
                </a:cubicBezTo>
                <a:cubicBezTo>
                  <a:pt x="3209" y="13783"/>
                  <a:pt x="3125" y="13922"/>
                  <a:pt x="2762" y="13811"/>
                </a:cubicBezTo>
                <a:cubicBezTo>
                  <a:pt x="2707" y="13839"/>
                  <a:pt x="2567" y="13783"/>
                  <a:pt x="2483" y="13811"/>
                </a:cubicBezTo>
                <a:cubicBezTo>
                  <a:pt x="2400" y="13811"/>
                  <a:pt x="2149" y="13699"/>
                  <a:pt x="2009" y="13671"/>
                </a:cubicBezTo>
                <a:cubicBezTo>
                  <a:pt x="1981" y="13643"/>
                  <a:pt x="1953" y="13643"/>
                  <a:pt x="1925" y="13615"/>
                </a:cubicBezTo>
                <a:cubicBezTo>
                  <a:pt x="1674" y="13560"/>
                  <a:pt x="1423" y="13448"/>
                  <a:pt x="1200" y="13253"/>
                </a:cubicBezTo>
                <a:cubicBezTo>
                  <a:pt x="1088" y="13113"/>
                  <a:pt x="949" y="13002"/>
                  <a:pt x="809" y="12862"/>
                </a:cubicBezTo>
                <a:close/>
                <a:moveTo>
                  <a:pt x="3544" y="14145"/>
                </a:moveTo>
                <a:cubicBezTo>
                  <a:pt x="3544" y="14145"/>
                  <a:pt x="3599" y="14173"/>
                  <a:pt x="3655" y="14201"/>
                </a:cubicBezTo>
                <a:cubicBezTo>
                  <a:pt x="3627" y="14173"/>
                  <a:pt x="3599" y="14145"/>
                  <a:pt x="3571" y="14145"/>
                </a:cubicBezTo>
                <a:close/>
                <a:moveTo>
                  <a:pt x="2623" y="13699"/>
                </a:moveTo>
                <a:cubicBezTo>
                  <a:pt x="2623" y="13699"/>
                  <a:pt x="2651" y="13727"/>
                  <a:pt x="2679" y="13755"/>
                </a:cubicBezTo>
                <a:cubicBezTo>
                  <a:pt x="2707" y="13783"/>
                  <a:pt x="2679" y="13727"/>
                  <a:pt x="2623" y="13699"/>
                </a:cubicBezTo>
                <a:close/>
                <a:moveTo>
                  <a:pt x="2707" y="13336"/>
                </a:moveTo>
                <a:cubicBezTo>
                  <a:pt x="2651" y="13308"/>
                  <a:pt x="2623" y="13308"/>
                  <a:pt x="2623" y="13308"/>
                </a:cubicBezTo>
                <a:cubicBezTo>
                  <a:pt x="2651" y="13336"/>
                  <a:pt x="2651" y="13336"/>
                  <a:pt x="2679" y="13364"/>
                </a:cubicBezTo>
                <a:cubicBezTo>
                  <a:pt x="2679" y="13364"/>
                  <a:pt x="2707" y="13336"/>
                  <a:pt x="2707" y="13336"/>
                </a:cubicBezTo>
                <a:close/>
                <a:moveTo>
                  <a:pt x="17186" y="11272"/>
                </a:moveTo>
                <a:cubicBezTo>
                  <a:pt x="17186" y="11272"/>
                  <a:pt x="17158" y="11300"/>
                  <a:pt x="17158" y="11355"/>
                </a:cubicBezTo>
                <a:cubicBezTo>
                  <a:pt x="17130" y="11411"/>
                  <a:pt x="17158" y="11411"/>
                  <a:pt x="17158" y="11383"/>
                </a:cubicBezTo>
                <a:cubicBezTo>
                  <a:pt x="17186" y="11355"/>
                  <a:pt x="17186" y="11300"/>
                  <a:pt x="17186" y="11272"/>
                </a:cubicBezTo>
                <a:close/>
                <a:moveTo>
                  <a:pt x="670" y="7757"/>
                </a:moveTo>
                <a:cubicBezTo>
                  <a:pt x="670" y="7784"/>
                  <a:pt x="726" y="7701"/>
                  <a:pt x="754" y="7673"/>
                </a:cubicBezTo>
                <a:cubicBezTo>
                  <a:pt x="782" y="7645"/>
                  <a:pt x="670" y="7729"/>
                  <a:pt x="670" y="7729"/>
                </a:cubicBezTo>
                <a:close/>
                <a:moveTo>
                  <a:pt x="363" y="9709"/>
                </a:moveTo>
                <a:cubicBezTo>
                  <a:pt x="335" y="9151"/>
                  <a:pt x="447" y="8621"/>
                  <a:pt x="698" y="8119"/>
                </a:cubicBezTo>
                <a:lnTo>
                  <a:pt x="586" y="8259"/>
                </a:lnTo>
                <a:cubicBezTo>
                  <a:pt x="503" y="8370"/>
                  <a:pt x="419" y="8482"/>
                  <a:pt x="363" y="8593"/>
                </a:cubicBezTo>
                <a:cubicBezTo>
                  <a:pt x="335" y="8593"/>
                  <a:pt x="307" y="8649"/>
                  <a:pt x="279" y="8733"/>
                </a:cubicBezTo>
                <a:cubicBezTo>
                  <a:pt x="251" y="8928"/>
                  <a:pt x="251" y="9124"/>
                  <a:pt x="279" y="9319"/>
                </a:cubicBezTo>
                <a:cubicBezTo>
                  <a:pt x="307" y="9375"/>
                  <a:pt x="307" y="9626"/>
                  <a:pt x="363" y="9682"/>
                </a:cubicBezTo>
                <a:close/>
                <a:moveTo>
                  <a:pt x="558" y="10853"/>
                </a:moveTo>
                <a:lnTo>
                  <a:pt x="558" y="10770"/>
                </a:lnTo>
                <a:cubicBezTo>
                  <a:pt x="558" y="10714"/>
                  <a:pt x="558" y="10798"/>
                  <a:pt x="558" y="10853"/>
                </a:cubicBezTo>
                <a:close/>
                <a:moveTo>
                  <a:pt x="949" y="11941"/>
                </a:moveTo>
                <a:lnTo>
                  <a:pt x="949" y="11941"/>
                </a:lnTo>
                <a:cubicBezTo>
                  <a:pt x="921" y="11913"/>
                  <a:pt x="893" y="11886"/>
                  <a:pt x="893" y="11913"/>
                </a:cubicBezTo>
                <a:close/>
                <a:moveTo>
                  <a:pt x="1451" y="13002"/>
                </a:moveTo>
                <a:cubicBezTo>
                  <a:pt x="1591" y="13085"/>
                  <a:pt x="1646" y="13029"/>
                  <a:pt x="1842" y="13169"/>
                </a:cubicBezTo>
                <a:cubicBezTo>
                  <a:pt x="1981" y="13141"/>
                  <a:pt x="2121" y="13197"/>
                  <a:pt x="2232" y="13253"/>
                </a:cubicBezTo>
                <a:cubicBezTo>
                  <a:pt x="2260" y="13169"/>
                  <a:pt x="2483" y="13253"/>
                  <a:pt x="2567" y="13253"/>
                </a:cubicBezTo>
                <a:cubicBezTo>
                  <a:pt x="2623" y="13281"/>
                  <a:pt x="2651" y="13281"/>
                  <a:pt x="2707" y="13308"/>
                </a:cubicBezTo>
                <a:cubicBezTo>
                  <a:pt x="2707" y="13308"/>
                  <a:pt x="2679" y="13253"/>
                  <a:pt x="2707" y="13253"/>
                </a:cubicBezTo>
                <a:lnTo>
                  <a:pt x="2734" y="13253"/>
                </a:lnTo>
                <a:cubicBezTo>
                  <a:pt x="2372" y="13029"/>
                  <a:pt x="2037" y="12778"/>
                  <a:pt x="1702" y="12499"/>
                </a:cubicBezTo>
                <a:cubicBezTo>
                  <a:pt x="1619" y="12667"/>
                  <a:pt x="1535" y="12806"/>
                  <a:pt x="1479" y="13002"/>
                </a:cubicBezTo>
                <a:close/>
                <a:moveTo>
                  <a:pt x="1898" y="13532"/>
                </a:moveTo>
                <a:lnTo>
                  <a:pt x="1898" y="13532"/>
                </a:lnTo>
                <a:lnTo>
                  <a:pt x="1842" y="13476"/>
                </a:lnTo>
                <a:cubicBezTo>
                  <a:pt x="1842" y="13476"/>
                  <a:pt x="1870" y="13476"/>
                  <a:pt x="1898" y="13532"/>
                </a:cubicBezTo>
                <a:close/>
                <a:moveTo>
                  <a:pt x="1702" y="13476"/>
                </a:moveTo>
                <a:cubicBezTo>
                  <a:pt x="1730" y="13504"/>
                  <a:pt x="1786" y="13504"/>
                  <a:pt x="1814" y="13532"/>
                </a:cubicBezTo>
                <a:cubicBezTo>
                  <a:pt x="1814" y="13532"/>
                  <a:pt x="1842" y="13532"/>
                  <a:pt x="1786" y="13476"/>
                </a:cubicBezTo>
                <a:cubicBezTo>
                  <a:pt x="1758" y="13448"/>
                  <a:pt x="1702" y="13448"/>
                  <a:pt x="1702" y="1347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3"/>
          <p:cNvSpPr/>
          <p:nvPr/>
        </p:nvSpPr>
        <p:spPr>
          <a:xfrm>
            <a:off x="-162537" y="4339888"/>
            <a:ext cx="1164100" cy="1079025"/>
          </a:xfrm>
          <a:custGeom>
            <a:rect b="b" l="l" r="r" t="t"/>
            <a:pathLst>
              <a:path extrusionOk="0" h="43161" w="46564">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3"/>
          <p:cNvSpPr/>
          <p:nvPr/>
        </p:nvSpPr>
        <p:spPr>
          <a:xfrm rot="-4564996">
            <a:off x="6347812" y="364243"/>
            <a:ext cx="661893" cy="1155695"/>
          </a:xfrm>
          <a:custGeom>
            <a:rect b="b" l="l" r="r" t="t"/>
            <a:pathLst>
              <a:path extrusionOk="0" h="46230" w="26477">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3"/>
          <p:cNvSpPr/>
          <p:nvPr/>
        </p:nvSpPr>
        <p:spPr>
          <a:xfrm>
            <a:off x="8084150" y="782775"/>
            <a:ext cx="910250" cy="813975"/>
          </a:xfrm>
          <a:custGeom>
            <a:rect b="b" l="l" r="r" t="t"/>
            <a:pathLst>
              <a:path extrusionOk="0" h="32559" w="3641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3"/>
          <p:cNvSpPr/>
          <p:nvPr/>
        </p:nvSpPr>
        <p:spPr>
          <a:xfrm>
            <a:off x="7934538" y="-152150"/>
            <a:ext cx="1209450" cy="634025"/>
          </a:xfrm>
          <a:custGeom>
            <a:rect b="b" l="l" r="r" t="t"/>
            <a:pathLst>
              <a:path extrusionOk="0" h="25361" w="48378">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3"/>
          <p:cNvSpPr/>
          <p:nvPr/>
        </p:nvSpPr>
        <p:spPr>
          <a:xfrm rot="-4564996">
            <a:off x="6456058" y="1077584"/>
            <a:ext cx="1083848" cy="1316287"/>
          </a:xfrm>
          <a:custGeom>
            <a:rect b="b" l="l" r="r" t="t"/>
            <a:pathLst>
              <a:path extrusionOk="0" h="52654" w="43356">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3"/>
          <p:cNvSpPr/>
          <p:nvPr/>
        </p:nvSpPr>
        <p:spPr>
          <a:xfrm>
            <a:off x="368863" y="3821825"/>
            <a:ext cx="910925" cy="813275"/>
          </a:xfrm>
          <a:custGeom>
            <a:rect b="b" l="l" r="r" t="t"/>
            <a:pathLst>
              <a:path extrusionOk="0" h="32531" w="36437">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a:off x="1162513" y="3803450"/>
            <a:ext cx="1123525" cy="1277625"/>
          </a:xfrm>
          <a:custGeom>
            <a:rect b="b" l="l" r="r" t="t"/>
            <a:pathLst>
              <a:path extrusionOk="0" h="51105" w="44941">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3"/>
          <p:cNvSpPr/>
          <p:nvPr/>
        </p:nvSpPr>
        <p:spPr>
          <a:xfrm>
            <a:off x="1442025" y="3513525"/>
            <a:ext cx="322975" cy="308300"/>
          </a:xfrm>
          <a:custGeom>
            <a:rect b="b" l="l" r="r" t="t"/>
            <a:pathLst>
              <a:path extrusionOk="0" h="12332" w="12919">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3"/>
          <p:cNvSpPr/>
          <p:nvPr/>
        </p:nvSpPr>
        <p:spPr>
          <a:xfrm>
            <a:off x="1849350" y="3716475"/>
            <a:ext cx="491750" cy="588700"/>
          </a:xfrm>
          <a:custGeom>
            <a:rect b="b" l="l" r="r" t="t"/>
            <a:pathLst>
              <a:path extrusionOk="0" h="23548" w="1967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a:off x="7671350" y="783050"/>
            <a:ext cx="291550" cy="318075"/>
          </a:xfrm>
          <a:custGeom>
            <a:rect b="b" l="l" r="r" t="t"/>
            <a:pathLst>
              <a:path extrusionOk="0" h="12723" w="11662">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a:off x="5424950" y="1327738"/>
            <a:ext cx="851650" cy="482675"/>
          </a:xfrm>
          <a:custGeom>
            <a:rect b="b" l="l" r="r" t="t"/>
            <a:pathLst>
              <a:path extrusionOk="0" h="19307" w="34066">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3"/>
          <p:cNvSpPr/>
          <p:nvPr/>
        </p:nvSpPr>
        <p:spPr>
          <a:xfrm>
            <a:off x="2104888" y="4152200"/>
            <a:ext cx="362025" cy="360600"/>
          </a:xfrm>
          <a:custGeom>
            <a:rect b="b" l="l" r="r" t="t"/>
            <a:pathLst>
              <a:path extrusionOk="0" h="14424" w="14481">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3"/>
          <p:cNvSpPr txBox="1"/>
          <p:nvPr>
            <p:ph idx="2" type="title"/>
          </p:nvPr>
        </p:nvSpPr>
        <p:spPr>
          <a:xfrm>
            <a:off x="2683225" y="2432248"/>
            <a:ext cx="3362100" cy="6849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3_1">
    <p:spTree>
      <p:nvGrpSpPr>
        <p:cNvPr id="407" name="Shape 407"/>
        <p:cNvGrpSpPr/>
        <p:nvPr/>
      </p:nvGrpSpPr>
      <p:grpSpPr>
        <a:xfrm>
          <a:off x="0" y="0"/>
          <a:ext cx="0" cy="0"/>
          <a:chOff x="0" y="0"/>
          <a:chExt cx="0" cy="0"/>
        </a:xfrm>
      </p:grpSpPr>
      <p:grpSp>
        <p:nvGrpSpPr>
          <p:cNvPr id="408" name="Google Shape;408;p21"/>
          <p:cNvGrpSpPr/>
          <p:nvPr/>
        </p:nvGrpSpPr>
        <p:grpSpPr>
          <a:xfrm flipH="1">
            <a:off x="1546880" y="974375"/>
            <a:ext cx="6050241" cy="3904012"/>
            <a:chOff x="1282762" y="26746"/>
            <a:chExt cx="6692744" cy="5156534"/>
          </a:xfrm>
        </p:grpSpPr>
        <p:sp>
          <p:nvSpPr>
            <p:cNvPr id="409" name="Google Shape;409;p21"/>
            <p:cNvSpPr/>
            <p:nvPr/>
          </p:nvSpPr>
          <p:spPr>
            <a:xfrm rot="-10449788">
              <a:off x="1495613" y="333274"/>
              <a:ext cx="6257967" cy="4505152"/>
            </a:xfrm>
            <a:custGeom>
              <a:rect b="b" l="l" r="r" t="t"/>
              <a:pathLst>
                <a:path extrusionOk="0" h="25361" w="48378">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1"/>
            <p:cNvSpPr/>
            <p:nvPr/>
          </p:nvSpPr>
          <p:spPr>
            <a:xfrm rot="350212">
              <a:off x="1504688" y="371599"/>
              <a:ext cx="6257967" cy="4505152"/>
            </a:xfrm>
            <a:custGeom>
              <a:rect b="b" l="l" r="r" t="t"/>
              <a:pathLst>
                <a:path extrusionOk="0" h="25361" w="48378">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1" name="Google Shape;411;p21"/>
          <p:cNvSpPr/>
          <p:nvPr/>
        </p:nvSpPr>
        <p:spPr>
          <a:xfrm>
            <a:off x="446400" y="776825"/>
            <a:ext cx="1164100" cy="1079025"/>
          </a:xfrm>
          <a:custGeom>
            <a:rect b="b" l="l" r="r" t="t"/>
            <a:pathLst>
              <a:path extrusionOk="0" h="43161" w="46564">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1"/>
          <p:cNvSpPr/>
          <p:nvPr/>
        </p:nvSpPr>
        <p:spPr>
          <a:xfrm>
            <a:off x="769300" y="109275"/>
            <a:ext cx="1064375" cy="488950"/>
          </a:xfrm>
          <a:custGeom>
            <a:rect b="b" l="l" r="r" t="t"/>
            <a:pathLst>
              <a:path extrusionOk="0" h="19558" w="42575">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1"/>
          <p:cNvSpPr/>
          <p:nvPr/>
        </p:nvSpPr>
        <p:spPr>
          <a:xfrm>
            <a:off x="294000" y="1699500"/>
            <a:ext cx="929050" cy="892800"/>
          </a:xfrm>
          <a:custGeom>
            <a:rect b="b" l="l" r="r" t="t"/>
            <a:pathLst>
              <a:path extrusionOk="0" h="35712" w="37162">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1"/>
          <p:cNvSpPr/>
          <p:nvPr/>
        </p:nvSpPr>
        <p:spPr>
          <a:xfrm>
            <a:off x="676350" y="130775"/>
            <a:ext cx="323650" cy="308300"/>
          </a:xfrm>
          <a:custGeom>
            <a:rect b="b" l="l" r="r" t="t"/>
            <a:pathLst>
              <a:path extrusionOk="0" h="12332" w="12946">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1"/>
          <p:cNvSpPr/>
          <p:nvPr/>
        </p:nvSpPr>
        <p:spPr>
          <a:xfrm>
            <a:off x="1546875" y="829000"/>
            <a:ext cx="751900" cy="1173250"/>
          </a:xfrm>
          <a:custGeom>
            <a:rect b="b" l="l" r="r" t="t"/>
            <a:pathLst>
              <a:path extrusionOk="0" h="46930" w="30076">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1"/>
          <p:cNvSpPr/>
          <p:nvPr/>
        </p:nvSpPr>
        <p:spPr>
          <a:xfrm>
            <a:off x="152400" y="1460550"/>
            <a:ext cx="362025" cy="360600"/>
          </a:xfrm>
          <a:custGeom>
            <a:rect b="b" l="l" r="r" t="t"/>
            <a:pathLst>
              <a:path extrusionOk="0" h="14424" w="14481">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1"/>
          <p:cNvSpPr/>
          <p:nvPr/>
        </p:nvSpPr>
        <p:spPr>
          <a:xfrm>
            <a:off x="2408450" y="1240575"/>
            <a:ext cx="1212925" cy="428975"/>
          </a:xfrm>
          <a:custGeom>
            <a:rect b="b" l="l" r="r" t="t"/>
            <a:pathLst>
              <a:path extrusionOk="0" h="17159" w="48517">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1"/>
          <p:cNvSpPr/>
          <p:nvPr/>
        </p:nvSpPr>
        <p:spPr>
          <a:xfrm>
            <a:off x="2550775" y="1821150"/>
            <a:ext cx="790250" cy="616600"/>
          </a:xfrm>
          <a:custGeom>
            <a:rect b="b" l="l" r="r" t="t"/>
            <a:pathLst>
              <a:path extrusionOk="0" h="24664" w="3161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1"/>
          <p:cNvSpPr/>
          <p:nvPr/>
        </p:nvSpPr>
        <p:spPr>
          <a:xfrm>
            <a:off x="7543075" y="3139475"/>
            <a:ext cx="458275" cy="500125"/>
          </a:xfrm>
          <a:custGeom>
            <a:rect b="b" l="l" r="r" t="t"/>
            <a:pathLst>
              <a:path extrusionOk="0" h="20005" w="18331">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1"/>
          <p:cNvSpPr/>
          <p:nvPr/>
        </p:nvSpPr>
        <p:spPr>
          <a:xfrm>
            <a:off x="7324750" y="4088775"/>
            <a:ext cx="910250" cy="813975"/>
          </a:xfrm>
          <a:custGeom>
            <a:rect b="b" l="l" r="r" t="t"/>
            <a:pathLst>
              <a:path extrusionOk="0" h="32559" w="3641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1"/>
          <p:cNvSpPr/>
          <p:nvPr/>
        </p:nvSpPr>
        <p:spPr>
          <a:xfrm>
            <a:off x="8551300" y="4283350"/>
            <a:ext cx="291550" cy="318075"/>
          </a:xfrm>
          <a:custGeom>
            <a:rect b="b" l="l" r="r" t="t"/>
            <a:pathLst>
              <a:path extrusionOk="0" h="12723" w="11662">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1"/>
          <p:cNvSpPr/>
          <p:nvPr/>
        </p:nvSpPr>
        <p:spPr>
          <a:xfrm>
            <a:off x="1220250" y="1408175"/>
            <a:ext cx="16750" cy="14900"/>
          </a:xfrm>
          <a:custGeom>
            <a:rect b="b" l="l" r="r" t="t"/>
            <a:pathLst>
              <a:path extrusionOk="0" h="596" w="670">
                <a:moveTo>
                  <a:pt x="49" y="0"/>
                </a:moveTo>
                <a:cubicBezTo>
                  <a:pt x="39" y="0"/>
                  <a:pt x="31" y="3"/>
                  <a:pt x="28" y="9"/>
                </a:cubicBezTo>
                <a:cubicBezTo>
                  <a:pt x="0" y="37"/>
                  <a:pt x="335" y="344"/>
                  <a:pt x="670" y="595"/>
                </a:cubicBezTo>
                <a:cubicBezTo>
                  <a:pt x="586" y="428"/>
                  <a:pt x="502" y="260"/>
                  <a:pt x="419" y="121"/>
                </a:cubicBezTo>
                <a:lnTo>
                  <a:pt x="307" y="65"/>
                </a:lnTo>
                <a:lnTo>
                  <a:pt x="307" y="65"/>
                </a:lnTo>
                <a:cubicBezTo>
                  <a:pt x="324" y="88"/>
                  <a:pt x="324" y="97"/>
                  <a:pt x="312" y="97"/>
                </a:cubicBezTo>
                <a:cubicBezTo>
                  <a:pt x="273" y="97"/>
                  <a:pt x="109" y="0"/>
                  <a:pt x="49" y="0"/>
                </a:cubicBezTo>
                <a:close/>
              </a:path>
            </a:pathLst>
          </a:custGeom>
          <a:solidFill>
            <a:srgbClr val="FFD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1"/>
          <p:cNvSpPr/>
          <p:nvPr/>
        </p:nvSpPr>
        <p:spPr>
          <a:xfrm>
            <a:off x="8334400" y="4726500"/>
            <a:ext cx="851650" cy="482675"/>
          </a:xfrm>
          <a:custGeom>
            <a:rect b="b" l="l" r="r" t="t"/>
            <a:pathLst>
              <a:path extrusionOk="0" h="19307" w="34066">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1"/>
          <p:cNvSpPr/>
          <p:nvPr/>
        </p:nvSpPr>
        <p:spPr>
          <a:xfrm>
            <a:off x="1316350" y="1859400"/>
            <a:ext cx="726800" cy="1083200"/>
          </a:xfrm>
          <a:custGeom>
            <a:rect b="b" l="l" r="r" t="t"/>
            <a:pathLst>
              <a:path extrusionOk="0" h="43328" w="29072">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1"/>
          <p:cNvSpPr/>
          <p:nvPr/>
        </p:nvSpPr>
        <p:spPr>
          <a:xfrm rot="8100000">
            <a:off x="8143752" y="3362153"/>
            <a:ext cx="628444" cy="641019"/>
          </a:xfrm>
          <a:custGeom>
            <a:rect b="b" l="l" r="r" t="t"/>
            <a:pathLst>
              <a:path extrusionOk="0" h="25641" w="25138">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1"/>
          <p:cNvSpPr/>
          <p:nvPr/>
        </p:nvSpPr>
        <p:spPr>
          <a:xfrm rot="8100000">
            <a:off x="8281294" y="3598499"/>
            <a:ext cx="818867" cy="463171"/>
          </a:xfrm>
          <a:custGeom>
            <a:rect b="b" l="l" r="r" t="t"/>
            <a:pathLst>
              <a:path extrusionOk="0" h="18527" w="32755">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1"/>
          <p:cNvSpPr/>
          <p:nvPr/>
        </p:nvSpPr>
        <p:spPr>
          <a:xfrm rot="8829132">
            <a:off x="-195809" y="311844"/>
            <a:ext cx="1123506" cy="1277603"/>
          </a:xfrm>
          <a:custGeom>
            <a:rect b="b" l="l" r="r" t="t"/>
            <a:pathLst>
              <a:path extrusionOk="0" h="51105" w="44941">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1"/>
          <p:cNvSpPr/>
          <p:nvPr/>
        </p:nvSpPr>
        <p:spPr>
          <a:xfrm>
            <a:off x="7499875" y="3639600"/>
            <a:ext cx="291550" cy="318075"/>
          </a:xfrm>
          <a:custGeom>
            <a:rect b="b" l="l" r="r" t="t"/>
            <a:pathLst>
              <a:path extrusionOk="0" h="12723" w="11662">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1"/>
          <p:cNvSpPr/>
          <p:nvPr/>
        </p:nvSpPr>
        <p:spPr>
          <a:xfrm>
            <a:off x="7203738" y="2221075"/>
            <a:ext cx="661925" cy="1155750"/>
          </a:xfrm>
          <a:custGeom>
            <a:rect b="b" l="l" r="r" t="t"/>
            <a:pathLst>
              <a:path extrusionOk="0" h="46230" w="26477">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21"/>
          <p:cNvSpPr/>
          <p:nvPr/>
        </p:nvSpPr>
        <p:spPr>
          <a:xfrm>
            <a:off x="8164364" y="2763325"/>
            <a:ext cx="563461" cy="500146"/>
          </a:xfrm>
          <a:custGeom>
            <a:rect b="b" l="l" r="r" t="t"/>
            <a:pathLst>
              <a:path extrusionOk="0" h="17410" w="19614">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1"/>
          <p:cNvSpPr txBox="1"/>
          <p:nvPr>
            <p:ph type="ctrTitle"/>
          </p:nvPr>
        </p:nvSpPr>
        <p:spPr>
          <a:xfrm>
            <a:off x="2194350" y="1859400"/>
            <a:ext cx="4755300" cy="941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600"/>
              <a:buNone/>
              <a:defRPr>
                <a:solidFill>
                  <a:srgbClr val="4C4B4B"/>
                </a:solidFill>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p:txBody>
      </p:sp>
      <p:sp>
        <p:nvSpPr>
          <p:cNvPr id="432" name="Google Shape;432;p21"/>
          <p:cNvSpPr txBox="1"/>
          <p:nvPr>
            <p:ph idx="1" type="subTitle"/>
          </p:nvPr>
        </p:nvSpPr>
        <p:spPr>
          <a:xfrm>
            <a:off x="2194350" y="2898450"/>
            <a:ext cx="4755300" cy="14145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600"/>
              <a:buNone/>
              <a:defRPr>
                <a:solidFill>
                  <a:srgbClr val="4C4B4B"/>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3_1_1">
    <p:spTree>
      <p:nvGrpSpPr>
        <p:cNvPr id="433" name="Shape 433"/>
        <p:cNvGrpSpPr/>
        <p:nvPr/>
      </p:nvGrpSpPr>
      <p:grpSpPr>
        <a:xfrm>
          <a:off x="0" y="0"/>
          <a:ext cx="0" cy="0"/>
          <a:chOff x="0" y="0"/>
          <a:chExt cx="0" cy="0"/>
        </a:xfrm>
      </p:grpSpPr>
      <p:sp>
        <p:nvSpPr>
          <p:cNvPr id="434" name="Google Shape;434;p22"/>
          <p:cNvSpPr txBox="1"/>
          <p:nvPr>
            <p:ph type="ctrTitle"/>
          </p:nvPr>
        </p:nvSpPr>
        <p:spPr>
          <a:xfrm>
            <a:off x="722400" y="348473"/>
            <a:ext cx="7699200" cy="941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p:txBody>
      </p:sp>
      <p:sp>
        <p:nvSpPr>
          <p:cNvPr id="435" name="Google Shape;435;p22"/>
          <p:cNvSpPr txBox="1"/>
          <p:nvPr>
            <p:ph idx="1" type="subTitle"/>
          </p:nvPr>
        </p:nvSpPr>
        <p:spPr>
          <a:xfrm>
            <a:off x="910383" y="2027600"/>
            <a:ext cx="2709600" cy="16125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436" name="Google Shape;436;p22"/>
          <p:cNvSpPr/>
          <p:nvPr/>
        </p:nvSpPr>
        <p:spPr>
          <a:xfrm rot="-6214461">
            <a:off x="7743182" y="1665164"/>
            <a:ext cx="1069223" cy="378152"/>
          </a:xfrm>
          <a:custGeom>
            <a:rect b="b" l="l" r="r" t="t"/>
            <a:pathLst>
              <a:path extrusionOk="0" h="17159" w="48517">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2"/>
          <p:cNvSpPr/>
          <p:nvPr/>
        </p:nvSpPr>
        <p:spPr>
          <a:xfrm rot="-6214461">
            <a:off x="8198383" y="-41446"/>
            <a:ext cx="553994" cy="565079"/>
          </a:xfrm>
          <a:custGeom>
            <a:rect b="b" l="l" r="r" t="t"/>
            <a:pathLst>
              <a:path extrusionOk="0" h="25641" w="25138">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2"/>
          <p:cNvSpPr/>
          <p:nvPr/>
        </p:nvSpPr>
        <p:spPr>
          <a:xfrm rot="-6214461">
            <a:off x="8449755" y="1085667"/>
            <a:ext cx="696625" cy="543548"/>
          </a:xfrm>
          <a:custGeom>
            <a:rect b="b" l="l" r="r" t="t"/>
            <a:pathLst>
              <a:path extrusionOk="0" h="24664" w="3161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2"/>
          <p:cNvSpPr/>
          <p:nvPr/>
        </p:nvSpPr>
        <p:spPr>
          <a:xfrm rot="-6214461">
            <a:off x="8556543" y="512374"/>
            <a:ext cx="938273" cy="431021"/>
          </a:xfrm>
          <a:custGeom>
            <a:rect b="b" l="l" r="r" t="t"/>
            <a:pathLst>
              <a:path extrusionOk="0" h="19558" w="42575">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2"/>
          <p:cNvSpPr/>
          <p:nvPr/>
        </p:nvSpPr>
        <p:spPr>
          <a:xfrm rot="-6214461">
            <a:off x="8352996" y="100131"/>
            <a:ext cx="721858" cy="408300"/>
          </a:xfrm>
          <a:custGeom>
            <a:rect b="b" l="l" r="r" t="t"/>
            <a:pathLst>
              <a:path extrusionOk="0" h="18527" w="32755">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2"/>
          <p:cNvSpPr/>
          <p:nvPr/>
        </p:nvSpPr>
        <p:spPr>
          <a:xfrm>
            <a:off x="958501" y="4311842"/>
            <a:ext cx="938247" cy="431009"/>
          </a:xfrm>
          <a:custGeom>
            <a:rect b="b" l="l" r="r" t="t"/>
            <a:pathLst>
              <a:path extrusionOk="0" h="19558" w="42575">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2"/>
          <p:cNvSpPr/>
          <p:nvPr/>
        </p:nvSpPr>
        <p:spPr>
          <a:xfrm>
            <a:off x="958501" y="4677017"/>
            <a:ext cx="818958" cy="787003"/>
          </a:xfrm>
          <a:custGeom>
            <a:rect b="b" l="l" r="r" t="t"/>
            <a:pathLst>
              <a:path extrusionOk="0" h="35712" w="37162">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2"/>
          <p:cNvSpPr/>
          <p:nvPr/>
        </p:nvSpPr>
        <p:spPr>
          <a:xfrm>
            <a:off x="1848005" y="3612388"/>
            <a:ext cx="662800" cy="1034220"/>
          </a:xfrm>
          <a:custGeom>
            <a:rect b="b" l="l" r="r" t="t"/>
            <a:pathLst>
              <a:path extrusionOk="0" h="46930" w="30076">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2"/>
          <p:cNvSpPr/>
          <p:nvPr/>
        </p:nvSpPr>
        <p:spPr>
          <a:xfrm>
            <a:off x="596965" y="3850057"/>
            <a:ext cx="1066130" cy="558893"/>
          </a:xfrm>
          <a:custGeom>
            <a:rect b="b" l="l" r="r" t="t"/>
            <a:pathLst>
              <a:path extrusionOk="0" h="25361" w="48378">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2"/>
          <p:cNvSpPr/>
          <p:nvPr/>
        </p:nvSpPr>
        <p:spPr>
          <a:xfrm>
            <a:off x="-197400" y="4177765"/>
            <a:ext cx="968372" cy="864487"/>
          </a:xfrm>
          <a:custGeom>
            <a:rect b="b" l="l" r="r" t="t"/>
            <a:pathLst>
              <a:path extrusionOk="0" h="39228" w="43942">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2"/>
          <p:cNvSpPr/>
          <p:nvPr/>
        </p:nvSpPr>
        <p:spPr>
          <a:xfrm rot="-5216220">
            <a:off x="-16952" y="148598"/>
            <a:ext cx="553953" cy="565015"/>
          </a:xfrm>
          <a:custGeom>
            <a:rect b="b" l="l" r="r" t="t"/>
            <a:pathLst>
              <a:path extrusionOk="0" h="25640" w="25138">
                <a:moveTo>
                  <a:pt x="24858" y="21594"/>
                </a:moveTo>
                <a:cubicBezTo>
                  <a:pt x="24774" y="21817"/>
                  <a:pt x="24635" y="21957"/>
                  <a:pt x="24551" y="22236"/>
                </a:cubicBezTo>
                <a:cubicBezTo>
                  <a:pt x="24467" y="22375"/>
                  <a:pt x="24356" y="22487"/>
                  <a:pt x="24272" y="22599"/>
                </a:cubicBezTo>
                <a:cubicBezTo>
                  <a:pt x="24216" y="22543"/>
                  <a:pt x="24049" y="22766"/>
                  <a:pt x="24161" y="22431"/>
                </a:cubicBezTo>
                <a:cubicBezTo>
                  <a:pt x="24105" y="22487"/>
                  <a:pt x="24077" y="22626"/>
                  <a:pt x="24021" y="22682"/>
                </a:cubicBezTo>
                <a:cubicBezTo>
                  <a:pt x="23770" y="22626"/>
                  <a:pt x="23547" y="22543"/>
                  <a:pt x="23324" y="22431"/>
                </a:cubicBezTo>
                <a:cubicBezTo>
                  <a:pt x="23240" y="22403"/>
                  <a:pt x="23128" y="22431"/>
                  <a:pt x="23045" y="22403"/>
                </a:cubicBezTo>
                <a:cubicBezTo>
                  <a:pt x="22905" y="22626"/>
                  <a:pt x="22766" y="22822"/>
                  <a:pt x="22626" y="23017"/>
                </a:cubicBezTo>
                <a:lnTo>
                  <a:pt x="22598" y="23073"/>
                </a:lnTo>
                <a:cubicBezTo>
                  <a:pt x="22515" y="23296"/>
                  <a:pt x="22431" y="23519"/>
                  <a:pt x="22291" y="23687"/>
                </a:cubicBezTo>
                <a:cubicBezTo>
                  <a:pt x="22208" y="23854"/>
                  <a:pt x="22124" y="23994"/>
                  <a:pt x="22012" y="24133"/>
                </a:cubicBezTo>
                <a:cubicBezTo>
                  <a:pt x="21873" y="24328"/>
                  <a:pt x="21705" y="24468"/>
                  <a:pt x="21538" y="24635"/>
                </a:cubicBezTo>
                <a:cubicBezTo>
                  <a:pt x="21538" y="24663"/>
                  <a:pt x="21426" y="24747"/>
                  <a:pt x="21399" y="24775"/>
                </a:cubicBezTo>
                <a:cubicBezTo>
                  <a:pt x="21092" y="24970"/>
                  <a:pt x="20980" y="25109"/>
                  <a:pt x="20729" y="25221"/>
                </a:cubicBezTo>
                <a:cubicBezTo>
                  <a:pt x="20338" y="25416"/>
                  <a:pt x="19920" y="25528"/>
                  <a:pt x="19501" y="25612"/>
                </a:cubicBezTo>
                <a:cubicBezTo>
                  <a:pt x="19418" y="25584"/>
                  <a:pt x="19167" y="25640"/>
                  <a:pt x="18971" y="25612"/>
                </a:cubicBezTo>
                <a:cubicBezTo>
                  <a:pt x="18804" y="25584"/>
                  <a:pt x="18609" y="25556"/>
                  <a:pt x="18441" y="25528"/>
                </a:cubicBezTo>
                <a:lnTo>
                  <a:pt x="18274" y="25528"/>
                </a:lnTo>
                <a:cubicBezTo>
                  <a:pt x="18134" y="25472"/>
                  <a:pt x="18023" y="25416"/>
                  <a:pt x="17911" y="25361"/>
                </a:cubicBezTo>
                <a:cubicBezTo>
                  <a:pt x="17744" y="25277"/>
                  <a:pt x="17465" y="25165"/>
                  <a:pt x="17409" y="25054"/>
                </a:cubicBezTo>
                <a:cubicBezTo>
                  <a:pt x="17158" y="24914"/>
                  <a:pt x="16907" y="24775"/>
                  <a:pt x="16628" y="24691"/>
                </a:cubicBezTo>
                <a:cubicBezTo>
                  <a:pt x="16572" y="24663"/>
                  <a:pt x="16488" y="24663"/>
                  <a:pt x="16433" y="24663"/>
                </a:cubicBezTo>
                <a:cubicBezTo>
                  <a:pt x="16070" y="24691"/>
                  <a:pt x="15707" y="24747"/>
                  <a:pt x="15344" y="24886"/>
                </a:cubicBezTo>
                <a:cubicBezTo>
                  <a:pt x="15149" y="24914"/>
                  <a:pt x="14926" y="24970"/>
                  <a:pt x="14731" y="24970"/>
                </a:cubicBezTo>
                <a:cubicBezTo>
                  <a:pt x="14675" y="24998"/>
                  <a:pt x="14619" y="25054"/>
                  <a:pt x="14619" y="25082"/>
                </a:cubicBezTo>
                <a:cubicBezTo>
                  <a:pt x="13977" y="25193"/>
                  <a:pt x="13085" y="25082"/>
                  <a:pt x="12806" y="24886"/>
                </a:cubicBezTo>
                <a:lnTo>
                  <a:pt x="12638" y="24858"/>
                </a:lnTo>
                <a:cubicBezTo>
                  <a:pt x="12443" y="24830"/>
                  <a:pt x="12192" y="24803"/>
                  <a:pt x="12025" y="24775"/>
                </a:cubicBezTo>
                <a:cubicBezTo>
                  <a:pt x="11550" y="24663"/>
                  <a:pt x="11243" y="24635"/>
                  <a:pt x="10713" y="24440"/>
                </a:cubicBezTo>
                <a:cubicBezTo>
                  <a:pt x="10099" y="24245"/>
                  <a:pt x="9486" y="23966"/>
                  <a:pt x="8816" y="23742"/>
                </a:cubicBezTo>
                <a:cubicBezTo>
                  <a:pt x="8286" y="23519"/>
                  <a:pt x="7840" y="23380"/>
                  <a:pt x="7198" y="23045"/>
                </a:cubicBezTo>
                <a:cubicBezTo>
                  <a:pt x="6919" y="22878"/>
                  <a:pt x="6556" y="22738"/>
                  <a:pt x="6166" y="22515"/>
                </a:cubicBezTo>
                <a:cubicBezTo>
                  <a:pt x="5831" y="22292"/>
                  <a:pt x="5496" y="22068"/>
                  <a:pt x="5189" y="21817"/>
                </a:cubicBezTo>
                <a:cubicBezTo>
                  <a:pt x="5022" y="21650"/>
                  <a:pt x="4882" y="21455"/>
                  <a:pt x="4799" y="21232"/>
                </a:cubicBezTo>
                <a:cubicBezTo>
                  <a:pt x="3013" y="19948"/>
                  <a:pt x="1451" y="18302"/>
                  <a:pt x="753" y="16238"/>
                </a:cubicBezTo>
                <a:cubicBezTo>
                  <a:pt x="0" y="14034"/>
                  <a:pt x="474" y="11606"/>
                  <a:pt x="1562" y="9514"/>
                </a:cubicBezTo>
                <a:cubicBezTo>
                  <a:pt x="1646" y="9346"/>
                  <a:pt x="1730" y="9179"/>
                  <a:pt x="1813" y="9012"/>
                </a:cubicBezTo>
                <a:cubicBezTo>
                  <a:pt x="2120" y="8482"/>
                  <a:pt x="2483" y="7979"/>
                  <a:pt x="2874" y="7505"/>
                </a:cubicBezTo>
                <a:cubicBezTo>
                  <a:pt x="2874" y="7505"/>
                  <a:pt x="2874" y="7533"/>
                  <a:pt x="2874" y="7533"/>
                </a:cubicBezTo>
                <a:lnTo>
                  <a:pt x="2874" y="7533"/>
                </a:lnTo>
                <a:cubicBezTo>
                  <a:pt x="3962" y="6305"/>
                  <a:pt x="5189" y="5217"/>
                  <a:pt x="6528" y="4325"/>
                </a:cubicBezTo>
                <a:cubicBezTo>
                  <a:pt x="6584" y="4213"/>
                  <a:pt x="6668" y="4129"/>
                  <a:pt x="6779" y="4074"/>
                </a:cubicBezTo>
                <a:cubicBezTo>
                  <a:pt x="6668" y="3878"/>
                  <a:pt x="7784" y="3097"/>
                  <a:pt x="8537" y="2790"/>
                </a:cubicBezTo>
                <a:cubicBezTo>
                  <a:pt x="8593" y="2790"/>
                  <a:pt x="8593" y="2818"/>
                  <a:pt x="8677" y="2790"/>
                </a:cubicBezTo>
                <a:cubicBezTo>
                  <a:pt x="8844" y="2651"/>
                  <a:pt x="8900" y="2511"/>
                  <a:pt x="9067" y="2372"/>
                </a:cubicBezTo>
                <a:cubicBezTo>
                  <a:pt x="9262" y="2288"/>
                  <a:pt x="9430" y="2176"/>
                  <a:pt x="9597" y="2065"/>
                </a:cubicBezTo>
                <a:cubicBezTo>
                  <a:pt x="9793" y="2009"/>
                  <a:pt x="9988" y="1925"/>
                  <a:pt x="10183" y="1814"/>
                </a:cubicBezTo>
                <a:cubicBezTo>
                  <a:pt x="10239" y="1814"/>
                  <a:pt x="10295" y="1786"/>
                  <a:pt x="10378" y="1786"/>
                </a:cubicBezTo>
                <a:cubicBezTo>
                  <a:pt x="10518" y="1730"/>
                  <a:pt x="10657" y="1646"/>
                  <a:pt x="10769" y="1563"/>
                </a:cubicBezTo>
                <a:cubicBezTo>
                  <a:pt x="10881" y="1535"/>
                  <a:pt x="10964" y="1507"/>
                  <a:pt x="11048" y="1479"/>
                </a:cubicBezTo>
                <a:cubicBezTo>
                  <a:pt x="11048" y="1451"/>
                  <a:pt x="11271" y="1367"/>
                  <a:pt x="11355" y="1312"/>
                </a:cubicBezTo>
                <a:cubicBezTo>
                  <a:pt x="11411" y="1284"/>
                  <a:pt x="11383" y="1256"/>
                  <a:pt x="11439" y="1228"/>
                </a:cubicBezTo>
                <a:cubicBezTo>
                  <a:pt x="11467" y="1200"/>
                  <a:pt x="11522" y="1200"/>
                  <a:pt x="11550" y="1200"/>
                </a:cubicBezTo>
                <a:cubicBezTo>
                  <a:pt x="11578" y="1172"/>
                  <a:pt x="11550" y="1172"/>
                  <a:pt x="11578" y="1172"/>
                </a:cubicBezTo>
                <a:cubicBezTo>
                  <a:pt x="11578" y="1144"/>
                  <a:pt x="11634" y="1144"/>
                  <a:pt x="11718" y="1116"/>
                </a:cubicBezTo>
                <a:cubicBezTo>
                  <a:pt x="11885" y="1033"/>
                  <a:pt x="12025" y="977"/>
                  <a:pt x="12192" y="921"/>
                </a:cubicBezTo>
                <a:cubicBezTo>
                  <a:pt x="12331" y="893"/>
                  <a:pt x="12499" y="865"/>
                  <a:pt x="12666" y="837"/>
                </a:cubicBezTo>
                <a:cubicBezTo>
                  <a:pt x="12610" y="921"/>
                  <a:pt x="12471" y="1005"/>
                  <a:pt x="12555" y="1033"/>
                </a:cubicBezTo>
                <a:cubicBezTo>
                  <a:pt x="12750" y="1005"/>
                  <a:pt x="12973" y="949"/>
                  <a:pt x="13196" y="949"/>
                </a:cubicBezTo>
                <a:cubicBezTo>
                  <a:pt x="13364" y="921"/>
                  <a:pt x="13531" y="949"/>
                  <a:pt x="13671" y="977"/>
                </a:cubicBezTo>
                <a:cubicBezTo>
                  <a:pt x="13922" y="977"/>
                  <a:pt x="14033" y="921"/>
                  <a:pt x="14173" y="921"/>
                </a:cubicBezTo>
                <a:cubicBezTo>
                  <a:pt x="14173" y="921"/>
                  <a:pt x="14145" y="865"/>
                  <a:pt x="14201" y="865"/>
                </a:cubicBezTo>
                <a:cubicBezTo>
                  <a:pt x="14284" y="893"/>
                  <a:pt x="14061" y="865"/>
                  <a:pt x="14117" y="837"/>
                </a:cubicBezTo>
                <a:cubicBezTo>
                  <a:pt x="14173" y="726"/>
                  <a:pt x="14117" y="586"/>
                  <a:pt x="14061" y="447"/>
                </a:cubicBezTo>
                <a:cubicBezTo>
                  <a:pt x="14005" y="307"/>
                  <a:pt x="13977" y="196"/>
                  <a:pt x="14256" y="112"/>
                </a:cubicBezTo>
                <a:cubicBezTo>
                  <a:pt x="14591" y="0"/>
                  <a:pt x="15568" y="168"/>
                  <a:pt x="16070" y="419"/>
                </a:cubicBezTo>
                <a:cubicBezTo>
                  <a:pt x="16181" y="475"/>
                  <a:pt x="16293" y="558"/>
                  <a:pt x="16293" y="614"/>
                </a:cubicBezTo>
                <a:cubicBezTo>
                  <a:pt x="17102" y="949"/>
                  <a:pt x="17437" y="1312"/>
                  <a:pt x="17437" y="1479"/>
                </a:cubicBezTo>
                <a:cubicBezTo>
                  <a:pt x="17549" y="1423"/>
                  <a:pt x="17576" y="1284"/>
                  <a:pt x="17660" y="1200"/>
                </a:cubicBezTo>
                <a:cubicBezTo>
                  <a:pt x="17828" y="1172"/>
                  <a:pt x="18023" y="1172"/>
                  <a:pt x="18190" y="1256"/>
                </a:cubicBezTo>
                <a:cubicBezTo>
                  <a:pt x="18497" y="1451"/>
                  <a:pt x="18776" y="1674"/>
                  <a:pt x="19027" y="1925"/>
                </a:cubicBezTo>
                <a:cubicBezTo>
                  <a:pt x="19195" y="2065"/>
                  <a:pt x="19334" y="2260"/>
                  <a:pt x="19446" y="2483"/>
                </a:cubicBezTo>
                <a:cubicBezTo>
                  <a:pt x="19446" y="2595"/>
                  <a:pt x="19250" y="2511"/>
                  <a:pt x="19306" y="2707"/>
                </a:cubicBezTo>
                <a:cubicBezTo>
                  <a:pt x="19474" y="2902"/>
                  <a:pt x="19641" y="3097"/>
                  <a:pt x="19808" y="3292"/>
                </a:cubicBezTo>
                <a:cubicBezTo>
                  <a:pt x="19864" y="3376"/>
                  <a:pt x="19892" y="3516"/>
                  <a:pt x="20004" y="3655"/>
                </a:cubicBezTo>
                <a:cubicBezTo>
                  <a:pt x="20115" y="3878"/>
                  <a:pt x="20338" y="4074"/>
                  <a:pt x="20422" y="4269"/>
                </a:cubicBezTo>
                <a:cubicBezTo>
                  <a:pt x="20729" y="4715"/>
                  <a:pt x="20701" y="4883"/>
                  <a:pt x="20673" y="5022"/>
                </a:cubicBezTo>
                <a:cubicBezTo>
                  <a:pt x="21008" y="5469"/>
                  <a:pt x="21287" y="5943"/>
                  <a:pt x="21482" y="6473"/>
                </a:cubicBezTo>
                <a:cubicBezTo>
                  <a:pt x="21510" y="6584"/>
                  <a:pt x="21510" y="6668"/>
                  <a:pt x="21566" y="6808"/>
                </a:cubicBezTo>
                <a:cubicBezTo>
                  <a:pt x="21789" y="7226"/>
                  <a:pt x="21957" y="7673"/>
                  <a:pt x="22040" y="8147"/>
                </a:cubicBezTo>
                <a:cubicBezTo>
                  <a:pt x="22096" y="8342"/>
                  <a:pt x="22180" y="8510"/>
                  <a:pt x="22263" y="8677"/>
                </a:cubicBezTo>
                <a:cubicBezTo>
                  <a:pt x="22319" y="8872"/>
                  <a:pt x="22403" y="9179"/>
                  <a:pt x="22431" y="9374"/>
                </a:cubicBezTo>
                <a:cubicBezTo>
                  <a:pt x="22375" y="9374"/>
                  <a:pt x="22403" y="9570"/>
                  <a:pt x="22347" y="9625"/>
                </a:cubicBezTo>
                <a:cubicBezTo>
                  <a:pt x="22403" y="9765"/>
                  <a:pt x="22459" y="9709"/>
                  <a:pt x="22515" y="9765"/>
                </a:cubicBezTo>
                <a:cubicBezTo>
                  <a:pt x="22570" y="9877"/>
                  <a:pt x="22487" y="9765"/>
                  <a:pt x="22515" y="9849"/>
                </a:cubicBezTo>
                <a:cubicBezTo>
                  <a:pt x="22542" y="9932"/>
                  <a:pt x="22542" y="9737"/>
                  <a:pt x="22626" y="9793"/>
                </a:cubicBezTo>
                <a:cubicBezTo>
                  <a:pt x="22877" y="10100"/>
                  <a:pt x="23073" y="9988"/>
                  <a:pt x="23352" y="10630"/>
                </a:cubicBezTo>
                <a:cubicBezTo>
                  <a:pt x="23407" y="10993"/>
                  <a:pt x="23714" y="11718"/>
                  <a:pt x="23631" y="11885"/>
                </a:cubicBezTo>
                <a:cubicBezTo>
                  <a:pt x="23686" y="11969"/>
                  <a:pt x="23770" y="12109"/>
                  <a:pt x="23826" y="12136"/>
                </a:cubicBezTo>
                <a:cubicBezTo>
                  <a:pt x="23910" y="12387"/>
                  <a:pt x="23993" y="12639"/>
                  <a:pt x="24049" y="12890"/>
                </a:cubicBezTo>
                <a:cubicBezTo>
                  <a:pt x="24105" y="13029"/>
                  <a:pt x="24161" y="13169"/>
                  <a:pt x="24189" y="13308"/>
                </a:cubicBezTo>
                <a:cubicBezTo>
                  <a:pt x="24272" y="13587"/>
                  <a:pt x="24328" y="13838"/>
                  <a:pt x="24384" y="14089"/>
                </a:cubicBezTo>
                <a:cubicBezTo>
                  <a:pt x="24440" y="14340"/>
                  <a:pt x="24440" y="14592"/>
                  <a:pt x="24440" y="14871"/>
                </a:cubicBezTo>
                <a:cubicBezTo>
                  <a:pt x="24384" y="14871"/>
                  <a:pt x="24300" y="14871"/>
                  <a:pt x="24300" y="14954"/>
                </a:cubicBezTo>
                <a:cubicBezTo>
                  <a:pt x="24356" y="15066"/>
                  <a:pt x="24440" y="15177"/>
                  <a:pt x="24551" y="15261"/>
                </a:cubicBezTo>
                <a:cubicBezTo>
                  <a:pt x="24607" y="15401"/>
                  <a:pt x="24635" y="15568"/>
                  <a:pt x="24691" y="15680"/>
                </a:cubicBezTo>
                <a:cubicBezTo>
                  <a:pt x="24719" y="15959"/>
                  <a:pt x="24774" y="16210"/>
                  <a:pt x="24802" y="16461"/>
                </a:cubicBezTo>
                <a:cubicBezTo>
                  <a:pt x="24830" y="16768"/>
                  <a:pt x="24802" y="17047"/>
                  <a:pt x="24774" y="17354"/>
                </a:cubicBezTo>
                <a:cubicBezTo>
                  <a:pt x="24579" y="17381"/>
                  <a:pt x="24356" y="17270"/>
                  <a:pt x="24189" y="17326"/>
                </a:cubicBezTo>
                <a:cubicBezTo>
                  <a:pt x="24328" y="17856"/>
                  <a:pt x="24551" y="17856"/>
                  <a:pt x="24663" y="18386"/>
                </a:cubicBezTo>
                <a:cubicBezTo>
                  <a:pt x="24746" y="18442"/>
                  <a:pt x="24774" y="18665"/>
                  <a:pt x="24830" y="18748"/>
                </a:cubicBezTo>
                <a:cubicBezTo>
                  <a:pt x="24914" y="18944"/>
                  <a:pt x="24942" y="19279"/>
                  <a:pt x="24998" y="19446"/>
                </a:cubicBezTo>
                <a:cubicBezTo>
                  <a:pt x="24998" y="19502"/>
                  <a:pt x="24998" y="19558"/>
                  <a:pt x="24998" y="19585"/>
                </a:cubicBezTo>
                <a:cubicBezTo>
                  <a:pt x="25109" y="19976"/>
                  <a:pt x="25137" y="20395"/>
                  <a:pt x="25053" y="20813"/>
                </a:cubicBezTo>
                <a:cubicBezTo>
                  <a:pt x="24970" y="21092"/>
                  <a:pt x="24942" y="21343"/>
                  <a:pt x="24858" y="21594"/>
                </a:cubicBezTo>
                <a:close/>
                <a:moveTo>
                  <a:pt x="24579" y="17130"/>
                </a:moveTo>
                <a:cubicBezTo>
                  <a:pt x="24607" y="17130"/>
                  <a:pt x="24579" y="17075"/>
                  <a:pt x="24579" y="16963"/>
                </a:cubicBezTo>
                <a:cubicBezTo>
                  <a:pt x="24551" y="17019"/>
                  <a:pt x="24551" y="17075"/>
                  <a:pt x="24579" y="17130"/>
                </a:cubicBezTo>
                <a:close/>
                <a:moveTo>
                  <a:pt x="24635" y="18665"/>
                </a:moveTo>
                <a:cubicBezTo>
                  <a:pt x="24663" y="18665"/>
                  <a:pt x="24663" y="18581"/>
                  <a:pt x="24691" y="18525"/>
                </a:cubicBezTo>
                <a:cubicBezTo>
                  <a:pt x="24691" y="18469"/>
                  <a:pt x="24635" y="18581"/>
                  <a:pt x="24635" y="18665"/>
                </a:cubicBezTo>
                <a:close/>
                <a:moveTo>
                  <a:pt x="24105" y="18804"/>
                </a:moveTo>
                <a:lnTo>
                  <a:pt x="24105" y="18944"/>
                </a:lnTo>
                <a:cubicBezTo>
                  <a:pt x="24105" y="18916"/>
                  <a:pt x="24105" y="18888"/>
                  <a:pt x="24105" y="18860"/>
                </a:cubicBezTo>
                <a:cubicBezTo>
                  <a:pt x="24105" y="18860"/>
                  <a:pt x="24133" y="18804"/>
                  <a:pt x="24105" y="18804"/>
                </a:cubicBezTo>
                <a:close/>
                <a:moveTo>
                  <a:pt x="11215" y="1507"/>
                </a:moveTo>
                <a:lnTo>
                  <a:pt x="11327" y="1507"/>
                </a:lnTo>
                <a:cubicBezTo>
                  <a:pt x="11327" y="1507"/>
                  <a:pt x="11383" y="1479"/>
                  <a:pt x="11355" y="1479"/>
                </a:cubicBezTo>
                <a:cubicBezTo>
                  <a:pt x="11299" y="1479"/>
                  <a:pt x="11243" y="1479"/>
                  <a:pt x="11188" y="1507"/>
                </a:cubicBezTo>
                <a:close/>
                <a:moveTo>
                  <a:pt x="18330" y="25416"/>
                </a:moveTo>
                <a:cubicBezTo>
                  <a:pt x="18358" y="25388"/>
                  <a:pt x="18218" y="25388"/>
                  <a:pt x="18162" y="25388"/>
                </a:cubicBezTo>
                <a:cubicBezTo>
                  <a:pt x="18079" y="25361"/>
                  <a:pt x="18246" y="25416"/>
                  <a:pt x="18302" y="25416"/>
                </a:cubicBezTo>
                <a:close/>
                <a:moveTo>
                  <a:pt x="21036" y="24440"/>
                </a:moveTo>
                <a:cubicBezTo>
                  <a:pt x="20338" y="24858"/>
                  <a:pt x="19557" y="25109"/>
                  <a:pt x="18748" y="25137"/>
                </a:cubicBezTo>
                <a:cubicBezTo>
                  <a:pt x="18832" y="25137"/>
                  <a:pt x="18916" y="25165"/>
                  <a:pt x="18999" y="25193"/>
                </a:cubicBezTo>
                <a:cubicBezTo>
                  <a:pt x="19222" y="25221"/>
                  <a:pt x="19418" y="25249"/>
                  <a:pt x="19641" y="25221"/>
                </a:cubicBezTo>
                <a:cubicBezTo>
                  <a:pt x="19641" y="25277"/>
                  <a:pt x="19725" y="25249"/>
                  <a:pt x="19836" y="25249"/>
                </a:cubicBezTo>
                <a:cubicBezTo>
                  <a:pt x="20115" y="25137"/>
                  <a:pt x="20394" y="24998"/>
                  <a:pt x="20645" y="24830"/>
                </a:cubicBezTo>
                <a:cubicBezTo>
                  <a:pt x="20701" y="24719"/>
                  <a:pt x="20980" y="24551"/>
                  <a:pt x="21036" y="24440"/>
                </a:cubicBezTo>
                <a:close/>
                <a:moveTo>
                  <a:pt x="22375" y="23380"/>
                </a:moveTo>
                <a:cubicBezTo>
                  <a:pt x="22375" y="23380"/>
                  <a:pt x="22319" y="23408"/>
                  <a:pt x="22263" y="23436"/>
                </a:cubicBezTo>
                <a:cubicBezTo>
                  <a:pt x="22236" y="23491"/>
                  <a:pt x="22347" y="23408"/>
                  <a:pt x="22403" y="23352"/>
                </a:cubicBezTo>
                <a:close/>
                <a:moveTo>
                  <a:pt x="23547" y="22124"/>
                </a:moveTo>
                <a:lnTo>
                  <a:pt x="23491" y="22124"/>
                </a:lnTo>
                <a:cubicBezTo>
                  <a:pt x="23463" y="22180"/>
                  <a:pt x="23463" y="22208"/>
                  <a:pt x="23491" y="22236"/>
                </a:cubicBezTo>
                <a:close/>
                <a:moveTo>
                  <a:pt x="24551" y="20701"/>
                </a:moveTo>
                <a:cubicBezTo>
                  <a:pt x="24551" y="20422"/>
                  <a:pt x="24467" y="20395"/>
                  <a:pt x="24495" y="20088"/>
                </a:cubicBezTo>
                <a:cubicBezTo>
                  <a:pt x="24384" y="19920"/>
                  <a:pt x="24328" y="19697"/>
                  <a:pt x="24300" y="19502"/>
                </a:cubicBezTo>
                <a:cubicBezTo>
                  <a:pt x="24216" y="19502"/>
                  <a:pt x="24161" y="19167"/>
                  <a:pt x="24077" y="19083"/>
                </a:cubicBezTo>
                <a:cubicBezTo>
                  <a:pt x="24077" y="19000"/>
                  <a:pt x="24077" y="18944"/>
                  <a:pt x="24049" y="18860"/>
                </a:cubicBezTo>
                <a:cubicBezTo>
                  <a:pt x="24049" y="18860"/>
                  <a:pt x="24021" y="18916"/>
                  <a:pt x="23993" y="18888"/>
                </a:cubicBezTo>
                <a:lnTo>
                  <a:pt x="23965" y="18832"/>
                </a:lnTo>
                <a:cubicBezTo>
                  <a:pt x="23965" y="19474"/>
                  <a:pt x="23882" y="20088"/>
                  <a:pt x="23714" y="20701"/>
                </a:cubicBezTo>
                <a:cubicBezTo>
                  <a:pt x="24021" y="20701"/>
                  <a:pt x="24272" y="20701"/>
                  <a:pt x="24551" y="20674"/>
                </a:cubicBezTo>
                <a:close/>
                <a:moveTo>
                  <a:pt x="24886" y="19725"/>
                </a:moveTo>
                <a:lnTo>
                  <a:pt x="24858" y="19725"/>
                </a:lnTo>
                <a:lnTo>
                  <a:pt x="24858" y="19837"/>
                </a:lnTo>
                <a:cubicBezTo>
                  <a:pt x="24886" y="19837"/>
                  <a:pt x="24914" y="19809"/>
                  <a:pt x="24914" y="19725"/>
                </a:cubicBezTo>
                <a:close/>
                <a:moveTo>
                  <a:pt x="24970" y="20032"/>
                </a:moveTo>
                <a:cubicBezTo>
                  <a:pt x="24970" y="19976"/>
                  <a:pt x="24970" y="19920"/>
                  <a:pt x="24998" y="19837"/>
                </a:cubicBezTo>
                <a:cubicBezTo>
                  <a:pt x="24970" y="19837"/>
                  <a:pt x="24942" y="19837"/>
                  <a:pt x="24942" y="19920"/>
                </a:cubicBezTo>
                <a:cubicBezTo>
                  <a:pt x="24970" y="19920"/>
                  <a:pt x="24970" y="20032"/>
                  <a:pt x="24998" y="20004"/>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2"/>
          <p:cNvSpPr/>
          <p:nvPr/>
        </p:nvSpPr>
        <p:spPr>
          <a:xfrm rot="-5216220">
            <a:off x="61816" y="784749"/>
            <a:ext cx="403951" cy="440840"/>
          </a:xfrm>
          <a:custGeom>
            <a:rect b="b" l="l" r="r" t="t"/>
            <a:pathLst>
              <a:path extrusionOk="0" h="20005" w="18331">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2"/>
          <p:cNvSpPr/>
          <p:nvPr/>
        </p:nvSpPr>
        <p:spPr>
          <a:xfrm rot="-5216220">
            <a:off x="744671" y="-46010"/>
            <a:ext cx="256989" cy="280370"/>
          </a:xfrm>
          <a:custGeom>
            <a:rect b="b" l="l" r="r" t="t"/>
            <a:pathLst>
              <a:path extrusionOk="0" h="12723" w="11662">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2"/>
          <p:cNvSpPr/>
          <p:nvPr/>
        </p:nvSpPr>
        <p:spPr>
          <a:xfrm>
            <a:off x="7876158" y="4128125"/>
            <a:ext cx="1069193" cy="378141"/>
          </a:xfrm>
          <a:custGeom>
            <a:rect b="b" l="l" r="r" t="t"/>
            <a:pathLst>
              <a:path extrusionOk="0" h="17159" w="48517">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2"/>
          <p:cNvSpPr/>
          <p:nvPr/>
        </p:nvSpPr>
        <p:spPr>
          <a:xfrm>
            <a:off x="7534919" y="4461981"/>
            <a:ext cx="696605" cy="543533"/>
          </a:xfrm>
          <a:custGeom>
            <a:rect b="b" l="l" r="r" t="t"/>
            <a:pathLst>
              <a:path extrusionOk="0" h="24664" w="3161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2"/>
          <p:cNvSpPr/>
          <p:nvPr/>
        </p:nvSpPr>
        <p:spPr>
          <a:xfrm>
            <a:off x="7438543" y="3675380"/>
            <a:ext cx="750729" cy="425478"/>
          </a:xfrm>
          <a:custGeom>
            <a:rect b="b" l="l" r="r" t="t"/>
            <a:pathLst>
              <a:path extrusionOk="0" h="19307" w="34066">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2"/>
          <p:cNvSpPr/>
          <p:nvPr/>
        </p:nvSpPr>
        <p:spPr>
          <a:xfrm>
            <a:off x="8222433" y="4451656"/>
            <a:ext cx="721838" cy="408289"/>
          </a:xfrm>
          <a:custGeom>
            <a:rect b="b" l="l" r="r" t="t"/>
            <a:pathLst>
              <a:path extrusionOk="0" h="18527" w="32755">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3_1_1_1">
    <p:spTree>
      <p:nvGrpSpPr>
        <p:cNvPr id="453" name="Shape 453"/>
        <p:cNvGrpSpPr/>
        <p:nvPr/>
      </p:nvGrpSpPr>
      <p:grpSpPr>
        <a:xfrm>
          <a:off x="0" y="0"/>
          <a:ext cx="0" cy="0"/>
          <a:chOff x="0" y="0"/>
          <a:chExt cx="0" cy="0"/>
        </a:xfrm>
      </p:grpSpPr>
      <p:sp>
        <p:nvSpPr>
          <p:cNvPr id="454" name="Google Shape;454;p23"/>
          <p:cNvSpPr txBox="1"/>
          <p:nvPr>
            <p:ph idx="1" type="subTitle"/>
          </p:nvPr>
        </p:nvSpPr>
        <p:spPr>
          <a:xfrm>
            <a:off x="1042425" y="2141999"/>
            <a:ext cx="3163800" cy="14193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455" name="Google Shape;455;p23"/>
          <p:cNvSpPr/>
          <p:nvPr/>
        </p:nvSpPr>
        <p:spPr>
          <a:xfrm>
            <a:off x="8050608" y="72175"/>
            <a:ext cx="1069193" cy="378141"/>
          </a:xfrm>
          <a:custGeom>
            <a:rect b="b" l="l" r="r" t="t"/>
            <a:pathLst>
              <a:path extrusionOk="0" h="17159" w="48517">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3"/>
          <p:cNvSpPr/>
          <p:nvPr/>
        </p:nvSpPr>
        <p:spPr>
          <a:xfrm>
            <a:off x="8498676" y="572669"/>
            <a:ext cx="553979" cy="565064"/>
          </a:xfrm>
          <a:custGeom>
            <a:rect b="b" l="l" r="r" t="t"/>
            <a:pathLst>
              <a:path extrusionOk="0" h="25641" w="25138">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3"/>
          <p:cNvSpPr/>
          <p:nvPr/>
        </p:nvSpPr>
        <p:spPr>
          <a:xfrm>
            <a:off x="7709369" y="406031"/>
            <a:ext cx="696605" cy="543533"/>
          </a:xfrm>
          <a:custGeom>
            <a:rect b="b" l="l" r="r" t="t"/>
            <a:pathLst>
              <a:path extrusionOk="0" h="24664" w="3161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3"/>
          <p:cNvSpPr/>
          <p:nvPr/>
        </p:nvSpPr>
        <p:spPr>
          <a:xfrm>
            <a:off x="7996876" y="1292517"/>
            <a:ext cx="938247" cy="431009"/>
          </a:xfrm>
          <a:custGeom>
            <a:rect b="b" l="l" r="r" t="t"/>
            <a:pathLst>
              <a:path extrusionOk="0" h="19558" w="42575">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3"/>
          <p:cNvSpPr/>
          <p:nvPr/>
        </p:nvSpPr>
        <p:spPr>
          <a:xfrm>
            <a:off x="7678472" y="1175207"/>
            <a:ext cx="285297" cy="271766"/>
          </a:xfrm>
          <a:custGeom>
            <a:rect b="b" l="l" r="r" t="t"/>
            <a:pathLst>
              <a:path extrusionOk="0" h="12332" w="12946">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3"/>
          <p:cNvSpPr/>
          <p:nvPr/>
        </p:nvSpPr>
        <p:spPr>
          <a:xfrm>
            <a:off x="8396883" y="395706"/>
            <a:ext cx="721838" cy="408289"/>
          </a:xfrm>
          <a:custGeom>
            <a:rect b="b" l="l" r="r" t="t"/>
            <a:pathLst>
              <a:path extrusionOk="0" h="18527" w="32755">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3"/>
          <p:cNvSpPr/>
          <p:nvPr/>
        </p:nvSpPr>
        <p:spPr>
          <a:xfrm rot="1039124">
            <a:off x="4565509" y="3382071"/>
            <a:ext cx="553955" cy="565039"/>
          </a:xfrm>
          <a:custGeom>
            <a:rect b="b" l="l" r="r" t="t"/>
            <a:pathLst>
              <a:path extrusionOk="0" h="25641" w="25138">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3"/>
          <p:cNvSpPr/>
          <p:nvPr/>
        </p:nvSpPr>
        <p:spPr>
          <a:xfrm rot="-5705381">
            <a:off x="1254325" y="4710263"/>
            <a:ext cx="939455" cy="590236"/>
          </a:xfrm>
          <a:custGeom>
            <a:rect b="b" l="l" r="r" t="t"/>
            <a:pathLst>
              <a:path extrusionOk="0" h="26784" w="42631">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3"/>
          <p:cNvSpPr/>
          <p:nvPr/>
        </p:nvSpPr>
        <p:spPr>
          <a:xfrm rot="1039124">
            <a:off x="3869954" y="4206687"/>
            <a:ext cx="938207" cy="430991"/>
          </a:xfrm>
          <a:custGeom>
            <a:rect b="b" l="l" r="r" t="t"/>
            <a:pathLst>
              <a:path extrusionOk="0" h="19558" w="42575">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3"/>
          <p:cNvSpPr/>
          <p:nvPr/>
        </p:nvSpPr>
        <p:spPr>
          <a:xfrm rot="1039124">
            <a:off x="3084360" y="4586843"/>
            <a:ext cx="1066085" cy="558869"/>
          </a:xfrm>
          <a:custGeom>
            <a:rect b="b" l="l" r="r" t="t"/>
            <a:pathLst>
              <a:path extrusionOk="0" h="25361" w="48378">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3"/>
          <p:cNvSpPr/>
          <p:nvPr/>
        </p:nvSpPr>
        <p:spPr>
          <a:xfrm rot="1039124">
            <a:off x="2166402" y="4635865"/>
            <a:ext cx="968331" cy="864450"/>
          </a:xfrm>
          <a:custGeom>
            <a:rect b="b" l="l" r="r" t="t"/>
            <a:pathLst>
              <a:path extrusionOk="0" h="39228" w="43942">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3"/>
          <p:cNvSpPr/>
          <p:nvPr/>
        </p:nvSpPr>
        <p:spPr>
          <a:xfrm rot="1039124">
            <a:off x="2392887" y="4007165"/>
            <a:ext cx="953566" cy="667069"/>
          </a:xfrm>
          <a:custGeom>
            <a:rect b="b" l="l" r="r" t="t"/>
            <a:pathLst>
              <a:path extrusionOk="0" h="30271" w="43272">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3"/>
          <p:cNvSpPr/>
          <p:nvPr/>
        </p:nvSpPr>
        <p:spPr>
          <a:xfrm rot="-4850917">
            <a:off x="3771513" y="3820025"/>
            <a:ext cx="640689" cy="954863"/>
          </a:xfrm>
          <a:custGeom>
            <a:rect b="b" l="l" r="r" t="t"/>
            <a:pathLst>
              <a:path extrusionOk="0" h="43328" w="29072">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23"/>
          <p:cNvSpPr/>
          <p:nvPr/>
        </p:nvSpPr>
        <p:spPr>
          <a:xfrm rot="1314892">
            <a:off x="5117785" y="3436383"/>
            <a:ext cx="802978" cy="716900"/>
          </a:xfrm>
          <a:custGeom>
            <a:rect b="b" l="l" r="r" t="t"/>
            <a:pathLst>
              <a:path extrusionOk="0" h="32531" w="36437">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3"/>
          <p:cNvSpPr/>
          <p:nvPr/>
        </p:nvSpPr>
        <p:spPr>
          <a:xfrm rot="1314892">
            <a:off x="5851254" y="3449086"/>
            <a:ext cx="284702" cy="271766"/>
          </a:xfrm>
          <a:custGeom>
            <a:rect b="b" l="l" r="r" t="t"/>
            <a:pathLst>
              <a:path extrusionOk="0" h="12332" w="12919">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23"/>
          <p:cNvSpPr/>
          <p:nvPr/>
        </p:nvSpPr>
        <p:spPr>
          <a:xfrm rot="1314892">
            <a:off x="5549340" y="2786228"/>
            <a:ext cx="433476" cy="518938"/>
          </a:xfrm>
          <a:custGeom>
            <a:rect b="b" l="l" r="r" t="t"/>
            <a:pathLst>
              <a:path extrusionOk="0" h="23548" w="1967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3"/>
          <p:cNvSpPr txBox="1"/>
          <p:nvPr>
            <p:ph type="ctrTitle"/>
          </p:nvPr>
        </p:nvSpPr>
        <p:spPr>
          <a:xfrm>
            <a:off x="722400" y="350817"/>
            <a:ext cx="7699200" cy="941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13_1_1_2">
    <p:spTree>
      <p:nvGrpSpPr>
        <p:cNvPr id="472" name="Shape 472"/>
        <p:cNvGrpSpPr/>
        <p:nvPr/>
      </p:nvGrpSpPr>
      <p:grpSpPr>
        <a:xfrm>
          <a:off x="0" y="0"/>
          <a:ext cx="0" cy="0"/>
          <a:chOff x="0" y="0"/>
          <a:chExt cx="0" cy="0"/>
        </a:xfrm>
      </p:grpSpPr>
      <p:sp>
        <p:nvSpPr>
          <p:cNvPr id="473" name="Google Shape;473;p24"/>
          <p:cNvSpPr txBox="1"/>
          <p:nvPr>
            <p:ph idx="1" type="subTitle"/>
          </p:nvPr>
        </p:nvSpPr>
        <p:spPr>
          <a:xfrm>
            <a:off x="5013700" y="2139450"/>
            <a:ext cx="3163800" cy="17844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p:txBody>
      </p:sp>
      <p:sp>
        <p:nvSpPr>
          <p:cNvPr id="474" name="Google Shape;474;p24"/>
          <p:cNvSpPr/>
          <p:nvPr/>
        </p:nvSpPr>
        <p:spPr>
          <a:xfrm>
            <a:off x="4327362" y="4935857"/>
            <a:ext cx="539214" cy="580424"/>
          </a:xfrm>
          <a:custGeom>
            <a:rect b="b" l="l" r="r" t="t"/>
            <a:pathLst>
              <a:path extrusionOk="0" h="26338" w="24468">
                <a:moveTo>
                  <a:pt x="9681" y="26282"/>
                </a:moveTo>
                <a:cubicBezTo>
                  <a:pt x="9430" y="26310"/>
                  <a:pt x="9235" y="26282"/>
                  <a:pt x="8984" y="26338"/>
                </a:cubicBezTo>
                <a:lnTo>
                  <a:pt x="8509" y="26254"/>
                </a:lnTo>
                <a:cubicBezTo>
                  <a:pt x="8537" y="26170"/>
                  <a:pt x="8258" y="26114"/>
                  <a:pt x="8621" y="26059"/>
                </a:cubicBezTo>
                <a:cubicBezTo>
                  <a:pt x="8537" y="26059"/>
                  <a:pt x="8398" y="26086"/>
                  <a:pt x="8314" y="26059"/>
                </a:cubicBezTo>
                <a:cubicBezTo>
                  <a:pt x="8286" y="25835"/>
                  <a:pt x="8231" y="25584"/>
                  <a:pt x="8231" y="25333"/>
                </a:cubicBezTo>
                <a:cubicBezTo>
                  <a:pt x="8231" y="25249"/>
                  <a:pt x="8119" y="25166"/>
                  <a:pt x="8119" y="25054"/>
                </a:cubicBezTo>
                <a:cubicBezTo>
                  <a:pt x="7868" y="25054"/>
                  <a:pt x="7617" y="25026"/>
                  <a:pt x="7366" y="24970"/>
                </a:cubicBezTo>
                <a:lnTo>
                  <a:pt x="7310" y="24970"/>
                </a:lnTo>
                <a:cubicBezTo>
                  <a:pt x="7059" y="25026"/>
                  <a:pt x="6836" y="25026"/>
                  <a:pt x="6612" y="24970"/>
                </a:cubicBezTo>
                <a:cubicBezTo>
                  <a:pt x="6417" y="24998"/>
                  <a:pt x="6250" y="24970"/>
                  <a:pt x="6082" y="24943"/>
                </a:cubicBezTo>
                <a:cubicBezTo>
                  <a:pt x="5859" y="24915"/>
                  <a:pt x="5636" y="24859"/>
                  <a:pt x="5441" y="24775"/>
                </a:cubicBezTo>
                <a:cubicBezTo>
                  <a:pt x="5385" y="24775"/>
                  <a:pt x="5273" y="24719"/>
                  <a:pt x="5217" y="24719"/>
                </a:cubicBezTo>
                <a:cubicBezTo>
                  <a:pt x="4911" y="24552"/>
                  <a:pt x="4743" y="24496"/>
                  <a:pt x="4520" y="24329"/>
                </a:cubicBezTo>
                <a:cubicBezTo>
                  <a:pt x="4185" y="24078"/>
                  <a:pt x="3878" y="23771"/>
                  <a:pt x="3599" y="23436"/>
                </a:cubicBezTo>
                <a:cubicBezTo>
                  <a:pt x="3571" y="23352"/>
                  <a:pt x="3432" y="23129"/>
                  <a:pt x="3348" y="22962"/>
                </a:cubicBezTo>
                <a:cubicBezTo>
                  <a:pt x="3292" y="22794"/>
                  <a:pt x="3237" y="22627"/>
                  <a:pt x="3181" y="22460"/>
                </a:cubicBezTo>
                <a:cubicBezTo>
                  <a:pt x="3181" y="22404"/>
                  <a:pt x="3125" y="22320"/>
                  <a:pt x="3097" y="22292"/>
                </a:cubicBezTo>
                <a:cubicBezTo>
                  <a:pt x="3097" y="22153"/>
                  <a:pt x="3069" y="22041"/>
                  <a:pt x="3097" y="21902"/>
                </a:cubicBezTo>
                <a:cubicBezTo>
                  <a:pt x="3097" y="21706"/>
                  <a:pt x="3041" y="21399"/>
                  <a:pt x="3097" y="21316"/>
                </a:cubicBezTo>
                <a:cubicBezTo>
                  <a:pt x="3097" y="21009"/>
                  <a:pt x="3097" y="20730"/>
                  <a:pt x="3041" y="20451"/>
                </a:cubicBezTo>
                <a:cubicBezTo>
                  <a:pt x="3041" y="20395"/>
                  <a:pt x="3013" y="20311"/>
                  <a:pt x="2985" y="20256"/>
                </a:cubicBezTo>
                <a:cubicBezTo>
                  <a:pt x="2790" y="19949"/>
                  <a:pt x="2539" y="19670"/>
                  <a:pt x="2288" y="19391"/>
                </a:cubicBezTo>
                <a:cubicBezTo>
                  <a:pt x="2149" y="19251"/>
                  <a:pt x="2009" y="19084"/>
                  <a:pt x="1897" y="18888"/>
                </a:cubicBezTo>
                <a:cubicBezTo>
                  <a:pt x="1842" y="18861"/>
                  <a:pt x="1786" y="18833"/>
                  <a:pt x="1758" y="18861"/>
                </a:cubicBezTo>
                <a:cubicBezTo>
                  <a:pt x="1367" y="18358"/>
                  <a:pt x="1033" y="17521"/>
                  <a:pt x="1060" y="17187"/>
                </a:cubicBezTo>
                <a:cubicBezTo>
                  <a:pt x="1060" y="17131"/>
                  <a:pt x="1033" y="17075"/>
                  <a:pt x="1005" y="17019"/>
                </a:cubicBezTo>
                <a:cubicBezTo>
                  <a:pt x="921" y="16796"/>
                  <a:pt x="865" y="16601"/>
                  <a:pt x="781" y="16433"/>
                </a:cubicBezTo>
                <a:cubicBezTo>
                  <a:pt x="670" y="15959"/>
                  <a:pt x="558" y="15652"/>
                  <a:pt x="447" y="15094"/>
                </a:cubicBezTo>
                <a:cubicBezTo>
                  <a:pt x="335" y="14480"/>
                  <a:pt x="279" y="13811"/>
                  <a:pt x="196" y="13113"/>
                </a:cubicBezTo>
                <a:cubicBezTo>
                  <a:pt x="112" y="12528"/>
                  <a:pt x="84" y="11942"/>
                  <a:pt x="56" y="11356"/>
                </a:cubicBezTo>
                <a:cubicBezTo>
                  <a:pt x="56" y="11021"/>
                  <a:pt x="0" y="10658"/>
                  <a:pt x="28" y="10184"/>
                </a:cubicBezTo>
                <a:cubicBezTo>
                  <a:pt x="28" y="9793"/>
                  <a:pt x="84" y="9403"/>
                  <a:pt x="168" y="9012"/>
                </a:cubicBezTo>
                <a:cubicBezTo>
                  <a:pt x="223" y="8789"/>
                  <a:pt x="335" y="8566"/>
                  <a:pt x="502" y="8371"/>
                </a:cubicBezTo>
                <a:cubicBezTo>
                  <a:pt x="781" y="6222"/>
                  <a:pt x="1479" y="4046"/>
                  <a:pt x="2985" y="2456"/>
                </a:cubicBezTo>
                <a:cubicBezTo>
                  <a:pt x="4604" y="754"/>
                  <a:pt x="6975" y="1"/>
                  <a:pt x="9346" y="1"/>
                </a:cubicBezTo>
                <a:lnTo>
                  <a:pt x="9877" y="1"/>
                </a:lnTo>
                <a:cubicBezTo>
                  <a:pt x="10490" y="29"/>
                  <a:pt x="11104" y="112"/>
                  <a:pt x="11718" y="252"/>
                </a:cubicBezTo>
                <a:cubicBezTo>
                  <a:pt x="11718" y="252"/>
                  <a:pt x="11718" y="252"/>
                  <a:pt x="11690" y="280"/>
                </a:cubicBezTo>
                <a:lnTo>
                  <a:pt x="11718" y="280"/>
                </a:lnTo>
                <a:cubicBezTo>
                  <a:pt x="13308" y="642"/>
                  <a:pt x="14843" y="1200"/>
                  <a:pt x="16293" y="1982"/>
                </a:cubicBezTo>
                <a:cubicBezTo>
                  <a:pt x="16405" y="1982"/>
                  <a:pt x="16517" y="2010"/>
                  <a:pt x="16600" y="2065"/>
                </a:cubicBezTo>
                <a:cubicBezTo>
                  <a:pt x="16712" y="1870"/>
                  <a:pt x="17939" y="2512"/>
                  <a:pt x="18581" y="3014"/>
                </a:cubicBezTo>
                <a:cubicBezTo>
                  <a:pt x="18581" y="3070"/>
                  <a:pt x="18581" y="3098"/>
                  <a:pt x="18637" y="3126"/>
                </a:cubicBezTo>
                <a:cubicBezTo>
                  <a:pt x="18860" y="3209"/>
                  <a:pt x="19000" y="3209"/>
                  <a:pt x="19195" y="3293"/>
                </a:cubicBezTo>
                <a:cubicBezTo>
                  <a:pt x="19362" y="3405"/>
                  <a:pt x="19558" y="3544"/>
                  <a:pt x="19725" y="3628"/>
                </a:cubicBezTo>
                <a:cubicBezTo>
                  <a:pt x="19864" y="3795"/>
                  <a:pt x="20032" y="3907"/>
                  <a:pt x="20199" y="4018"/>
                </a:cubicBezTo>
                <a:cubicBezTo>
                  <a:pt x="20255" y="4074"/>
                  <a:pt x="20283" y="4130"/>
                  <a:pt x="20339" y="4186"/>
                </a:cubicBezTo>
                <a:cubicBezTo>
                  <a:pt x="20450" y="4269"/>
                  <a:pt x="20590" y="4353"/>
                  <a:pt x="20729" y="4437"/>
                </a:cubicBezTo>
                <a:cubicBezTo>
                  <a:pt x="20785" y="4493"/>
                  <a:pt x="20869" y="4576"/>
                  <a:pt x="20925" y="4632"/>
                </a:cubicBezTo>
                <a:cubicBezTo>
                  <a:pt x="20952" y="4604"/>
                  <a:pt x="21120" y="4772"/>
                  <a:pt x="21231" y="4827"/>
                </a:cubicBezTo>
                <a:cubicBezTo>
                  <a:pt x="21287" y="4855"/>
                  <a:pt x="21287" y="4827"/>
                  <a:pt x="21343" y="4855"/>
                </a:cubicBezTo>
                <a:cubicBezTo>
                  <a:pt x="21399" y="4883"/>
                  <a:pt x="21371" y="4911"/>
                  <a:pt x="21399" y="4939"/>
                </a:cubicBezTo>
                <a:cubicBezTo>
                  <a:pt x="21427" y="4939"/>
                  <a:pt x="21427" y="4939"/>
                  <a:pt x="21455" y="4939"/>
                </a:cubicBezTo>
                <a:cubicBezTo>
                  <a:pt x="21455" y="4939"/>
                  <a:pt x="21510" y="4995"/>
                  <a:pt x="21566" y="5051"/>
                </a:cubicBezTo>
                <a:cubicBezTo>
                  <a:pt x="21706" y="5134"/>
                  <a:pt x="21817" y="5246"/>
                  <a:pt x="21957" y="5357"/>
                </a:cubicBezTo>
                <a:cubicBezTo>
                  <a:pt x="22041" y="5497"/>
                  <a:pt x="22124" y="5609"/>
                  <a:pt x="22208" y="5748"/>
                </a:cubicBezTo>
                <a:cubicBezTo>
                  <a:pt x="22124" y="5720"/>
                  <a:pt x="21985" y="5636"/>
                  <a:pt x="21985" y="5720"/>
                </a:cubicBezTo>
                <a:cubicBezTo>
                  <a:pt x="22124" y="5915"/>
                  <a:pt x="22264" y="6083"/>
                  <a:pt x="22375" y="6278"/>
                </a:cubicBezTo>
                <a:cubicBezTo>
                  <a:pt x="22459" y="6418"/>
                  <a:pt x="22515" y="6557"/>
                  <a:pt x="22571" y="6697"/>
                </a:cubicBezTo>
                <a:cubicBezTo>
                  <a:pt x="22710" y="6920"/>
                  <a:pt x="22794" y="7003"/>
                  <a:pt x="22850" y="7115"/>
                </a:cubicBezTo>
                <a:cubicBezTo>
                  <a:pt x="22878" y="7115"/>
                  <a:pt x="22878" y="7059"/>
                  <a:pt x="22905" y="7115"/>
                </a:cubicBezTo>
                <a:cubicBezTo>
                  <a:pt x="22933" y="7115"/>
                  <a:pt x="22850" y="6976"/>
                  <a:pt x="22905" y="7003"/>
                </a:cubicBezTo>
                <a:cubicBezTo>
                  <a:pt x="23045" y="7031"/>
                  <a:pt x="23129" y="6892"/>
                  <a:pt x="23212" y="6780"/>
                </a:cubicBezTo>
                <a:cubicBezTo>
                  <a:pt x="23296" y="6669"/>
                  <a:pt x="23408" y="6585"/>
                  <a:pt x="23603" y="6780"/>
                </a:cubicBezTo>
                <a:cubicBezTo>
                  <a:pt x="23882" y="7031"/>
                  <a:pt x="24189" y="7980"/>
                  <a:pt x="24217" y="8510"/>
                </a:cubicBezTo>
                <a:cubicBezTo>
                  <a:pt x="24217" y="8650"/>
                  <a:pt x="24189" y="8761"/>
                  <a:pt x="24133" y="8789"/>
                </a:cubicBezTo>
                <a:cubicBezTo>
                  <a:pt x="24217" y="9654"/>
                  <a:pt x="24049" y="10156"/>
                  <a:pt x="23910" y="10212"/>
                </a:cubicBezTo>
                <a:cubicBezTo>
                  <a:pt x="23993" y="10296"/>
                  <a:pt x="24161" y="10240"/>
                  <a:pt x="24272" y="10296"/>
                </a:cubicBezTo>
                <a:cubicBezTo>
                  <a:pt x="24384" y="10435"/>
                  <a:pt x="24468" y="10602"/>
                  <a:pt x="24468" y="10798"/>
                </a:cubicBezTo>
                <a:cubicBezTo>
                  <a:pt x="24440" y="11133"/>
                  <a:pt x="24384" y="11495"/>
                  <a:pt x="24300" y="11830"/>
                </a:cubicBezTo>
                <a:cubicBezTo>
                  <a:pt x="24245" y="12081"/>
                  <a:pt x="24133" y="12304"/>
                  <a:pt x="23966" y="12472"/>
                </a:cubicBezTo>
                <a:cubicBezTo>
                  <a:pt x="23882" y="12528"/>
                  <a:pt x="23854" y="12332"/>
                  <a:pt x="23714" y="12472"/>
                </a:cubicBezTo>
                <a:cubicBezTo>
                  <a:pt x="23631" y="12723"/>
                  <a:pt x="23547" y="12946"/>
                  <a:pt x="23436" y="13169"/>
                </a:cubicBezTo>
                <a:cubicBezTo>
                  <a:pt x="23380" y="13281"/>
                  <a:pt x="23268" y="13364"/>
                  <a:pt x="23212" y="13532"/>
                </a:cubicBezTo>
                <a:cubicBezTo>
                  <a:pt x="23101" y="13727"/>
                  <a:pt x="22989" y="14006"/>
                  <a:pt x="22878" y="14201"/>
                </a:cubicBezTo>
                <a:cubicBezTo>
                  <a:pt x="22626" y="14648"/>
                  <a:pt x="22459" y="14732"/>
                  <a:pt x="22320" y="14759"/>
                </a:cubicBezTo>
                <a:cubicBezTo>
                  <a:pt x="22096" y="15262"/>
                  <a:pt x="21789" y="15736"/>
                  <a:pt x="21427" y="16154"/>
                </a:cubicBezTo>
                <a:cubicBezTo>
                  <a:pt x="21343" y="16238"/>
                  <a:pt x="21287" y="16266"/>
                  <a:pt x="21176" y="16378"/>
                </a:cubicBezTo>
                <a:cubicBezTo>
                  <a:pt x="20925" y="16768"/>
                  <a:pt x="20590" y="17131"/>
                  <a:pt x="20227" y="17410"/>
                </a:cubicBezTo>
                <a:cubicBezTo>
                  <a:pt x="20088" y="17577"/>
                  <a:pt x="19976" y="17717"/>
                  <a:pt x="19864" y="17884"/>
                </a:cubicBezTo>
                <a:cubicBezTo>
                  <a:pt x="19725" y="17996"/>
                  <a:pt x="19502" y="18219"/>
                  <a:pt x="19334" y="18358"/>
                </a:cubicBezTo>
                <a:cubicBezTo>
                  <a:pt x="19334" y="18275"/>
                  <a:pt x="19167" y="18386"/>
                  <a:pt x="19083" y="18386"/>
                </a:cubicBezTo>
                <a:cubicBezTo>
                  <a:pt x="19000" y="18498"/>
                  <a:pt x="19055" y="18526"/>
                  <a:pt x="19055" y="18610"/>
                </a:cubicBezTo>
                <a:cubicBezTo>
                  <a:pt x="18972" y="18693"/>
                  <a:pt x="19000" y="18610"/>
                  <a:pt x="18944" y="18665"/>
                </a:cubicBezTo>
                <a:cubicBezTo>
                  <a:pt x="18888" y="18693"/>
                  <a:pt x="19055" y="18637"/>
                  <a:pt x="19055" y="18693"/>
                </a:cubicBezTo>
                <a:cubicBezTo>
                  <a:pt x="18916" y="19084"/>
                  <a:pt x="19111" y="19195"/>
                  <a:pt x="18665" y="19753"/>
                </a:cubicBezTo>
                <a:cubicBezTo>
                  <a:pt x="18386" y="19977"/>
                  <a:pt x="17884" y="20590"/>
                  <a:pt x="17688" y="20590"/>
                </a:cubicBezTo>
                <a:cubicBezTo>
                  <a:pt x="17632" y="20674"/>
                  <a:pt x="17549" y="20814"/>
                  <a:pt x="17549" y="20869"/>
                </a:cubicBezTo>
                <a:cubicBezTo>
                  <a:pt x="17381" y="21065"/>
                  <a:pt x="17214" y="21260"/>
                  <a:pt x="17019" y="21427"/>
                </a:cubicBezTo>
                <a:cubicBezTo>
                  <a:pt x="16907" y="21539"/>
                  <a:pt x="16823" y="21651"/>
                  <a:pt x="16712" y="21790"/>
                </a:cubicBezTo>
                <a:cubicBezTo>
                  <a:pt x="16489" y="21985"/>
                  <a:pt x="16293" y="22125"/>
                  <a:pt x="16098" y="22320"/>
                </a:cubicBezTo>
                <a:cubicBezTo>
                  <a:pt x="15903" y="22487"/>
                  <a:pt x="15680" y="22599"/>
                  <a:pt x="15456" y="22711"/>
                </a:cubicBezTo>
                <a:cubicBezTo>
                  <a:pt x="15401" y="22683"/>
                  <a:pt x="15401" y="22599"/>
                  <a:pt x="15317" y="22655"/>
                </a:cubicBezTo>
                <a:cubicBezTo>
                  <a:pt x="15233" y="22739"/>
                  <a:pt x="15177" y="22878"/>
                  <a:pt x="15122" y="22990"/>
                </a:cubicBezTo>
                <a:cubicBezTo>
                  <a:pt x="15066" y="23101"/>
                  <a:pt x="14926" y="23213"/>
                  <a:pt x="14843" y="23352"/>
                </a:cubicBezTo>
                <a:cubicBezTo>
                  <a:pt x="14619" y="23492"/>
                  <a:pt x="14424" y="23659"/>
                  <a:pt x="14201" y="23827"/>
                </a:cubicBezTo>
                <a:cubicBezTo>
                  <a:pt x="13950" y="23966"/>
                  <a:pt x="13699" y="24106"/>
                  <a:pt x="13420" y="24189"/>
                </a:cubicBezTo>
                <a:cubicBezTo>
                  <a:pt x="13280" y="24050"/>
                  <a:pt x="13308" y="23799"/>
                  <a:pt x="13141" y="23659"/>
                </a:cubicBezTo>
                <a:cubicBezTo>
                  <a:pt x="12750" y="24022"/>
                  <a:pt x="12862" y="24245"/>
                  <a:pt x="12443" y="24580"/>
                </a:cubicBezTo>
                <a:cubicBezTo>
                  <a:pt x="12443" y="24692"/>
                  <a:pt x="12276" y="24803"/>
                  <a:pt x="12192" y="24915"/>
                </a:cubicBezTo>
                <a:cubicBezTo>
                  <a:pt x="12081" y="25054"/>
                  <a:pt x="11802" y="25249"/>
                  <a:pt x="11662" y="25389"/>
                </a:cubicBezTo>
                <a:cubicBezTo>
                  <a:pt x="11606" y="25417"/>
                  <a:pt x="11578" y="25445"/>
                  <a:pt x="11523" y="25445"/>
                </a:cubicBezTo>
                <a:cubicBezTo>
                  <a:pt x="11244" y="25724"/>
                  <a:pt x="10881" y="25947"/>
                  <a:pt x="10490" y="26059"/>
                </a:cubicBezTo>
                <a:cubicBezTo>
                  <a:pt x="10183" y="26142"/>
                  <a:pt x="9932" y="26226"/>
                  <a:pt x="9681" y="26282"/>
                </a:cubicBezTo>
                <a:close/>
                <a:moveTo>
                  <a:pt x="13476" y="23938"/>
                </a:moveTo>
                <a:cubicBezTo>
                  <a:pt x="13476" y="23966"/>
                  <a:pt x="13531" y="23938"/>
                  <a:pt x="13615" y="23855"/>
                </a:cubicBezTo>
                <a:cubicBezTo>
                  <a:pt x="13559" y="23855"/>
                  <a:pt x="13503" y="23882"/>
                  <a:pt x="13476" y="23938"/>
                </a:cubicBezTo>
                <a:close/>
                <a:moveTo>
                  <a:pt x="12164" y="24719"/>
                </a:moveTo>
                <a:cubicBezTo>
                  <a:pt x="12164" y="24719"/>
                  <a:pt x="12220" y="24719"/>
                  <a:pt x="12276" y="24692"/>
                </a:cubicBezTo>
                <a:cubicBezTo>
                  <a:pt x="12276" y="24664"/>
                  <a:pt x="12248" y="24664"/>
                  <a:pt x="12164" y="24719"/>
                </a:cubicBezTo>
                <a:close/>
                <a:moveTo>
                  <a:pt x="11774" y="24301"/>
                </a:moveTo>
                <a:cubicBezTo>
                  <a:pt x="11690" y="24357"/>
                  <a:pt x="11634" y="24357"/>
                  <a:pt x="11662" y="24385"/>
                </a:cubicBezTo>
                <a:cubicBezTo>
                  <a:pt x="11690" y="24385"/>
                  <a:pt x="11718" y="24357"/>
                  <a:pt x="11746" y="24357"/>
                </a:cubicBezTo>
                <a:cubicBezTo>
                  <a:pt x="11746" y="24357"/>
                  <a:pt x="11802" y="24329"/>
                  <a:pt x="11774" y="24301"/>
                </a:cubicBezTo>
                <a:close/>
                <a:moveTo>
                  <a:pt x="20952" y="4772"/>
                </a:moveTo>
                <a:cubicBezTo>
                  <a:pt x="20952" y="4772"/>
                  <a:pt x="20952" y="4827"/>
                  <a:pt x="21008" y="4883"/>
                </a:cubicBezTo>
                <a:cubicBezTo>
                  <a:pt x="21036" y="4883"/>
                  <a:pt x="21064" y="4911"/>
                  <a:pt x="21064" y="4883"/>
                </a:cubicBezTo>
                <a:cubicBezTo>
                  <a:pt x="21036" y="4855"/>
                  <a:pt x="20980" y="4799"/>
                  <a:pt x="20952" y="4772"/>
                </a:cubicBezTo>
                <a:close/>
                <a:moveTo>
                  <a:pt x="3209" y="22320"/>
                </a:moveTo>
                <a:cubicBezTo>
                  <a:pt x="3264" y="22320"/>
                  <a:pt x="3181" y="22208"/>
                  <a:pt x="3181" y="22153"/>
                </a:cubicBezTo>
                <a:cubicBezTo>
                  <a:pt x="3153" y="22069"/>
                  <a:pt x="3181" y="22264"/>
                  <a:pt x="3209" y="22320"/>
                </a:cubicBezTo>
                <a:close/>
                <a:moveTo>
                  <a:pt x="5385" y="24273"/>
                </a:moveTo>
                <a:cubicBezTo>
                  <a:pt x="4687" y="23855"/>
                  <a:pt x="4101" y="23269"/>
                  <a:pt x="3683" y="22571"/>
                </a:cubicBezTo>
                <a:cubicBezTo>
                  <a:pt x="3711" y="22655"/>
                  <a:pt x="3739" y="22739"/>
                  <a:pt x="3767" y="22822"/>
                </a:cubicBezTo>
                <a:cubicBezTo>
                  <a:pt x="3822" y="23018"/>
                  <a:pt x="3906" y="23213"/>
                  <a:pt x="4018" y="23380"/>
                </a:cubicBezTo>
                <a:cubicBezTo>
                  <a:pt x="3990" y="23436"/>
                  <a:pt x="4046" y="23492"/>
                  <a:pt x="4101" y="23576"/>
                </a:cubicBezTo>
                <a:cubicBezTo>
                  <a:pt x="4325" y="23771"/>
                  <a:pt x="4576" y="23966"/>
                  <a:pt x="4827" y="24106"/>
                </a:cubicBezTo>
                <a:cubicBezTo>
                  <a:pt x="4938" y="24106"/>
                  <a:pt x="5245" y="24273"/>
                  <a:pt x="5385" y="24273"/>
                </a:cubicBezTo>
                <a:close/>
                <a:moveTo>
                  <a:pt x="6947" y="24970"/>
                </a:moveTo>
                <a:cubicBezTo>
                  <a:pt x="6947" y="24943"/>
                  <a:pt x="6891" y="24915"/>
                  <a:pt x="6836" y="24887"/>
                </a:cubicBezTo>
                <a:cubicBezTo>
                  <a:pt x="6780" y="24859"/>
                  <a:pt x="6891" y="24915"/>
                  <a:pt x="6947" y="24943"/>
                </a:cubicBezTo>
                <a:close/>
                <a:moveTo>
                  <a:pt x="8621" y="25361"/>
                </a:moveTo>
                <a:lnTo>
                  <a:pt x="8621" y="25333"/>
                </a:lnTo>
                <a:cubicBezTo>
                  <a:pt x="8537" y="25333"/>
                  <a:pt x="8509" y="25361"/>
                  <a:pt x="8509" y="25389"/>
                </a:cubicBezTo>
                <a:close/>
                <a:moveTo>
                  <a:pt x="10351" y="25612"/>
                </a:moveTo>
                <a:cubicBezTo>
                  <a:pt x="10602" y="25501"/>
                  <a:pt x="10574" y="25389"/>
                  <a:pt x="10853" y="25249"/>
                </a:cubicBezTo>
                <a:cubicBezTo>
                  <a:pt x="10965" y="25082"/>
                  <a:pt x="11132" y="24915"/>
                  <a:pt x="11299" y="24831"/>
                </a:cubicBezTo>
                <a:cubicBezTo>
                  <a:pt x="11244" y="24747"/>
                  <a:pt x="11523" y="24552"/>
                  <a:pt x="11550" y="24413"/>
                </a:cubicBezTo>
                <a:cubicBezTo>
                  <a:pt x="11634" y="24385"/>
                  <a:pt x="11690" y="24329"/>
                  <a:pt x="11746" y="24273"/>
                </a:cubicBezTo>
                <a:cubicBezTo>
                  <a:pt x="11746" y="24273"/>
                  <a:pt x="11690" y="24273"/>
                  <a:pt x="11690" y="24245"/>
                </a:cubicBezTo>
                <a:lnTo>
                  <a:pt x="11718" y="24217"/>
                </a:lnTo>
                <a:cubicBezTo>
                  <a:pt x="11160" y="24496"/>
                  <a:pt x="10574" y="24719"/>
                  <a:pt x="9960" y="24859"/>
                </a:cubicBezTo>
                <a:cubicBezTo>
                  <a:pt x="10072" y="25110"/>
                  <a:pt x="10183" y="25333"/>
                  <a:pt x="10323" y="25584"/>
                </a:cubicBezTo>
                <a:close/>
                <a:moveTo>
                  <a:pt x="11383" y="25445"/>
                </a:moveTo>
                <a:lnTo>
                  <a:pt x="11383" y="25417"/>
                </a:lnTo>
                <a:lnTo>
                  <a:pt x="11272" y="25445"/>
                </a:lnTo>
                <a:cubicBezTo>
                  <a:pt x="11244" y="25501"/>
                  <a:pt x="11272" y="25501"/>
                  <a:pt x="11383" y="25445"/>
                </a:cubicBezTo>
                <a:close/>
                <a:moveTo>
                  <a:pt x="11132" y="25640"/>
                </a:moveTo>
                <a:cubicBezTo>
                  <a:pt x="11188" y="25612"/>
                  <a:pt x="11244" y="25612"/>
                  <a:pt x="11299" y="25584"/>
                </a:cubicBezTo>
                <a:cubicBezTo>
                  <a:pt x="11299" y="25556"/>
                  <a:pt x="11299" y="25528"/>
                  <a:pt x="11216" y="25584"/>
                </a:cubicBezTo>
                <a:cubicBezTo>
                  <a:pt x="11216" y="25612"/>
                  <a:pt x="11104" y="25640"/>
                  <a:pt x="11132" y="2566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4"/>
          <p:cNvSpPr/>
          <p:nvPr/>
        </p:nvSpPr>
        <p:spPr>
          <a:xfrm>
            <a:off x="3920340" y="3925671"/>
            <a:ext cx="583487" cy="1018794"/>
          </a:xfrm>
          <a:custGeom>
            <a:rect b="b" l="l" r="r" t="t"/>
            <a:pathLst>
              <a:path extrusionOk="0" h="46230" w="26477">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4"/>
          <p:cNvSpPr/>
          <p:nvPr/>
        </p:nvSpPr>
        <p:spPr>
          <a:xfrm>
            <a:off x="3376948" y="3059968"/>
            <a:ext cx="812809" cy="787003"/>
          </a:xfrm>
          <a:custGeom>
            <a:rect b="b" l="l" r="r" t="t"/>
            <a:pathLst>
              <a:path extrusionOk="0" h="35712" w="36883">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4"/>
          <p:cNvSpPr/>
          <p:nvPr/>
        </p:nvSpPr>
        <p:spPr>
          <a:xfrm>
            <a:off x="4513619" y="4279825"/>
            <a:ext cx="432244" cy="383673"/>
          </a:xfrm>
          <a:custGeom>
            <a:rect b="b" l="l" r="r" t="t"/>
            <a:pathLst>
              <a:path extrusionOk="0" h="17410" w="19614">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4"/>
          <p:cNvSpPr/>
          <p:nvPr/>
        </p:nvSpPr>
        <p:spPr>
          <a:xfrm>
            <a:off x="2865880" y="3735063"/>
            <a:ext cx="662800" cy="1034220"/>
          </a:xfrm>
          <a:custGeom>
            <a:rect b="b" l="l" r="r" t="t"/>
            <a:pathLst>
              <a:path extrusionOk="0" h="46930" w="30076">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4"/>
          <p:cNvSpPr/>
          <p:nvPr/>
        </p:nvSpPr>
        <p:spPr>
          <a:xfrm>
            <a:off x="3223096" y="4279825"/>
            <a:ext cx="955458" cy="1160363"/>
          </a:xfrm>
          <a:custGeom>
            <a:rect b="b" l="l" r="r" t="t"/>
            <a:pathLst>
              <a:path extrusionOk="0" h="52654" w="43356">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4"/>
          <p:cNvSpPr/>
          <p:nvPr/>
        </p:nvSpPr>
        <p:spPr>
          <a:xfrm>
            <a:off x="591800" y="1114878"/>
            <a:ext cx="940715" cy="956692"/>
          </a:xfrm>
          <a:custGeom>
            <a:rect b="b" l="l" r="r" t="t"/>
            <a:pathLst>
              <a:path extrusionOk="0" h="43412" w="42687">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4"/>
          <p:cNvSpPr/>
          <p:nvPr/>
        </p:nvSpPr>
        <p:spPr>
          <a:xfrm>
            <a:off x="177803" y="263940"/>
            <a:ext cx="802980" cy="716902"/>
          </a:xfrm>
          <a:custGeom>
            <a:rect b="b" l="l" r="r" t="t"/>
            <a:pathLst>
              <a:path extrusionOk="0" h="32531" w="36437">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4"/>
          <p:cNvSpPr/>
          <p:nvPr/>
        </p:nvSpPr>
        <p:spPr>
          <a:xfrm>
            <a:off x="-131071" y="493735"/>
            <a:ext cx="990387" cy="1126226"/>
          </a:xfrm>
          <a:custGeom>
            <a:rect b="b" l="l" r="r" t="t"/>
            <a:pathLst>
              <a:path extrusionOk="0" h="51105" w="44941">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24"/>
          <p:cNvSpPr/>
          <p:nvPr/>
        </p:nvSpPr>
        <p:spPr>
          <a:xfrm>
            <a:off x="844435" y="331575"/>
            <a:ext cx="284702" cy="271766"/>
          </a:xfrm>
          <a:custGeom>
            <a:rect b="b" l="l" r="r" t="t"/>
            <a:pathLst>
              <a:path extrusionOk="0" h="12332" w="12919">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4"/>
          <p:cNvSpPr/>
          <p:nvPr/>
        </p:nvSpPr>
        <p:spPr>
          <a:xfrm>
            <a:off x="1193728" y="510481"/>
            <a:ext cx="433478" cy="518939"/>
          </a:xfrm>
          <a:custGeom>
            <a:rect b="b" l="l" r="r" t="t"/>
            <a:pathLst>
              <a:path extrusionOk="0" h="23548" w="1967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4"/>
          <p:cNvSpPr txBox="1"/>
          <p:nvPr>
            <p:ph type="ctrTitle"/>
          </p:nvPr>
        </p:nvSpPr>
        <p:spPr>
          <a:xfrm>
            <a:off x="722400" y="350817"/>
            <a:ext cx="7699200" cy="941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TITLE_AND_TWO_COLUMNS_1_1">
    <p:spTree>
      <p:nvGrpSpPr>
        <p:cNvPr id="486" name="Shape 486"/>
        <p:cNvGrpSpPr/>
        <p:nvPr/>
      </p:nvGrpSpPr>
      <p:grpSpPr>
        <a:xfrm>
          <a:off x="0" y="0"/>
          <a:ext cx="0" cy="0"/>
          <a:chOff x="0" y="0"/>
          <a:chExt cx="0" cy="0"/>
        </a:xfrm>
      </p:grpSpPr>
      <p:sp>
        <p:nvSpPr>
          <p:cNvPr id="487" name="Google Shape;487;p25"/>
          <p:cNvSpPr txBox="1"/>
          <p:nvPr>
            <p:ph type="title"/>
          </p:nvPr>
        </p:nvSpPr>
        <p:spPr>
          <a:xfrm>
            <a:off x="714850" y="347259"/>
            <a:ext cx="7714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488" name="Google Shape;488;p25"/>
          <p:cNvSpPr txBox="1"/>
          <p:nvPr>
            <p:ph idx="1" type="subTitle"/>
          </p:nvPr>
        </p:nvSpPr>
        <p:spPr>
          <a:xfrm>
            <a:off x="714850" y="1707152"/>
            <a:ext cx="3869400" cy="2809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6"/>
              </a:buClr>
              <a:buSzPts val="1600"/>
              <a:buChar char="●"/>
              <a:defRPr/>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p:txBody>
      </p:sp>
      <p:sp>
        <p:nvSpPr>
          <p:cNvPr id="489" name="Google Shape;489;p25"/>
          <p:cNvSpPr txBox="1"/>
          <p:nvPr>
            <p:ph idx="2" type="subTitle"/>
          </p:nvPr>
        </p:nvSpPr>
        <p:spPr>
          <a:xfrm>
            <a:off x="714850" y="1083463"/>
            <a:ext cx="38694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p:txBody>
      </p:sp>
      <p:sp>
        <p:nvSpPr>
          <p:cNvPr id="490" name="Google Shape;490;p25"/>
          <p:cNvSpPr txBox="1"/>
          <p:nvPr>
            <p:ph idx="3" type="subTitle"/>
          </p:nvPr>
        </p:nvSpPr>
        <p:spPr>
          <a:xfrm>
            <a:off x="4559650" y="1083463"/>
            <a:ext cx="38694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p:txBody>
      </p:sp>
      <p:sp>
        <p:nvSpPr>
          <p:cNvPr id="491" name="Google Shape;491;p25"/>
          <p:cNvSpPr/>
          <p:nvPr/>
        </p:nvSpPr>
        <p:spPr>
          <a:xfrm>
            <a:off x="8276890" y="-3"/>
            <a:ext cx="1026154" cy="951161"/>
          </a:xfrm>
          <a:custGeom>
            <a:rect b="b" l="l" r="r" t="t"/>
            <a:pathLst>
              <a:path extrusionOk="0" h="43161" w="46564">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5"/>
          <p:cNvSpPr/>
          <p:nvPr/>
        </p:nvSpPr>
        <p:spPr>
          <a:xfrm>
            <a:off x="8606444" y="4025406"/>
            <a:ext cx="696605" cy="543533"/>
          </a:xfrm>
          <a:custGeom>
            <a:rect b="b" l="l" r="r" t="t"/>
            <a:pathLst>
              <a:path extrusionOk="0" h="24664" w="3161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25"/>
          <p:cNvSpPr/>
          <p:nvPr/>
        </p:nvSpPr>
        <p:spPr>
          <a:xfrm>
            <a:off x="73773" y="96827"/>
            <a:ext cx="403969" cy="440860"/>
          </a:xfrm>
          <a:custGeom>
            <a:rect b="b" l="l" r="r" t="t"/>
            <a:pathLst>
              <a:path extrusionOk="0" h="20005" w="18331">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25"/>
          <p:cNvSpPr/>
          <p:nvPr/>
        </p:nvSpPr>
        <p:spPr>
          <a:xfrm>
            <a:off x="8575547" y="4794582"/>
            <a:ext cx="285297" cy="271766"/>
          </a:xfrm>
          <a:custGeom>
            <a:rect b="b" l="l" r="r" t="t"/>
            <a:pathLst>
              <a:path extrusionOk="0" h="12332" w="12946">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5"/>
          <p:cNvSpPr/>
          <p:nvPr/>
        </p:nvSpPr>
        <p:spPr>
          <a:xfrm>
            <a:off x="-285775" y="4141790"/>
            <a:ext cx="968372" cy="864487"/>
          </a:xfrm>
          <a:custGeom>
            <a:rect b="b" l="l" r="r" t="t"/>
            <a:pathLst>
              <a:path extrusionOk="0" h="39228" w="43942">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5"/>
          <p:cNvSpPr/>
          <p:nvPr/>
        </p:nvSpPr>
        <p:spPr>
          <a:xfrm>
            <a:off x="8358652" y="448451"/>
            <a:ext cx="319125" cy="317869"/>
          </a:xfrm>
          <a:custGeom>
            <a:rect b="b" l="l" r="r" t="t"/>
            <a:pathLst>
              <a:path extrusionOk="0" h="14424" w="14481">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5"/>
          <p:cNvSpPr/>
          <p:nvPr/>
        </p:nvSpPr>
        <p:spPr>
          <a:xfrm>
            <a:off x="-475862" y="3617318"/>
            <a:ext cx="953607" cy="667097"/>
          </a:xfrm>
          <a:custGeom>
            <a:rect b="b" l="l" r="r" t="t"/>
            <a:pathLst>
              <a:path extrusionOk="0" h="30271" w="43272">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25"/>
          <p:cNvSpPr/>
          <p:nvPr/>
        </p:nvSpPr>
        <p:spPr>
          <a:xfrm>
            <a:off x="94032" y="4804795"/>
            <a:ext cx="284063" cy="270554"/>
          </a:xfrm>
          <a:custGeom>
            <a:rect b="b" l="l" r="r" t="t"/>
            <a:pathLst>
              <a:path extrusionOk="0" h="12277" w="12890">
                <a:moveTo>
                  <a:pt x="12890" y="9431"/>
                </a:moveTo>
                <a:cubicBezTo>
                  <a:pt x="12890" y="9542"/>
                  <a:pt x="12834" y="9626"/>
                  <a:pt x="12806" y="9765"/>
                </a:cubicBezTo>
                <a:lnTo>
                  <a:pt x="12723" y="9989"/>
                </a:lnTo>
                <a:cubicBezTo>
                  <a:pt x="12667" y="9961"/>
                  <a:pt x="12611" y="10072"/>
                  <a:pt x="12639" y="9905"/>
                </a:cubicBezTo>
                <a:cubicBezTo>
                  <a:pt x="12611" y="9961"/>
                  <a:pt x="12639" y="10016"/>
                  <a:pt x="12583" y="10044"/>
                </a:cubicBezTo>
                <a:cubicBezTo>
                  <a:pt x="12471" y="10044"/>
                  <a:pt x="12360" y="10016"/>
                  <a:pt x="12248" y="9989"/>
                </a:cubicBezTo>
                <a:cubicBezTo>
                  <a:pt x="12192" y="9989"/>
                  <a:pt x="12137" y="10016"/>
                  <a:pt x="12109" y="9989"/>
                </a:cubicBezTo>
                <a:cubicBezTo>
                  <a:pt x="12053" y="10128"/>
                  <a:pt x="12025" y="10240"/>
                  <a:pt x="11969" y="10351"/>
                </a:cubicBezTo>
                <a:lnTo>
                  <a:pt x="11969" y="10379"/>
                </a:lnTo>
                <a:cubicBezTo>
                  <a:pt x="11941" y="10491"/>
                  <a:pt x="11913" y="10602"/>
                  <a:pt x="11858" y="10714"/>
                </a:cubicBezTo>
                <a:cubicBezTo>
                  <a:pt x="11858" y="10798"/>
                  <a:pt x="11830" y="10881"/>
                  <a:pt x="11774" y="10937"/>
                </a:cubicBezTo>
                <a:cubicBezTo>
                  <a:pt x="11718" y="11049"/>
                  <a:pt x="11662" y="11132"/>
                  <a:pt x="11607" y="11244"/>
                </a:cubicBezTo>
                <a:cubicBezTo>
                  <a:pt x="11607" y="11244"/>
                  <a:pt x="11551" y="11300"/>
                  <a:pt x="11551" y="11328"/>
                </a:cubicBezTo>
                <a:cubicBezTo>
                  <a:pt x="11439" y="11439"/>
                  <a:pt x="11383" y="11523"/>
                  <a:pt x="11272" y="11607"/>
                </a:cubicBezTo>
                <a:cubicBezTo>
                  <a:pt x="11104" y="11718"/>
                  <a:pt x="10909" y="11830"/>
                  <a:pt x="10714" y="11914"/>
                </a:cubicBezTo>
                <a:cubicBezTo>
                  <a:pt x="10686" y="11914"/>
                  <a:pt x="10546" y="11969"/>
                  <a:pt x="10463" y="11969"/>
                </a:cubicBezTo>
                <a:cubicBezTo>
                  <a:pt x="10379" y="11969"/>
                  <a:pt x="10267" y="11969"/>
                  <a:pt x="10184" y="11969"/>
                </a:cubicBezTo>
                <a:lnTo>
                  <a:pt x="10100" y="11969"/>
                </a:lnTo>
                <a:cubicBezTo>
                  <a:pt x="10044" y="11969"/>
                  <a:pt x="9961" y="11969"/>
                  <a:pt x="9905" y="11941"/>
                </a:cubicBezTo>
                <a:cubicBezTo>
                  <a:pt x="9821" y="11914"/>
                  <a:pt x="9709" y="11886"/>
                  <a:pt x="9626" y="11830"/>
                </a:cubicBezTo>
                <a:cubicBezTo>
                  <a:pt x="9514" y="11802"/>
                  <a:pt x="9375" y="11774"/>
                  <a:pt x="9235" y="11746"/>
                </a:cubicBezTo>
                <a:lnTo>
                  <a:pt x="9124" y="11746"/>
                </a:lnTo>
                <a:cubicBezTo>
                  <a:pt x="8956" y="11802"/>
                  <a:pt x="8789" y="11858"/>
                  <a:pt x="8621" y="11941"/>
                </a:cubicBezTo>
                <a:cubicBezTo>
                  <a:pt x="8510" y="11997"/>
                  <a:pt x="8426" y="12025"/>
                  <a:pt x="8315" y="12081"/>
                </a:cubicBezTo>
                <a:cubicBezTo>
                  <a:pt x="8287" y="12081"/>
                  <a:pt x="8287" y="12109"/>
                  <a:pt x="8287" y="12137"/>
                </a:cubicBezTo>
                <a:cubicBezTo>
                  <a:pt x="8008" y="12248"/>
                  <a:pt x="7701" y="12276"/>
                  <a:pt x="7394" y="12220"/>
                </a:cubicBezTo>
                <a:lnTo>
                  <a:pt x="7282" y="12220"/>
                </a:lnTo>
                <a:lnTo>
                  <a:pt x="6975" y="12248"/>
                </a:lnTo>
                <a:cubicBezTo>
                  <a:pt x="6724" y="12248"/>
                  <a:pt x="6585" y="12248"/>
                  <a:pt x="6306" y="12220"/>
                </a:cubicBezTo>
                <a:cubicBezTo>
                  <a:pt x="6027" y="12193"/>
                  <a:pt x="5664" y="12109"/>
                  <a:pt x="5329" y="12053"/>
                </a:cubicBezTo>
                <a:cubicBezTo>
                  <a:pt x="4967" y="11997"/>
                  <a:pt x="4799" y="11969"/>
                  <a:pt x="4464" y="11886"/>
                </a:cubicBezTo>
                <a:cubicBezTo>
                  <a:pt x="4297" y="11858"/>
                  <a:pt x="4102" y="11802"/>
                  <a:pt x="3906" y="11746"/>
                </a:cubicBezTo>
                <a:cubicBezTo>
                  <a:pt x="3711" y="11690"/>
                  <a:pt x="3516" y="11607"/>
                  <a:pt x="3348" y="11523"/>
                </a:cubicBezTo>
                <a:cubicBezTo>
                  <a:pt x="3265" y="11439"/>
                  <a:pt x="3181" y="11356"/>
                  <a:pt x="3097" y="11272"/>
                </a:cubicBezTo>
                <a:cubicBezTo>
                  <a:pt x="2093" y="10881"/>
                  <a:pt x="1256" y="10184"/>
                  <a:pt x="670" y="9291"/>
                </a:cubicBezTo>
                <a:cubicBezTo>
                  <a:pt x="112" y="8259"/>
                  <a:pt x="1" y="7059"/>
                  <a:pt x="363" y="5943"/>
                </a:cubicBezTo>
                <a:cubicBezTo>
                  <a:pt x="391" y="5859"/>
                  <a:pt x="419" y="5748"/>
                  <a:pt x="447" y="5664"/>
                </a:cubicBezTo>
                <a:cubicBezTo>
                  <a:pt x="531" y="5385"/>
                  <a:pt x="642" y="5106"/>
                  <a:pt x="782" y="4827"/>
                </a:cubicBezTo>
                <a:lnTo>
                  <a:pt x="782" y="4827"/>
                </a:lnTo>
                <a:cubicBezTo>
                  <a:pt x="1172" y="4130"/>
                  <a:pt x="1675" y="3488"/>
                  <a:pt x="2233" y="2902"/>
                </a:cubicBezTo>
                <a:cubicBezTo>
                  <a:pt x="2260" y="2846"/>
                  <a:pt x="2288" y="2791"/>
                  <a:pt x="2316" y="2763"/>
                </a:cubicBezTo>
                <a:cubicBezTo>
                  <a:pt x="2260" y="2679"/>
                  <a:pt x="2707" y="2177"/>
                  <a:pt x="3042" y="1954"/>
                </a:cubicBezTo>
                <a:cubicBezTo>
                  <a:pt x="3069" y="1954"/>
                  <a:pt x="3069" y="1954"/>
                  <a:pt x="3125" y="1954"/>
                </a:cubicBezTo>
                <a:cubicBezTo>
                  <a:pt x="3181" y="1842"/>
                  <a:pt x="3209" y="1786"/>
                  <a:pt x="3265" y="1703"/>
                </a:cubicBezTo>
                <a:cubicBezTo>
                  <a:pt x="3348" y="1619"/>
                  <a:pt x="3432" y="1563"/>
                  <a:pt x="3488" y="1479"/>
                </a:cubicBezTo>
                <a:cubicBezTo>
                  <a:pt x="3572" y="1451"/>
                  <a:pt x="3655" y="1368"/>
                  <a:pt x="3739" y="1312"/>
                </a:cubicBezTo>
                <a:lnTo>
                  <a:pt x="3823" y="1284"/>
                </a:lnTo>
                <a:cubicBezTo>
                  <a:pt x="3906" y="1228"/>
                  <a:pt x="3962" y="1200"/>
                  <a:pt x="4018" y="1145"/>
                </a:cubicBezTo>
                <a:lnTo>
                  <a:pt x="4130" y="1061"/>
                </a:lnTo>
                <a:cubicBezTo>
                  <a:pt x="4130" y="1061"/>
                  <a:pt x="4213" y="977"/>
                  <a:pt x="4269" y="949"/>
                </a:cubicBezTo>
                <a:cubicBezTo>
                  <a:pt x="4325" y="893"/>
                  <a:pt x="4269" y="921"/>
                  <a:pt x="4297" y="893"/>
                </a:cubicBezTo>
                <a:lnTo>
                  <a:pt x="4325" y="866"/>
                </a:lnTo>
                <a:lnTo>
                  <a:pt x="4325" y="866"/>
                </a:lnTo>
                <a:cubicBezTo>
                  <a:pt x="4325" y="866"/>
                  <a:pt x="4381" y="866"/>
                  <a:pt x="4409" y="838"/>
                </a:cubicBezTo>
                <a:cubicBezTo>
                  <a:pt x="4464" y="782"/>
                  <a:pt x="4548" y="726"/>
                  <a:pt x="4632" y="698"/>
                </a:cubicBezTo>
                <a:cubicBezTo>
                  <a:pt x="4688" y="670"/>
                  <a:pt x="4771" y="642"/>
                  <a:pt x="4827" y="614"/>
                </a:cubicBezTo>
                <a:cubicBezTo>
                  <a:pt x="4799" y="670"/>
                  <a:pt x="4743" y="726"/>
                  <a:pt x="4799" y="726"/>
                </a:cubicBezTo>
                <a:cubicBezTo>
                  <a:pt x="4911" y="670"/>
                  <a:pt x="4995" y="642"/>
                  <a:pt x="5106" y="614"/>
                </a:cubicBezTo>
                <a:cubicBezTo>
                  <a:pt x="5190" y="587"/>
                  <a:pt x="5274" y="587"/>
                  <a:pt x="5329" y="587"/>
                </a:cubicBezTo>
                <a:cubicBezTo>
                  <a:pt x="5441" y="559"/>
                  <a:pt x="5497" y="531"/>
                  <a:pt x="5580" y="503"/>
                </a:cubicBezTo>
                <a:cubicBezTo>
                  <a:pt x="5580" y="503"/>
                  <a:pt x="5553" y="503"/>
                  <a:pt x="5580" y="475"/>
                </a:cubicBezTo>
                <a:cubicBezTo>
                  <a:pt x="5608" y="447"/>
                  <a:pt x="5497" y="475"/>
                  <a:pt x="5525" y="475"/>
                </a:cubicBezTo>
                <a:cubicBezTo>
                  <a:pt x="5525" y="475"/>
                  <a:pt x="5497" y="363"/>
                  <a:pt x="5469" y="308"/>
                </a:cubicBezTo>
                <a:cubicBezTo>
                  <a:pt x="5413" y="252"/>
                  <a:pt x="5385" y="168"/>
                  <a:pt x="5525" y="112"/>
                </a:cubicBezTo>
                <a:cubicBezTo>
                  <a:pt x="5804" y="29"/>
                  <a:pt x="6138" y="1"/>
                  <a:pt x="6445" y="84"/>
                </a:cubicBezTo>
                <a:cubicBezTo>
                  <a:pt x="6501" y="84"/>
                  <a:pt x="6557" y="112"/>
                  <a:pt x="6557" y="140"/>
                </a:cubicBezTo>
                <a:cubicBezTo>
                  <a:pt x="6975" y="224"/>
                  <a:pt x="7199" y="363"/>
                  <a:pt x="7199" y="447"/>
                </a:cubicBezTo>
                <a:cubicBezTo>
                  <a:pt x="7254" y="419"/>
                  <a:pt x="7254" y="335"/>
                  <a:pt x="7282" y="308"/>
                </a:cubicBezTo>
                <a:cubicBezTo>
                  <a:pt x="7366" y="252"/>
                  <a:pt x="7450" y="252"/>
                  <a:pt x="7561" y="280"/>
                </a:cubicBezTo>
                <a:cubicBezTo>
                  <a:pt x="7729" y="335"/>
                  <a:pt x="7868" y="419"/>
                  <a:pt x="8008" y="503"/>
                </a:cubicBezTo>
                <a:cubicBezTo>
                  <a:pt x="8119" y="559"/>
                  <a:pt x="8203" y="642"/>
                  <a:pt x="8287" y="726"/>
                </a:cubicBezTo>
                <a:cubicBezTo>
                  <a:pt x="8287" y="782"/>
                  <a:pt x="8203" y="782"/>
                  <a:pt x="8231" y="866"/>
                </a:cubicBezTo>
                <a:cubicBezTo>
                  <a:pt x="8342" y="921"/>
                  <a:pt x="8454" y="1005"/>
                  <a:pt x="8538" y="1089"/>
                </a:cubicBezTo>
                <a:cubicBezTo>
                  <a:pt x="8566" y="1117"/>
                  <a:pt x="8621" y="1200"/>
                  <a:pt x="8677" y="1256"/>
                </a:cubicBezTo>
                <a:cubicBezTo>
                  <a:pt x="8733" y="1312"/>
                  <a:pt x="8872" y="1424"/>
                  <a:pt x="8956" y="1507"/>
                </a:cubicBezTo>
                <a:cubicBezTo>
                  <a:pt x="9124" y="1675"/>
                  <a:pt x="9151" y="1758"/>
                  <a:pt x="9124" y="1842"/>
                </a:cubicBezTo>
                <a:cubicBezTo>
                  <a:pt x="9347" y="2009"/>
                  <a:pt x="9570" y="2205"/>
                  <a:pt x="9737" y="2428"/>
                </a:cubicBezTo>
                <a:cubicBezTo>
                  <a:pt x="9765" y="2484"/>
                  <a:pt x="9765" y="2540"/>
                  <a:pt x="9793" y="2595"/>
                </a:cubicBezTo>
                <a:cubicBezTo>
                  <a:pt x="9961" y="2763"/>
                  <a:pt x="10072" y="2958"/>
                  <a:pt x="10156" y="3181"/>
                </a:cubicBezTo>
                <a:cubicBezTo>
                  <a:pt x="10212" y="3265"/>
                  <a:pt x="10267" y="3349"/>
                  <a:pt x="10323" y="3432"/>
                </a:cubicBezTo>
                <a:cubicBezTo>
                  <a:pt x="10379" y="3516"/>
                  <a:pt x="10463" y="3655"/>
                  <a:pt x="10491" y="3739"/>
                </a:cubicBezTo>
                <a:cubicBezTo>
                  <a:pt x="10435" y="3739"/>
                  <a:pt x="10491" y="3823"/>
                  <a:pt x="10463" y="3879"/>
                </a:cubicBezTo>
                <a:cubicBezTo>
                  <a:pt x="10519" y="3934"/>
                  <a:pt x="10519" y="3907"/>
                  <a:pt x="10574" y="3907"/>
                </a:cubicBezTo>
                <a:cubicBezTo>
                  <a:pt x="10602" y="3934"/>
                  <a:pt x="10574" y="3907"/>
                  <a:pt x="10574" y="3962"/>
                </a:cubicBezTo>
                <a:cubicBezTo>
                  <a:pt x="10574" y="4018"/>
                  <a:pt x="10574" y="3907"/>
                  <a:pt x="10602" y="3934"/>
                </a:cubicBezTo>
                <a:cubicBezTo>
                  <a:pt x="10770" y="4046"/>
                  <a:pt x="10853" y="3962"/>
                  <a:pt x="11049" y="4269"/>
                </a:cubicBezTo>
                <a:cubicBezTo>
                  <a:pt x="11104" y="4437"/>
                  <a:pt x="11328" y="4771"/>
                  <a:pt x="11300" y="4855"/>
                </a:cubicBezTo>
                <a:cubicBezTo>
                  <a:pt x="11356" y="4883"/>
                  <a:pt x="11383" y="4939"/>
                  <a:pt x="11411" y="4967"/>
                </a:cubicBezTo>
                <a:cubicBezTo>
                  <a:pt x="11495" y="5078"/>
                  <a:pt x="11551" y="5190"/>
                  <a:pt x="11607" y="5302"/>
                </a:cubicBezTo>
                <a:cubicBezTo>
                  <a:pt x="11635" y="5357"/>
                  <a:pt x="11690" y="5413"/>
                  <a:pt x="11718" y="5497"/>
                </a:cubicBezTo>
                <a:cubicBezTo>
                  <a:pt x="11774" y="5553"/>
                  <a:pt x="11830" y="5748"/>
                  <a:pt x="11913" y="5832"/>
                </a:cubicBezTo>
                <a:cubicBezTo>
                  <a:pt x="11941" y="5971"/>
                  <a:pt x="11969" y="6083"/>
                  <a:pt x="11997" y="6194"/>
                </a:cubicBezTo>
                <a:cubicBezTo>
                  <a:pt x="11969" y="6194"/>
                  <a:pt x="11941" y="6194"/>
                  <a:pt x="11941" y="6250"/>
                </a:cubicBezTo>
                <a:cubicBezTo>
                  <a:pt x="11997" y="6306"/>
                  <a:pt x="12025" y="6362"/>
                  <a:pt x="12081" y="6390"/>
                </a:cubicBezTo>
                <a:cubicBezTo>
                  <a:pt x="12137" y="6445"/>
                  <a:pt x="12165" y="6529"/>
                  <a:pt x="12220" y="6557"/>
                </a:cubicBezTo>
                <a:cubicBezTo>
                  <a:pt x="12248" y="6696"/>
                  <a:pt x="12304" y="6808"/>
                  <a:pt x="12360" y="6948"/>
                </a:cubicBezTo>
                <a:cubicBezTo>
                  <a:pt x="12388" y="7087"/>
                  <a:pt x="12416" y="7227"/>
                  <a:pt x="12416" y="7366"/>
                </a:cubicBezTo>
                <a:cubicBezTo>
                  <a:pt x="12332" y="7394"/>
                  <a:pt x="12220" y="7366"/>
                  <a:pt x="12137" y="7422"/>
                </a:cubicBezTo>
                <a:cubicBezTo>
                  <a:pt x="12248" y="7645"/>
                  <a:pt x="12360" y="7645"/>
                  <a:pt x="12471" y="7868"/>
                </a:cubicBezTo>
                <a:cubicBezTo>
                  <a:pt x="12527" y="7868"/>
                  <a:pt x="12555" y="8008"/>
                  <a:pt x="12611" y="8036"/>
                </a:cubicBezTo>
                <a:cubicBezTo>
                  <a:pt x="12639" y="8091"/>
                  <a:pt x="12695" y="8287"/>
                  <a:pt x="12750" y="8370"/>
                </a:cubicBezTo>
                <a:cubicBezTo>
                  <a:pt x="12750" y="8398"/>
                  <a:pt x="12750" y="8426"/>
                  <a:pt x="12750" y="8426"/>
                </a:cubicBezTo>
                <a:cubicBezTo>
                  <a:pt x="12834" y="8622"/>
                  <a:pt x="12890" y="8817"/>
                  <a:pt x="12890" y="9012"/>
                </a:cubicBezTo>
                <a:cubicBezTo>
                  <a:pt x="12890" y="9179"/>
                  <a:pt x="12890" y="9291"/>
                  <a:pt x="12890" y="9431"/>
                </a:cubicBezTo>
                <a:close/>
                <a:moveTo>
                  <a:pt x="12304" y="7310"/>
                </a:moveTo>
                <a:lnTo>
                  <a:pt x="12304" y="7227"/>
                </a:lnTo>
                <a:cubicBezTo>
                  <a:pt x="12276" y="7254"/>
                  <a:pt x="12276" y="7282"/>
                  <a:pt x="12304" y="7310"/>
                </a:cubicBezTo>
                <a:close/>
                <a:moveTo>
                  <a:pt x="12499" y="8036"/>
                </a:moveTo>
                <a:lnTo>
                  <a:pt x="12499" y="7952"/>
                </a:lnTo>
                <a:cubicBezTo>
                  <a:pt x="12499" y="7924"/>
                  <a:pt x="12471" y="7980"/>
                  <a:pt x="12499" y="8036"/>
                </a:cubicBezTo>
                <a:close/>
                <a:moveTo>
                  <a:pt x="12248" y="8147"/>
                </a:moveTo>
                <a:cubicBezTo>
                  <a:pt x="12248" y="8203"/>
                  <a:pt x="12248" y="8231"/>
                  <a:pt x="12276" y="8203"/>
                </a:cubicBezTo>
                <a:cubicBezTo>
                  <a:pt x="12276" y="8203"/>
                  <a:pt x="12276" y="8203"/>
                  <a:pt x="12276" y="8175"/>
                </a:cubicBezTo>
                <a:cubicBezTo>
                  <a:pt x="12276" y="8147"/>
                  <a:pt x="12248" y="8147"/>
                  <a:pt x="12248" y="8147"/>
                </a:cubicBezTo>
                <a:close/>
                <a:moveTo>
                  <a:pt x="4213" y="1089"/>
                </a:moveTo>
                <a:cubicBezTo>
                  <a:pt x="4213" y="1089"/>
                  <a:pt x="4241" y="1089"/>
                  <a:pt x="4297" y="1061"/>
                </a:cubicBezTo>
                <a:cubicBezTo>
                  <a:pt x="4325" y="1033"/>
                  <a:pt x="4297" y="1061"/>
                  <a:pt x="4297" y="1033"/>
                </a:cubicBezTo>
                <a:cubicBezTo>
                  <a:pt x="4269" y="1061"/>
                  <a:pt x="4241" y="1061"/>
                  <a:pt x="4213" y="1089"/>
                </a:cubicBezTo>
                <a:close/>
                <a:moveTo>
                  <a:pt x="10100" y="11941"/>
                </a:moveTo>
                <a:lnTo>
                  <a:pt x="10016" y="11941"/>
                </a:lnTo>
                <a:cubicBezTo>
                  <a:pt x="9988" y="11941"/>
                  <a:pt x="10072" y="11941"/>
                  <a:pt x="10100" y="11941"/>
                </a:cubicBezTo>
                <a:close/>
                <a:moveTo>
                  <a:pt x="11328" y="11188"/>
                </a:moveTo>
                <a:cubicBezTo>
                  <a:pt x="11049" y="11467"/>
                  <a:pt x="10686" y="11663"/>
                  <a:pt x="10295" y="11746"/>
                </a:cubicBezTo>
                <a:lnTo>
                  <a:pt x="10435" y="11746"/>
                </a:lnTo>
                <a:cubicBezTo>
                  <a:pt x="10519" y="11746"/>
                  <a:pt x="10630" y="11746"/>
                  <a:pt x="10742" y="11718"/>
                </a:cubicBezTo>
                <a:lnTo>
                  <a:pt x="10825" y="11718"/>
                </a:lnTo>
                <a:cubicBezTo>
                  <a:pt x="10965" y="11635"/>
                  <a:pt x="11077" y="11551"/>
                  <a:pt x="11188" y="11439"/>
                </a:cubicBezTo>
                <a:cubicBezTo>
                  <a:pt x="11188" y="11384"/>
                  <a:pt x="11328" y="11244"/>
                  <a:pt x="11328" y="11188"/>
                </a:cubicBezTo>
                <a:close/>
                <a:moveTo>
                  <a:pt x="11886" y="10547"/>
                </a:moveTo>
                <a:cubicBezTo>
                  <a:pt x="11886" y="10547"/>
                  <a:pt x="11858" y="10574"/>
                  <a:pt x="11830" y="10574"/>
                </a:cubicBezTo>
                <a:cubicBezTo>
                  <a:pt x="11802" y="10602"/>
                  <a:pt x="11858" y="10547"/>
                  <a:pt x="11886" y="10547"/>
                </a:cubicBezTo>
                <a:close/>
                <a:moveTo>
                  <a:pt x="12304" y="9793"/>
                </a:moveTo>
                <a:lnTo>
                  <a:pt x="12304" y="9793"/>
                </a:lnTo>
                <a:lnTo>
                  <a:pt x="12304" y="9849"/>
                </a:lnTo>
                <a:close/>
                <a:moveTo>
                  <a:pt x="12667" y="9012"/>
                </a:moveTo>
                <a:cubicBezTo>
                  <a:pt x="12639" y="8900"/>
                  <a:pt x="12583" y="8873"/>
                  <a:pt x="12555" y="8733"/>
                </a:cubicBezTo>
                <a:cubicBezTo>
                  <a:pt x="12499" y="8649"/>
                  <a:pt x="12444" y="8566"/>
                  <a:pt x="12416" y="8454"/>
                </a:cubicBezTo>
                <a:cubicBezTo>
                  <a:pt x="12360" y="8482"/>
                  <a:pt x="12332" y="8315"/>
                  <a:pt x="12276" y="8287"/>
                </a:cubicBezTo>
                <a:cubicBezTo>
                  <a:pt x="12248" y="8231"/>
                  <a:pt x="12248" y="8203"/>
                  <a:pt x="12220" y="8175"/>
                </a:cubicBezTo>
                <a:cubicBezTo>
                  <a:pt x="12220" y="8175"/>
                  <a:pt x="12220" y="8203"/>
                  <a:pt x="12192" y="8203"/>
                </a:cubicBezTo>
                <a:lnTo>
                  <a:pt x="12192" y="8175"/>
                </a:lnTo>
                <a:cubicBezTo>
                  <a:pt x="12248" y="8482"/>
                  <a:pt x="12276" y="8789"/>
                  <a:pt x="12276" y="9096"/>
                </a:cubicBezTo>
                <a:cubicBezTo>
                  <a:pt x="12388" y="9068"/>
                  <a:pt x="12527" y="9040"/>
                  <a:pt x="12667" y="9012"/>
                </a:cubicBezTo>
                <a:close/>
                <a:moveTo>
                  <a:pt x="12723" y="8510"/>
                </a:moveTo>
                <a:lnTo>
                  <a:pt x="12723" y="8510"/>
                </a:lnTo>
                <a:lnTo>
                  <a:pt x="12723" y="8566"/>
                </a:lnTo>
                <a:cubicBezTo>
                  <a:pt x="12723" y="8566"/>
                  <a:pt x="12750" y="8566"/>
                  <a:pt x="12723" y="8510"/>
                </a:cubicBezTo>
                <a:close/>
                <a:moveTo>
                  <a:pt x="12806" y="8649"/>
                </a:moveTo>
                <a:cubicBezTo>
                  <a:pt x="12806" y="8622"/>
                  <a:pt x="12806" y="8594"/>
                  <a:pt x="12806" y="8566"/>
                </a:cubicBezTo>
                <a:cubicBezTo>
                  <a:pt x="12806" y="8566"/>
                  <a:pt x="12778" y="8566"/>
                  <a:pt x="12778" y="8594"/>
                </a:cubicBezTo>
                <a:cubicBezTo>
                  <a:pt x="12778" y="8622"/>
                  <a:pt x="12778" y="8677"/>
                  <a:pt x="12806" y="864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499" name="Shape 499"/>
        <p:cNvGrpSpPr/>
        <p:nvPr/>
      </p:nvGrpSpPr>
      <p:grpSpPr>
        <a:xfrm>
          <a:off x="0" y="0"/>
          <a:ext cx="0" cy="0"/>
          <a:chOff x="0" y="0"/>
          <a:chExt cx="0" cy="0"/>
        </a:xfrm>
      </p:grpSpPr>
      <p:sp>
        <p:nvSpPr>
          <p:cNvPr id="500" name="Google Shape;500;p26"/>
          <p:cNvSpPr txBox="1"/>
          <p:nvPr>
            <p:ph type="title"/>
          </p:nvPr>
        </p:nvSpPr>
        <p:spPr>
          <a:xfrm>
            <a:off x="714850" y="347259"/>
            <a:ext cx="7714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501" name="Google Shape;501;p26"/>
          <p:cNvSpPr txBox="1"/>
          <p:nvPr>
            <p:ph idx="1" type="subTitle"/>
          </p:nvPr>
        </p:nvSpPr>
        <p:spPr>
          <a:xfrm>
            <a:off x="714850" y="1707152"/>
            <a:ext cx="3869400" cy="2809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6"/>
              </a:buClr>
              <a:buSzPts val="1600"/>
              <a:buChar char="●"/>
              <a:defRPr/>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p:txBody>
      </p:sp>
      <p:sp>
        <p:nvSpPr>
          <p:cNvPr id="502" name="Google Shape;502;p26"/>
          <p:cNvSpPr txBox="1"/>
          <p:nvPr>
            <p:ph idx="2" type="subTitle"/>
          </p:nvPr>
        </p:nvSpPr>
        <p:spPr>
          <a:xfrm>
            <a:off x="4559650" y="1707138"/>
            <a:ext cx="3869400" cy="2352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6"/>
              </a:buClr>
              <a:buSzPts val="1600"/>
              <a:buChar char="●"/>
              <a:defRPr>
                <a:solidFill>
                  <a:schemeClr val="hlink"/>
                </a:solidFill>
              </a:defRPr>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p:txBody>
      </p:sp>
      <p:sp>
        <p:nvSpPr>
          <p:cNvPr id="503" name="Google Shape;503;p26"/>
          <p:cNvSpPr txBox="1"/>
          <p:nvPr>
            <p:ph idx="3" type="subTitle"/>
          </p:nvPr>
        </p:nvSpPr>
        <p:spPr>
          <a:xfrm>
            <a:off x="714850" y="1083463"/>
            <a:ext cx="3869400" cy="572700"/>
          </a:xfrm>
          <a:prstGeom prst="rect">
            <a:avLst/>
          </a:prstGeom>
        </p:spPr>
        <p:txBody>
          <a:bodyPr anchorCtr="0" anchor="t" bIns="91425" lIns="91425" spcFirstLastPara="1" rIns="91425" wrap="square" tIns="91425">
            <a:noAutofit/>
          </a:bodyPr>
          <a:lstStyle>
            <a:lvl1pPr lvl="0">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a:spcBef>
                <a:spcPts val="0"/>
              </a:spcBef>
              <a:spcAft>
                <a:spcPts val="0"/>
              </a:spcAft>
              <a:buSzPts val="1600"/>
              <a:buFont typeface="Bebas Neue"/>
              <a:buNone/>
              <a:defRPr>
                <a:latin typeface="Bebas Neue"/>
                <a:ea typeface="Bebas Neue"/>
                <a:cs typeface="Bebas Neue"/>
                <a:sym typeface="Bebas Neue"/>
              </a:defRPr>
            </a:lvl2pPr>
            <a:lvl3pPr lvl="2">
              <a:spcBef>
                <a:spcPts val="0"/>
              </a:spcBef>
              <a:spcAft>
                <a:spcPts val="0"/>
              </a:spcAft>
              <a:buSzPts val="1600"/>
              <a:buFont typeface="Bebas Neue"/>
              <a:buNone/>
              <a:defRPr>
                <a:latin typeface="Bebas Neue"/>
                <a:ea typeface="Bebas Neue"/>
                <a:cs typeface="Bebas Neue"/>
                <a:sym typeface="Bebas Neue"/>
              </a:defRPr>
            </a:lvl3pPr>
            <a:lvl4pPr lvl="3">
              <a:spcBef>
                <a:spcPts val="0"/>
              </a:spcBef>
              <a:spcAft>
                <a:spcPts val="0"/>
              </a:spcAft>
              <a:buSzPts val="1600"/>
              <a:buFont typeface="Bebas Neue"/>
              <a:buNone/>
              <a:defRPr>
                <a:latin typeface="Bebas Neue"/>
                <a:ea typeface="Bebas Neue"/>
                <a:cs typeface="Bebas Neue"/>
                <a:sym typeface="Bebas Neue"/>
              </a:defRPr>
            </a:lvl4pPr>
            <a:lvl5pPr lvl="4">
              <a:spcBef>
                <a:spcPts val="0"/>
              </a:spcBef>
              <a:spcAft>
                <a:spcPts val="0"/>
              </a:spcAft>
              <a:buSzPts val="1600"/>
              <a:buFont typeface="Bebas Neue"/>
              <a:buNone/>
              <a:defRPr>
                <a:latin typeface="Bebas Neue"/>
                <a:ea typeface="Bebas Neue"/>
                <a:cs typeface="Bebas Neue"/>
                <a:sym typeface="Bebas Neue"/>
              </a:defRPr>
            </a:lvl5pPr>
            <a:lvl6pPr lvl="5">
              <a:spcBef>
                <a:spcPts val="0"/>
              </a:spcBef>
              <a:spcAft>
                <a:spcPts val="0"/>
              </a:spcAft>
              <a:buSzPts val="1600"/>
              <a:buFont typeface="Bebas Neue"/>
              <a:buNone/>
              <a:defRPr>
                <a:latin typeface="Bebas Neue"/>
                <a:ea typeface="Bebas Neue"/>
                <a:cs typeface="Bebas Neue"/>
                <a:sym typeface="Bebas Neue"/>
              </a:defRPr>
            </a:lvl6pPr>
            <a:lvl7pPr lvl="6">
              <a:spcBef>
                <a:spcPts val="0"/>
              </a:spcBef>
              <a:spcAft>
                <a:spcPts val="0"/>
              </a:spcAft>
              <a:buSzPts val="1600"/>
              <a:buFont typeface="Bebas Neue"/>
              <a:buNone/>
              <a:defRPr>
                <a:latin typeface="Bebas Neue"/>
                <a:ea typeface="Bebas Neue"/>
                <a:cs typeface="Bebas Neue"/>
                <a:sym typeface="Bebas Neue"/>
              </a:defRPr>
            </a:lvl7pPr>
            <a:lvl8pPr lvl="7">
              <a:spcBef>
                <a:spcPts val="0"/>
              </a:spcBef>
              <a:spcAft>
                <a:spcPts val="0"/>
              </a:spcAft>
              <a:buSzPts val="1600"/>
              <a:buFont typeface="Bebas Neue"/>
              <a:buNone/>
              <a:defRPr>
                <a:latin typeface="Bebas Neue"/>
                <a:ea typeface="Bebas Neue"/>
                <a:cs typeface="Bebas Neue"/>
                <a:sym typeface="Bebas Neue"/>
              </a:defRPr>
            </a:lvl8pPr>
            <a:lvl9pPr lvl="8">
              <a:spcBef>
                <a:spcPts val="0"/>
              </a:spcBef>
              <a:spcAft>
                <a:spcPts val="0"/>
              </a:spcAft>
              <a:buSzPts val="1600"/>
              <a:buFont typeface="Bebas Neue"/>
              <a:buNone/>
              <a:defRPr>
                <a:latin typeface="Bebas Neue"/>
                <a:ea typeface="Bebas Neue"/>
                <a:cs typeface="Bebas Neue"/>
                <a:sym typeface="Bebas Neue"/>
              </a:defRPr>
            </a:lvl9pPr>
          </a:lstStyle>
          <a:p/>
        </p:txBody>
      </p:sp>
      <p:sp>
        <p:nvSpPr>
          <p:cNvPr id="504" name="Google Shape;504;p26"/>
          <p:cNvSpPr txBox="1"/>
          <p:nvPr>
            <p:ph idx="4" type="subTitle"/>
          </p:nvPr>
        </p:nvSpPr>
        <p:spPr>
          <a:xfrm>
            <a:off x="4559650" y="1083463"/>
            <a:ext cx="38694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p:txBody>
      </p:sp>
      <p:sp>
        <p:nvSpPr>
          <p:cNvPr id="505" name="Google Shape;505;p26"/>
          <p:cNvSpPr/>
          <p:nvPr/>
        </p:nvSpPr>
        <p:spPr>
          <a:xfrm>
            <a:off x="8276890" y="-3"/>
            <a:ext cx="1026154" cy="951161"/>
          </a:xfrm>
          <a:custGeom>
            <a:rect b="b" l="l" r="r" t="t"/>
            <a:pathLst>
              <a:path extrusionOk="0" h="43161" w="46564">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6"/>
          <p:cNvSpPr/>
          <p:nvPr/>
        </p:nvSpPr>
        <p:spPr>
          <a:xfrm>
            <a:off x="8606444" y="4025406"/>
            <a:ext cx="696605" cy="543533"/>
          </a:xfrm>
          <a:custGeom>
            <a:rect b="b" l="l" r="r" t="t"/>
            <a:pathLst>
              <a:path extrusionOk="0" h="24664" w="3161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6"/>
          <p:cNvSpPr/>
          <p:nvPr/>
        </p:nvSpPr>
        <p:spPr>
          <a:xfrm>
            <a:off x="73773" y="96827"/>
            <a:ext cx="403969" cy="440860"/>
          </a:xfrm>
          <a:custGeom>
            <a:rect b="b" l="l" r="r" t="t"/>
            <a:pathLst>
              <a:path extrusionOk="0" h="20005" w="18331">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6"/>
          <p:cNvSpPr/>
          <p:nvPr/>
        </p:nvSpPr>
        <p:spPr>
          <a:xfrm>
            <a:off x="8575547" y="4794582"/>
            <a:ext cx="285297" cy="271766"/>
          </a:xfrm>
          <a:custGeom>
            <a:rect b="b" l="l" r="r" t="t"/>
            <a:pathLst>
              <a:path extrusionOk="0" h="12332" w="12946">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6"/>
          <p:cNvSpPr/>
          <p:nvPr/>
        </p:nvSpPr>
        <p:spPr>
          <a:xfrm>
            <a:off x="-285775" y="4141790"/>
            <a:ext cx="968372" cy="864487"/>
          </a:xfrm>
          <a:custGeom>
            <a:rect b="b" l="l" r="r" t="t"/>
            <a:pathLst>
              <a:path extrusionOk="0" h="39228" w="43942">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6"/>
          <p:cNvSpPr/>
          <p:nvPr/>
        </p:nvSpPr>
        <p:spPr>
          <a:xfrm>
            <a:off x="8358652" y="448451"/>
            <a:ext cx="319125" cy="317869"/>
          </a:xfrm>
          <a:custGeom>
            <a:rect b="b" l="l" r="r" t="t"/>
            <a:pathLst>
              <a:path extrusionOk="0" h="14424" w="14481">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6"/>
          <p:cNvSpPr/>
          <p:nvPr/>
        </p:nvSpPr>
        <p:spPr>
          <a:xfrm>
            <a:off x="-475862" y="3617318"/>
            <a:ext cx="953607" cy="667097"/>
          </a:xfrm>
          <a:custGeom>
            <a:rect b="b" l="l" r="r" t="t"/>
            <a:pathLst>
              <a:path extrusionOk="0" h="30271" w="43272">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6"/>
          <p:cNvSpPr/>
          <p:nvPr/>
        </p:nvSpPr>
        <p:spPr>
          <a:xfrm>
            <a:off x="94032" y="4804795"/>
            <a:ext cx="284063" cy="270554"/>
          </a:xfrm>
          <a:custGeom>
            <a:rect b="b" l="l" r="r" t="t"/>
            <a:pathLst>
              <a:path extrusionOk="0" h="12277" w="12890">
                <a:moveTo>
                  <a:pt x="12890" y="9431"/>
                </a:moveTo>
                <a:cubicBezTo>
                  <a:pt x="12890" y="9542"/>
                  <a:pt x="12834" y="9626"/>
                  <a:pt x="12806" y="9765"/>
                </a:cubicBezTo>
                <a:lnTo>
                  <a:pt x="12723" y="9989"/>
                </a:lnTo>
                <a:cubicBezTo>
                  <a:pt x="12667" y="9961"/>
                  <a:pt x="12611" y="10072"/>
                  <a:pt x="12639" y="9905"/>
                </a:cubicBezTo>
                <a:cubicBezTo>
                  <a:pt x="12611" y="9961"/>
                  <a:pt x="12639" y="10016"/>
                  <a:pt x="12583" y="10044"/>
                </a:cubicBezTo>
                <a:cubicBezTo>
                  <a:pt x="12471" y="10044"/>
                  <a:pt x="12360" y="10016"/>
                  <a:pt x="12248" y="9989"/>
                </a:cubicBezTo>
                <a:cubicBezTo>
                  <a:pt x="12192" y="9989"/>
                  <a:pt x="12137" y="10016"/>
                  <a:pt x="12109" y="9989"/>
                </a:cubicBezTo>
                <a:cubicBezTo>
                  <a:pt x="12053" y="10128"/>
                  <a:pt x="12025" y="10240"/>
                  <a:pt x="11969" y="10351"/>
                </a:cubicBezTo>
                <a:lnTo>
                  <a:pt x="11969" y="10379"/>
                </a:lnTo>
                <a:cubicBezTo>
                  <a:pt x="11941" y="10491"/>
                  <a:pt x="11913" y="10602"/>
                  <a:pt x="11858" y="10714"/>
                </a:cubicBezTo>
                <a:cubicBezTo>
                  <a:pt x="11858" y="10798"/>
                  <a:pt x="11830" y="10881"/>
                  <a:pt x="11774" y="10937"/>
                </a:cubicBezTo>
                <a:cubicBezTo>
                  <a:pt x="11718" y="11049"/>
                  <a:pt x="11662" y="11132"/>
                  <a:pt x="11607" y="11244"/>
                </a:cubicBezTo>
                <a:cubicBezTo>
                  <a:pt x="11607" y="11244"/>
                  <a:pt x="11551" y="11300"/>
                  <a:pt x="11551" y="11328"/>
                </a:cubicBezTo>
                <a:cubicBezTo>
                  <a:pt x="11439" y="11439"/>
                  <a:pt x="11383" y="11523"/>
                  <a:pt x="11272" y="11607"/>
                </a:cubicBezTo>
                <a:cubicBezTo>
                  <a:pt x="11104" y="11718"/>
                  <a:pt x="10909" y="11830"/>
                  <a:pt x="10714" y="11914"/>
                </a:cubicBezTo>
                <a:cubicBezTo>
                  <a:pt x="10686" y="11914"/>
                  <a:pt x="10546" y="11969"/>
                  <a:pt x="10463" y="11969"/>
                </a:cubicBezTo>
                <a:cubicBezTo>
                  <a:pt x="10379" y="11969"/>
                  <a:pt x="10267" y="11969"/>
                  <a:pt x="10184" y="11969"/>
                </a:cubicBezTo>
                <a:lnTo>
                  <a:pt x="10100" y="11969"/>
                </a:lnTo>
                <a:cubicBezTo>
                  <a:pt x="10044" y="11969"/>
                  <a:pt x="9961" y="11969"/>
                  <a:pt x="9905" y="11941"/>
                </a:cubicBezTo>
                <a:cubicBezTo>
                  <a:pt x="9821" y="11914"/>
                  <a:pt x="9709" y="11886"/>
                  <a:pt x="9626" y="11830"/>
                </a:cubicBezTo>
                <a:cubicBezTo>
                  <a:pt x="9514" y="11802"/>
                  <a:pt x="9375" y="11774"/>
                  <a:pt x="9235" y="11746"/>
                </a:cubicBezTo>
                <a:lnTo>
                  <a:pt x="9124" y="11746"/>
                </a:lnTo>
                <a:cubicBezTo>
                  <a:pt x="8956" y="11802"/>
                  <a:pt x="8789" y="11858"/>
                  <a:pt x="8621" y="11941"/>
                </a:cubicBezTo>
                <a:cubicBezTo>
                  <a:pt x="8510" y="11997"/>
                  <a:pt x="8426" y="12025"/>
                  <a:pt x="8315" y="12081"/>
                </a:cubicBezTo>
                <a:cubicBezTo>
                  <a:pt x="8287" y="12081"/>
                  <a:pt x="8287" y="12109"/>
                  <a:pt x="8287" y="12137"/>
                </a:cubicBezTo>
                <a:cubicBezTo>
                  <a:pt x="8008" y="12248"/>
                  <a:pt x="7701" y="12276"/>
                  <a:pt x="7394" y="12220"/>
                </a:cubicBezTo>
                <a:lnTo>
                  <a:pt x="7282" y="12220"/>
                </a:lnTo>
                <a:lnTo>
                  <a:pt x="6975" y="12248"/>
                </a:lnTo>
                <a:cubicBezTo>
                  <a:pt x="6724" y="12248"/>
                  <a:pt x="6585" y="12248"/>
                  <a:pt x="6306" y="12220"/>
                </a:cubicBezTo>
                <a:cubicBezTo>
                  <a:pt x="6027" y="12193"/>
                  <a:pt x="5664" y="12109"/>
                  <a:pt x="5329" y="12053"/>
                </a:cubicBezTo>
                <a:cubicBezTo>
                  <a:pt x="4967" y="11997"/>
                  <a:pt x="4799" y="11969"/>
                  <a:pt x="4464" y="11886"/>
                </a:cubicBezTo>
                <a:cubicBezTo>
                  <a:pt x="4297" y="11858"/>
                  <a:pt x="4102" y="11802"/>
                  <a:pt x="3906" y="11746"/>
                </a:cubicBezTo>
                <a:cubicBezTo>
                  <a:pt x="3711" y="11690"/>
                  <a:pt x="3516" y="11607"/>
                  <a:pt x="3348" y="11523"/>
                </a:cubicBezTo>
                <a:cubicBezTo>
                  <a:pt x="3265" y="11439"/>
                  <a:pt x="3181" y="11356"/>
                  <a:pt x="3097" y="11272"/>
                </a:cubicBezTo>
                <a:cubicBezTo>
                  <a:pt x="2093" y="10881"/>
                  <a:pt x="1256" y="10184"/>
                  <a:pt x="670" y="9291"/>
                </a:cubicBezTo>
                <a:cubicBezTo>
                  <a:pt x="112" y="8259"/>
                  <a:pt x="1" y="7059"/>
                  <a:pt x="363" y="5943"/>
                </a:cubicBezTo>
                <a:cubicBezTo>
                  <a:pt x="391" y="5859"/>
                  <a:pt x="419" y="5748"/>
                  <a:pt x="447" y="5664"/>
                </a:cubicBezTo>
                <a:cubicBezTo>
                  <a:pt x="531" y="5385"/>
                  <a:pt x="642" y="5106"/>
                  <a:pt x="782" y="4827"/>
                </a:cubicBezTo>
                <a:lnTo>
                  <a:pt x="782" y="4827"/>
                </a:lnTo>
                <a:cubicBezTo>
                  <a:pt x="1172" y="4130"/>
                  <a:pt x="1675" y="3488"/>
                  <a:pt x="2233" y="2902"/>
                </a:cubicBezTo>
                <a:cubicBezTo>
                  <a:pt x="2260" y="2846"/>
                  <a:pt x="2288" y="2791"/>
                  <a:pt x="2316" y="2763"/>
                </a:cubicBezTo>
                <a:cubicBezTo>
                  <a:pt x="2260" y="2679"/>
                  <a:pt x="2707" y="2177"/>
                  <a:pt x="3042" y="1954"/>
                </a:cubicBezTo>
                <a:cubicBezTo>
                  <a:pt x="3069" y="1954"/>
                  <a:pt x="3069" y="1954"/>
                  <a:pt x="3125" y="1954"/>
                </a:cubicBezTo>
                <a:cubicBezTo>
                  <a:pt x="3181" y="1842"/>
                  <a:pt x="3209" y="1786"/>
                  <a:pt x="3265" y="1703"/>
                </a:cubicBezTo>
                <a:cubicBezTo>
                  <a:pt x="3348" y="1619"/>
                  <a:pt x="3432" y="1563"/>
                  <a:pt x="3488" y="1479"/>
                </a:cubicBezTo>
                <a:cubicBezTo>
                  <a:pt x="3572" y="1451"/>
                  <a:pt x="3655" y="1368"/>
                  <a:pt x="3739" y="1312"/>
                </a:cubicBezTo>
                <a:lnTo>
                  <a:pt x="3823" y="1284"/>
                </a:lnTo>
                <a:cubicBezTo>
                  <a:pt x="3906" y="1228"/>
                  <a:pt x="3962" y="1200"/>
                  <a:pt x="4018" y="1145"/>
                </a:cubicBezTo>
                <a:lnTo>
                  <a:pt x="4130" y="1061"/>
                </a:lnTo>
                <a:cubicBezTo>
                  <a:pt x="4130" y="1061"/>
                  <a:pt x="4213" y="977"/>
                  <a:pt x="4269" y="949"/>
                </a:cubicBezTo>
                <a:cubicBezTo>
                  <a:pt x="4325" y="893"/>
                  <a:pt x="4269" y="921"/>
                  <a:pt x="4297" y="893"/>
                </a:cubicBezTo>
                <a:lnTo>
                  <a:pt x="4325" y="866"/>
                </a:lnTo>
                <a:lnTo>
                  <a:pt x="4325" y="866"/>
                </a:lnTo>
                <a:cubicBezTo>
                  <a:pt x="4325" y="866"/>
                  <a:pt x="4381" y="866"/>
                  <a:pt x="4409" y="838"/>
                </a:cubicBezTo>
                <a:cubicBezTo>
                  <a:pt x="4464" y="782"/>
                  <a:pt x="4548" y="726"/>
                  <a:pt x="4632" y="698"/>
                </a:cubicBezTo>
                <a:cubicBezTo>
                  <a:pt x="4688" y="670"/>
                  <a:pt x="4771" y="642"/>
                  <a:pt x="4827" y="614"/>
                </a:cubicBezTo>
                <a:cubicBezTo>
                  <a:pt x="4799" y="670"/>
                  <a:pt x="4743" y="726"/>
                  <a:pt x="4799" y="726"/>
                </a:cubicBezTo>
                <a:cubicBezTo>
                  <a:pt x="4911" y="670"/>
                  <a:pt x="4995" y="642"/>
                  <a:pt x="5106" y="614"/>
                </a:cubicBezTo>
                <a:cubicBezTo>
                  <a:pt x="5190" y="587"/>
                  <a:pt x="5274" y="587"/>
                  <a:pt x="5329" y="587"/>
                </a:cubicBezTo>
                <a:cubicBezTo>
                  <a:pt x="5441" y="559"/>
                  <a:pt x="5497" y="531"/>
                  <a:pt x="5580" y="503"/>
                </a:cubicBezTo>
                <a:cubicBezTo>
                  <a:pt x="5580" y="503"/>
                  <a:pt x="5553" y="503"/>
                  <a:pt x="5580" y="475"/>
                </a:cubicBezTo>
                <a:cubicBezTo>
                  <a:pt x="5608" y="447"/>
                  <a:pt x="5497" y="475"/>
                  <a:pt x="5525" y="475"/>
                </a:cubicBezTo>
                <a:cubicBezTo>
                  <a:pt x="5525" y="475"/>
                  <a:pt x="5497" y="363"/>
                  <a:pt x="5469" y="308"/>
                </a:cubicBezTo>
                <a:cubicBezTo>
                  <a:pt x="5413" y="252"/>
                  <a:pt x="5385" y="168"/>
                  <a:pt x="5525" y="112"/>
                </a:cubicBezTo>
                <a:cubicBezTo>
                  <a:pt x="5804" y="29"/>
                  <a:pt x="6138" y="1"/>
                  <a:pt x="6445" y="84"/>
                </a:cubicBezTo>
                <a:cubicBezTo>
                  <a:pt x="6501" y="84"/>
                  <a:pt x="6557" y="112"/>
                  <a:pt x="6557" y="140"/>
                </a:cubicBezTo>
                <a:cubicBezTo>
                  <a:pt x="6975" y="224"/>
                  <a:pt x="7199" y="363"/>
                  <a:pt x="7199" y="447"/>
                </a:cubicBezTo>
                <a:cubicBezTo>
                  <a:pt x="7254" y="419"/>
                  <a:pt x="7254" y="335"/>
                  <a:pt x="7282" y="308"/>
                </a:cubicBezTo>
                <a:cubicBezTo>
                  <a:pt x="7366" y="252"/>
                  <a:pt x="7450" y="252"/>
                  <a:pt x="7561" y="280"/>
                </a:cubicBezTo>
                <a:cubicBezTo>
                  <a:pt x="7729" y="335"/>
                  <a:pt x="7868" y="419"/>
                  <a:pt x="8008" y="503"/>
                </a:cubicBezTo>
                <a:cubicBezTo>
                  <a:pt x="8119" y="559"/>
                  <a:pt x="8203" y="642"/>
                  <a:pt x="8287" y="726"/>
                </a:cubicBezTo>
                <a:cubicBezTo>
                  <a:pt x="8287" y="782"/>
                  <a:pt x="8203" y="782"/>
                  <a:pt x="8231" y="866"/>
                </a:cubicBezTo>
                <a:cubicBezTo>
                  <a:pt x="8342" y="921"/>
                  <a:pt x="8454" y="1005"/>
                  <a:pt x="8538" y="1089"/>
                </a:cubicBezTo>
                <a:cubicBezTo>
                  <a:pt x="8566" y="1117"/>
                  <a:pt x="8621" y="1200"/>
                  <a:pt x="8677" y="1256"/>
                </a:cubicBezTo>
                <a:cubicBezTo>
                  <a:pt x="8733" y="1312"/>
                  <a:pt x="8872" y="1424"/>
                  <a:pt x="8956" y="1507"/>
                </a:cubicBezTo>
                <a:cubicBezTo>
                  <a:pt x="9124" y="1675"/>
                  <a:pt x="9151" y="1758"/>
                  <a:pt x="9124" y="1842"/>
                </a:cubicBezTo>
                <a:cubicBezTo>
                  <a:pt x="9347" y="2009"/>
                  <a:pt x="9570" y="2205"/>
                  <a:pt x="9737" y="2428"/>
                </a:cubicBezTo>
                <a:cubicBezTo>
                  <a:pt x="9765" y="2484"/>
                  <a:pt x="9765" y="2540"/>
                  <a:pt x="9793" y="2595"/>
                </a:cubicBezTo>
                <a:cubicBezTo>
                  <a:pt x="9961" y="2763"/>
                  <a:pt x="10072" y="2958"/>
                  <a:pt x="10156" y="3181"/>
                </a:cubicBezTo>
                <a:cubicBezTo>
                  <a:pt x="10212" y="3265"/>
                  <a:pt x="10267" y="3349"/>
                  <a:pt x="10323" y="3432"/>
                </a:cubicBezTo>
                <a:cubicBezTo>
                  <a:pt x="10379" y="3516"/>
                  <a:pt x="10463" y="3655"/>
                  <a:pt x="10491" y="3739"/>
                </a:cubicBezTo>
                <a:cubicBezTo>
                  <a:pt x="10435" y="3739"/>
                  <a:pt x="10491" y="3823"/>
                  <a:pt x="10463" y="3879"/>
                </a:cubicBezTo>
                <a:cubicBezTo>
                  <a:pt x="10519" y="3934"/>
                  <a:pt x="10519" y="3907"/>
                  <a:pt x="10574" y="3907"/>
                </a:cubicBezTo>
                <a:cubicBezTo>
                  <a:pt x="10602" y="3934"/>
                  <a:pt x="10574" y="3907"/>
                  <a:pt x="10574" y="3962"/>
                </a:cubicBezTo>
                <a:cubicBezTo>
                  <a:pt x="10574" y="4018"/>
                  <a:pt x="10574" y="3907"/>
                  <a:pt x="10602" y="3934"/>
                </a:cubicBezTo>
                <a:cubicBezTo>
                  <a:pt x="10770" y="4046"/>
                  <a:pt x="10853" y="3962"/>
                  <a:pt x="11049" y="4269"/>
                </a:cubicBezTo>
                <a:cubicBezTo>
                  <a:pt x="11104" y="4437"/>
                  <a:pt x="11328" y="4771"/>
                  <a:pt x="11300" y="4855"/>
                </a:cubicBezTo>
                <a:cubicBezTo>
                  <a:pt x="11356" y="4883"/>
                  <a:pt x="11383" y="4939"/>
                  <a:pt x="11411" y="4967"/>
                </a:cubicBezTo>
                <a:cubicBezTo>
                  <a:pt x="11495" y="5078"/>
                  <a:pt x="11551" y="5190"/>
                  <a:pt x="11607" y="5302"/>
                </a:cubicBezTo>
                <a:cubicBezTo>
                  <a:pt x="11635" y="5357"/>
                  <a:pt x="11690" y="5413"/>
                  <a:pt x="11718" y="5497"/>
                </a:cubicBezTo>
                <a:cubicBezTo>
                  <a:pt x="11774" y="5553"/>
                  <a:pt x="11830" y="5748"/>
                  <a:pt x="11913" y="5832"/>
                </a:cubicBezTo>
                <a:cubicBezTo>
                  <a:pt x="11941" y="5971"/>
                  <a:pt x="11969" y="6083"/>
                  <a:pt x="11997" y="6194"/>
                </a:cubicBezTo>
                <a:cubicBezTo>
                  <a:pt x="11969" y="6194"/>
                  <a:pt x="11941" y="6194"/>
                  <a:pt x="11941" y="6250"/>
                </a:cubicBezTo>
                <a:cubicBezTo>
                  <a:pt x="11997" y="6306"/>
                  <a:pt x="12025" y="6362"/>
                  <a:pt x="12081" y="6390"/>
                </a:cubicBezTo>
                <a:cubicBezTo>
                  <a:pt x="12137" y="6445"/>
                  <a:pt x="12165" y="6529"/>
                  <a:pt x="12220" y="6557"/>
                </a:cubicBezTo>
                <a:cubicBezTo>
                  <a:pt x="12248" y="6696"/>
                  <a:pt x="12304" y="6808"/>
                  <a:pt x="12360" y="6948"/>
                </a:cubicBezTo>
                <a:cubicBezTo>
                  <a:pt x="12388" y="7087"/>
                  <a:pt x="12416" y="7227"/>
                  <a:pt x="12416" y="7366"/>
                </a:cubicBezTo>
                <a:cubicBezTo>
                  <a:pt x="12332" y="7394"/>
                  <a:pt x="12220" y="7366"/>
                  <a:pt x="12137" y="7422"/>
                </a:cubicBezTo>
                <a:cubicBezTo>
                  <a:pt x="12248" y="7645"/>
                  <a:pt x="12360" y="7645"/>
                  <a:pt x="12471" y="7868"/>
                </a:cubicBezTo>
                <a:cubicBezTo>
                  <a:pt x="12527" y="7868"/>
                  <a:pt x="12555" y="8008"/>
                  <a:pt x="12611" y="8036"/>
                </a:cubicBezTo>
                <a:cubicBezTo>
                  <a:pt x="12639" y="8091"/>
                  <a:pt x="12695" y="8287"/>
                  <a:pt x="12750" y="8370"/>
                </a:cubicBezTo>
                <a:cubicBezTo>
                  <a:pt x="12750" y="8398"/>
                  <a:pt x="12750" y="8426"/>
                  <a:pt x="12750" y="8426"/>
                </a:cubicBezTo>
                <a:cubicBezTo>
                  <a:pt x="12834" y="8622"/>
                  <a:pt x="12890" y="8817"/>
                  <a:pt x="12890" y="9012"/>
                </a:cubicBezTo>
                <a:cubicBezTo>
                  <a:pt x="12890" y="9179"/>
                  <a:pt x="12890" y="9291"/>
                  <a:pt x="12890" y="9431"/>
                </a:cubicBezTo>
                <a:close/>
                <a:moveTo>
                  <a:pt x="12304" y="7310"/>
                </a:moveTo>
                <a:lnTo>
                  <a:pt x="12304" y="7227"/>
                </a:lnTo>
                <a:cubicBezTo>
                  <a:pt x="12276" y="7254"/>
                  <a:pt x="12276" y="7282"/>
                  <a:pt x="12304" y="7310"/>
                </a:cubicBezTo>
                <a:close/>
                <a:moveTo>
                  <a:pt x="12499" y="8036"/>
                </a:moveTo>
                <a:lnTo>
                  <a:pt x="12499" y="7952"/>
                </a:lnTo>
                <a:cubicBezTo>
                  <a:pt x="12499" y="7924"/>
                  <a:pt x="12471" y="7980"/>
                  <a:pt x="12499" y="8036"/>
                </a:cubicBezTo>
                <a:close/>
                <a:moveTo>
                  <a:pt x="12248" y="8147"/>
                </a:moveTo>
                <a:cubicBezTo>
                  <a:pt x="12248" y="8203"/>
                  <a:pt x="12248" y="8231"/>
                  <a:pt x="12276" y="8203"/>
                </a:cubicBezTo>
                <a:cubicBezTo>
                  <a:pt x="12276" y="8203"/>
                  <a:pt x="12276" y="8203"/>
                  <a:pt x="12276" y="8175"/>
                </a:cubicBezTo>
                <a:cubicBezTo>
                  <a:pt x="12276" y="8147"/>
                  <a:pt x="12248" y="8147"/>
                  <a:pt x="12248" y="8147"/>
                </a:cubicBezTo>
                <a:close/>
                <a:moveTo>
                  <a:pt x="4213" y="1089"/>
                </a:moveTo>
                <a:cubicBezTo>
                  <a:pt x="4213" y="1089"/>
                  <a:pt x="4241" y="1089"/>
                  <a:pt x="4297" y="1061"/>
                </a:cubicBezTo>
                <a:cubicBezTo>
                  <a:pt x="4325" y="1033"/>
                  <a:pt x="4297" y="1061"/>
                  <a:pt x="4297" y="1033"/>
                </a:cubicBezTo>
                <a:cubicBezTo>
                  <a:pt x="4269" y="1061"/>
                  <a:pt x="4241" y="1061"/>
                  <a:pt x="4213" y="1089"/>
                </a:cubicBezTo>
                <a:close/>
                <a:moveTo>
                  <a:pt x="10100" y="11941"/>
                </a:moveTo>
                <a:lnTo>
                  <a:pt x="10016" y="11941"/>
                </a:lnTo>
                <a:cubicBezTo>
                  <a:pt x="9988" y="11941"/>
                  <a:pt x="10072" y="11941"/>
                  <a:pt x="10100" y="11941"/>
                </a:cubicBezTo>
                <a:close/>
                <a:moveTo>
                  <a:pt x="11328" y="11188"/>
                </a:moveTo>
                <a:cubicBezTo>
                  <a:pt x="11049" y="11467"/>
                  <a:pt x="10686" y="11663"/>
                  <a:pt x="10295" y="11746"/>
                </a:cubicBezTo>
                <a:lnTo>
                  <a:pt x="10435" y="11746"/>
                </a:lnTo>
                <a:cubicBezTo>
                  <a:pt x="10519" y="11746"/>
                  <a:pt x="10630" y="11746"/>
                  <a:pt x="10742" y="11718"/>
                </a:cubicBezTo>
                <a:lnTo>
                  <a:pt x="10825" y="11718"/>
                </a:lnTo>
                <a:cubicBezTo>
                  <a:pt x="10965" y="11635"/>
                  <a:pt x="11077" y="11551"/>
                  <a:pt x="11188" y="11439"/>
                </a:cubicBezTo>
                <a:cubicBezTo>
                  <a:pt x="11188" y="11384"/>
                  <a:pt x="11328" y="11244"/>
                  <a:pt x="11328" y="11188"/>
                </a:cubicBezTo>
                <a:close/>
                <a:moveTo>
                  <a:pt x="11886" y="10547"/>
                </a:moveTo>
                <a:cubicBezTo>
                  <a:pt x="11886" y="10547"/>
                  <a:pt x="11858" y="10574"/>
                  <a:pt x="11830" y="10574"/>
                </a:cubicBezTo>
                <a:cubicBezTo>
                  <a:pt x="11802" y="10602"/>
                  <a:pt x="11858" y="10547"/>
                  <a:pt x="11886" y="10547"/>
                </a:cubicBezTo>
                <a:close/>
                <a:moveTo>
                  <a:pt x="12304" y="9793"/>
                </a:moveTo>
                <a:lnTo>
                  <a:pt x="12304" y="9793"/>
                </a:lnTo>
                <a:lnTo>
                  <a:pt x="12304" y="9849"/>
                </a:lnTo>
                <a:close/>
                <a:moveTo>
                  <a:pt x="12667" y="9012"/>
                </a:moveTo>
                <a:cubicBezTo>
                  <a:pt x="12639" y="8900"/>
                  <a:pt x="12583" y="8873"/>
                  <a:pt x="12555" y="8733"/>
                </a:cubicBezTo>
                <a:cubicBezTo>
                  <a:pt x="12499" y="8649"/>
                  <a:pt x="12444" y="8566"/>
                  <a:pt x="12416" y="8454"/>
                </a:cubicBezTo>
                <a:cubicBezTo>
                  <a:pt x="12360" y="8482"/>
                  <a:pt x="12332" y="8315"/>
                  <a:pt x="12276" y="8287"/>
                </a:cubicBezTo>
                <a:cubicBezTo>
                  <a:pt x="12248" y="8231"/>
                  <a:pt x="12248" y="8203"/>
                  <a:pt x="12220" y="8175"/>
                </a:cubicBezTo>
                <a:cubicBezTo>
                  <a:pt x="12220" y="8175"/>
                  <a:pt x="12220" y="8203"/>
                  <a:pt x="12192" y="8203"/>
                </a:cubicBezTo>
                <a:lnTo>
                  <a:pt x="12192" y="8175"/>
                </a:lnTo>
                <a:cubicBezTo>
                  <a:pt x="12248" y="8482"/>
                  <a:pt x="12276" y="8789"/>
                  <a:pt x="12276" y="9096"/>
                </a:cubicBezTo>
                <a:cubicBezTo>
                  <a:pt x="12388" y="9068"/>
                  <a:pt x="12527" y="9040"/>
                  <a:pt x="12667" y="9012"/>
                </a:cubicBezTo>
                <a:close/>
                <a:moveTo>
                  <a:pt x="12723" y="8510"/>
                </a:moveTo>
                <a:lnTo>
                  <a:pt x="12723" y="8510"/>
                </a:lnTo>
                <a:lnTo>
                  <a:pt x="12723" y="8566"/>
                </a:lnTo>
                <a:cubicBezTo>
                  <a:pt x="12723" y="8566"/>
                  <a:pt x="12750" y="8566"/>
                  <a:pt x="12723" y="8510"/>
                </a:cubicBezTo>
                <a:close/>
                <a:moveTo>
                  <a:pt x="12806" y="8649"/>
                </a:moveTo>
                <a:cubicBezTo>
                  <a:pt x="12806" y="8622"/>
                  <a:pt x="12806" y="8594"/>
                  <a:pt x="12806" y="8566"/>
                </a:cubicBezTo>
                <a:cubicBezTo>
                  <a:pt x="12806" y="8566"/>
                  <a:pt x="12778" y="8566"/>
                  <a:pt x="12778" y="8594"/>
                </a:cubicBezTo>
                <a:cubicBezTo>
                  <a:pt x="12778" y="8622"/>
                  <a:pt x="12778" y="8677"/>
                  <a:pt x="12806" y="864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15_1">
    <p:spTree>
      <p:nvGrpSpPr>
        <p:cNvPr id="513" name="Shape 513"/>
        <p:cNvGrpSpPr/>
        <p:nvPr/>
      </p:nvGrpSpPr>
      <p:grpSpPr>
        <a:xfrm>
          <a:off x="0" y="0"/>
          <a:ext cx="0" cy="0"/>
          <a:chOff x="0" y="0"/>
          <a:chExt cx="0" cy="0"/>
        </a:xfrm>
      </p:grpSpPr>
      <p:sp>
        <p:nvSpPr>
          <p:cNvPr id="514" name="Google Shape;514;p27"/>
          <p:cNvSpPr/>
          <p:nvPr/>
        </p:nvSpPr>
        <p:spPr>
          <a:xfrm>
            <a:off x="7681200" y="-187050"/>
            <a:ext cx="910925" cy="813275"/>
          </a:xfrm>
          <a:custGeom>
            <a:rect b="b" l="l" r="r" t="t"/>
            <a:pathLst>
              <a:path extrusionOk="0" h="32531" w="36437">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7"/>
          <p:cNvSpPr/>
          <p:nvPr/>
        </p:nvSpPr>
        <p:spPr>
          <a:xfrm>
            <a:off x="-384975" y="3582300"/>
            <a:ext cx="751900" cy="1173250"/>
          </a:xfrm>
          <a:custGeom>
            <a:rect b="b" l="l" r="r" t="t"/>
            <a:pathLst>
              <a:path extrusionOk="0" h="46930" w="30076">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7"/>
          <p:cNvSpPr/>
          <p:nvPr/>
        </p:nvSpPr>
        <p:spPr>
          <a:xfrm>
            <a:off x="8490075" y="445088"/>
            <a:ext cx="628450" cy="641025"/>
          </a:xfrm>
          <a:custGeom>
            <a:rect b="b" l="l" r="r" t="t"/>
            <a:pathLst>
              <a:path extrusionOk="0" h="25641" w="25138">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7"/>
          <p:cNvSpPr/>
          <p:nvPr/>
        </p:nvSpPr>
        <p:spPr>
          <a:xfrm>
            <a:off x="181047" y="4798502"/>
            <a:ext cx="818824" cy="376149"/>
          </a:xfrm>
          <a:custGeom>
            <a:rect b="b" l="l" r="r" t="t"/>
            <a:pathLst>
              <a:path extrusionOk="0" h="19558" w="42575">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7"/>
          <p:cNvSpPr/>
          <p:nvPr/>
        </p:nvSpPr>
        <p:spPr>
          <a:xfrm>
            <a:off x="8135925" y="4321850"/>
            <a:ext cx="922075" cy="892800"/>
          </a:xfrm>
          <a:custGeom>
            <a:rect b="b" l="l" r="r" t="t"/>
            <a:pathLst>
              <a:path extrusionOk="0" h="35712" w="36883">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7"/>
          <p:cNvSpPr/>
          <p:nvPr/>
        </p:nvSpPr>
        <p:spPr>
          <a:xfrm>
            <a:off x="8767125" y="4267450"/>
            <a:ext cx="322975" cy="295050"/>
          </a:xfrm>
          <a:custGeom>
            <a:rect b="b" l="l" r="r" t="t"/>
            <a:pathLst>
              <a:path extrusionOk="0" h="11802" w="12919">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27"/>
          <p:cNvSpPr/>
          <p:nvPr/>
        </p:nvSpPr>
        <p:spPr>
          <a:xfrm>
            <a:off x="8271213" y="76313"/>
            <a:ext cx="818875" cy="463175"/>
          </a:xfrm>
          <a:custGeom>
            <a:rect b="b" l="l" r="r" t="t"/>
            <a:pathLst>
              <a:path extrusionOk="0" h="18527" w="32755">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27"/>
          <p:cNvSpPr/>
          <p:nvPr/>
        </p:nvSpPr>
        <p:spPr>
          <a:xfrm rot="10800000">
            <a:off x="-354450" y="46238"/>
            <a:ext cx="1209450" cy="634025"/>
          </a:xfrm>
          <a:custGeom>
            <a:rect b="b" l="l" r="r" t="t"/>
            <a:pathLst>
              <a:path extrusionOk="0" h="25361" w="48378">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7"/>
          <p:cNvSpPr/>
          <p:nvPr/>
        </p:nvSpPr>
        <p:spPr>
          <a:xfrm rot="10800000">
            <a:off x="-150234" y="805257"/>
            <a:ext cx="807434" cy="720815"/>
          </a:xfrm>
          <a:custGeom>
            <a:rect b="b" l="l" r="r" t="t"/>
            <a:pathLst>
              <a:path extrusionOk="0" h="39228" w="43942">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27"/>
          <p:cNvSpPr/>
          <p:nvPr/>
        </p:nvSpPr>
        <p:spPr>
          <a:xfrm rot="7059861">
            <a:off x="560769" y="-15131"/>
            <a:ext cx="1081821" cy="756790"/>
          </a:xfrm>
          <a:custGeom>
            <a:rect b="b" l="l" r="r" t="t"/>
            <a:pathLst>
              <a:path extrusionOk="0" h="30271" w="43272">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27"/>
          <p:cNvSpPr/>
          <p:nvPr/>
        </p:nvSpPr>
        <p:spPr>
          <a:xfrm>
            <a:off x="153375" y="4486825"/>
            <a:ext cx="362025" cy="360600"/>
          </a:xfrm>
          <a:custGeom>
            <a:rect b="b" l="l" r="r" t="t"/>
            <a:pathLst>
              <a:path extrusionOk="0" h="14424" w="14481">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rgbClr val="4C4B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27"/>
          <p:cNvSpPr/>
          <p:nvPr/>
        </p:nvSpPr>
        <p:spPr>
          <a:xfrm rot="947751">
            <a:off x="176200" y="342597"/>
            <a:ext cx="905990" cy="887415"/>
          </a:xfrm>
          <a:custGeom>
            <a:rect b="b" l="l" r="r" t="t"/>
            <a:pathLst>
              <a:path extrusionOk="0" h="35498" w="36241">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27"/>
          <p:cNvSpPr/>
          <p:nvPr/>
        </p:nvSpPr>
        <p:spPr>
          <a:xfrm rot="-3302788">
            <a:off x="7545208" y="4631877"/>
            <a:ext cx="848132" cy="599838"/>
          </a:xfrm>
          <a:custGeom>
            <a:rect b="b" l="l" r="r" t="t"/>
            <a:pathLst>
              <a:path extrusionOk="0" h="23994" w="33926">
                <a:moveTo>
                  <a:pt x="11690" y="7923"/>
                </a:moveTo>
                <a:cubicBezTo>
                  <a:pt x="11718" y="7923"/>
                  <a:pt x="11662" y="7951"/>
                  <a:pt x="11662" y="7951"/>
                </a:cubicBezTo>
                <a:cubicBezTo>
                  <a:pt x="11603" y="7971"/>
                  <a:pt x="11544" y="7991"/>
                  <a:pt x="11514" y="7991"/>
                </a:cubicBezTo>
                <a:cubicBezTo>
                  <a:pt x="11502" y="7991"/>
                  <a:pt x="11495" y="7987"/>
                  <a:pt x="11495" y="7979"/>
                </a:cubicBezTo>
                <a:cubicBezTo>
                  <a:pt x="11551" y="7951"/>
                  <a:pt x="11634" y="7923"/>
                  <a:pt x="11690" y="7923"/>
                </a:cubicBezTo>
                <a:close/>
                <a:moveTo>
                  <a:pt x="31805" y="11801"/>
                </a:moveTo>
                <a:cubicBezTo>
                  <a:pt x="31777" y="11811"/>
                  <a:pt x="31746" y="11814"/>
                  <a:pt x="31714" y="11814"/>
                </a:cubicBezTo>
                <a:cubicBezTo>
                  <a:pt x="31650" y="11814"/>
                  <a:pt x="31582" y="11801"/>
                  <a:pt x="31526" y="11801"/>
                </a:cubicBezTo>
                <a:close/>
                <a:moveTo>
                  <a:pt x="33842" y="12387"/>
                </a:moveTo>
                <a:lnTo>
                  <a:pt x="33870" y="12415"/>
                </a:lnTo>
                <a:cubicBezTo>
                  <a:pt x="33814" y="12499"/>
                  <a:pt x="33758" y="12583"/>
                  <a:pt x="33675" y="12666"/>
                </a:cubicBezTo>
                <a:cubicBezTo>
                  <a:pt x="33758" y="12499"/>
                  <a:pt x="33814" y="12387"/>
                  <a:pt x="33842" y="12387"/>
                </a:cubicBezTo>
                <a:close/>
                <a:moveTo>
                  <a:pt x="32823" y="13216"/>
                </a:moveTo>
                <a:cubicBezTo>
                  <a:pt x="32838" y="13216"/>
                  <a:pt x="32838" y="13252"/>
                  <a:pt x="32838" y="13252"/>
                </a:cubicBezTo>
                <a:cubicBezTo>
                  <a:pt x="32810" y="13280"/>
                  <a:pt x="32810" y="13336"/>
                  <a:pt x="32782" y="13364"/>
                </a:cubicBezTo>
                <a:cubicBezTo>
                  <a:pt x="32772" y="13369"/>
                  <a:pt x="32765" y="13371"/>
                  <a:pt x="32760" y="13371"/>
                </a:cubicBezTo>
                <a:cubicBezTo>
                  <a:pt x="32736" y="13371"/>
                  <a:pt x="32763" y="13317"/>
                  <a:pt x="32810" y="13224"/>
                </a:cubicBezTo>
                <a:cubicBezTo>
                  <a:pt x="32815" y="13219"/>
                  <a:pt x="32820" y="13216"/>
                  <a:pt x="32823" y="13216"/>
                </a:cubicBezTo>
                <a:close/>
                <a:moveTo>
                  <a:pt x="33228" y="14424"/>
                </a:moveTo>
                <a:cubicBezTo>
                  <a:pt x="33158" y="14564"/>
                  <a:pt x="33127" y="14626"/>
                  <a:pt x="33119" y="14626"/>
                </a:cubicBezTo>
                <a:cubicBezTo>
                  <a:pt x="33117" y="14626"/>
                  <a:pt x="33117" y="14624"/>
                  <a:pt x="33117" y="14619"/>
                </a:cubicBezTo>
                <a:lnTo>
                  <a:pt x="33200" y="14424"/>
                </a:lnTo>
                <a:close/>
                <a:moveTo>
                  <a:pt x="33221" y="14645"/>
                </a:moveTo>
                <a:cubicBezTo>
                  <a:pt x="33226" y="14645"/>
                  <a:pt x="33228" y="14647"/>
                  <a:pt x="33228" y="14647"/>
                </a:cubicBezTo>
                <a:cubicBezTo>
                  <a:pt x="33200" y="14731"/>
                  <a:pt x="33172" y="14842"/>
                  <a:pt x="33089" y="14982"/>
                </a:cubicBezTo>
                <a:cubicBezTo>
                  <a:pt x="33085" y="14984"/>
                  <a:pt x="33083" y="14984"/>
                  <a:pt x="33080" y="14984"/>
                </a:cubicBezTo>
                <a:cubicBezTo>
                  <a:pt x="33042" y="14984"/>
                  <a:pt x="33117" y="14785"/>
                  <a:pt x="33117" y="14759"/>
                </a:cubicBezTo>
                <a:cubicBezTo>
                  <a:pt x="33176" y="14659"/>
                  <a:pt x="33208" y="14645"/>
                  <a:pt x="33221" y="14645"/>
                </a:cubicBezTo>
                <a:close/>
                <a:moveTo>
                  <a:pt x="32754" y="13252"/>
                </a:moveTo>
                <a:cubicBezTo>
                  <a:pt x="32754" y="13364"/>
                  <a:pt x="32726" y="13447"/>
                  <a:pt x="32670" y="13531"/>
                </a:cubicBezTo>
                <a:cubicBezTo>
                  <a:pt x="32751" y="13612"/>
                  <a:pt x="32622" y="14062"/>
                  <a:pt x="32717" y="14062"/>
                </a:cubicBezTo>
                <a:cubicBezTo>
                  <a:pt x="32720" y="14062"/>
                  <a:pt x="32723" y="14062"/>
                  <a:pt x="32726" y="14061"/>
                </a:cubicBezTo>
                <a:lnTo>
                  <a:pt x="32726" y="14061"/>
                </a:lnTo>
                <a:cubicBezTo>
                  <a:pt x="32670" y="14229"/>
                  <a:pt x="32642" y="14424"/>
                  <a:pt x="32586" y="14591"/>
                </a:cubicBezTo>
                <a:cubicBezTo>
                  <a:pt x="32586" y="14675"/>
                  <a:pt x="32586" y="14731"/>
                  <a:pt x="32586" y="14815"/>
                </a:cubicBezTo>
                <a:cubicBezTo>
                  <a:pt x="32586" y="14842"/>
                  <a:pt x="32586" y="14898"/>
                  <a:pt x="32586" y="14954"/>
                </a:cubicBezTo>
                <a:cubicBezTo>
                  <a:pt x="32531" y="15177"/>
                  <a:pt x="32475" y="15428"/>
                  <a:pt x="32447" y="15679"/>
                </a:cubicBezTo>
                <a:cubicBezTo>
                  <a:pt x="32140" y="15651"/>
                  <a:pt x="31889" y="15651"/>
                  <a:pt x="31638" y="15596"/>
                </a:cubicBezTo>
                <a:cubicBezTo>
                  <a:pt x="31973" y="14815"/>
                  <a:pt x="32307" y="14061"/>
                  <a:pt x="32670" y="13280"/>
                </a:cubicBezTo>
                <a:cubicBezTo>
                  <a:pt x="32670" y="13308"/>
                  <a:pt x="32670" y="13308"/>
                  <a:pt x="32670" y="13336"/>
                </a:cubicBezTo>
                <a:cubicBezTo>
                  <a:pt x="32698" y="13336"/>
                  <a:pt x="32754" y="13252"/>
                  <a:pt x="32754" y="13252"/>
                </a:cubicBezTo>
                <a:close/>
                <a:moveTo>
                  <a:pt x="31219" y="17409"/>
                </a:moveTo>
                <a:lnTo>
                  <a:pt x="31191" y="17549"/>
                </a:lnTo>
                <a:cubicBezTo>
                  <a:pt x="31136" y="17549"/>
                  <a:pt x="31136" y="17521"/>
                  <a:pt x="31191" y="17409"/>
                </a:cubicBezTo>
                <a:close/>
                <a:moveTo>
                  <a:pt x="30215" y="19418"/>
                </a:moveTo>
                <a:cubicBezTo>
                  <a:pt x="30192" y="19465"/>
                  <a:pt x="30149" y="19570"/>
                  <a:pt x="30135" y="19570"/>
                </a:cubicBezTo>
                <a:cubicBezTo>
                  <a:pt x="30133" y="19570"/>
                  <a:pt x="30131" y="19566"/>
                  <a:pt x="30131" y="19557"/>
                </a:cubicBezTo>
                <a:cubicBezTo>
                  <a:pt x="30159" y="19502"/>
                  <a:pt x="30187" y="19418"/>
                  <a:pt x="30215" y="19418"/>
                </a:cubicBezTo>
                <a:close/>
                <a:moveTo>
                  <a:pt x="26700" y="22654"/>
                </a:moveTo>
                <a:cubicBezTo>
                  <a:pt x="26759" y="22674"/>
                  <a:pt x="26860" y="22722"/>
                  <a:pt x="26894" y="22738"/>
                </a:cubicBezTo>
                <a:lnTo>
                  <a:pt x="26894" y="22738"/>
                </a:lnTo>
                <a:cubicBezTo>
                  <a:pt x="26838" y="22737"/>
                  <a:pt x="26644" y="22654"/>
                  <a:pt x="26700" y="22654"/>
                </a:cubicBezTo>
                <a:close/>
                <a:moveTo>
                  <a:pt x="29462" y="21594"/>
                </a:moveTo>
                <a:lnTo>
                  <a:pt x="29462" y="21622"/>
                </a:lnTo>
                <a:cubicBezTo>
                  <a:pt x="29490" y="21761"/>
                  <a:pt x="29378" y="22236"/>
                  <a:pt x="29406" y="22403"/>
                </a:cubicBezTo>
                <a:cubicBezTo>
                  <a:pt x="29266" y="22905"/>
                  <a:pt x="29266" y="23128"/>
                  <a:pt x="29183" y="23575"/>
                </a:cubicBezTo>
                <a:cubicBezTo>
                  <a:pt x="29099" y="23575"/>
                  <a:pt x="29043" y="23547"/>
                  <a:pt x="28987" y="23519"/>
                </a:cubicBezTo>
                <a:cubicBezTo>
                  <a:pt x="28876" y="23463"/>
                  <a:pt x="28764" y="23407"/>
                  <a:pt x="28681" y="23324"/>
                </a:cubicBezTo>
                <a:cubicBezTo>
                  <a:pt x="28346" y="23156"/>
                  <a:pt x="28067" y="22989"/>
                  <a:pt x="27844" y="22849"/>
                </a:cubicBezTo>
                <a:lnTo>
                  <a:pt x="27537" y="22654"/>
                </a:lnTo>
                <a:lnTo>
                  <a:pt x="27537" y="22654"/>
                </a:lnTo>
                <a:cubicBezTo>
                  <a:pt x="28011" y="22849"/>
                  <a:pt x="28513" y="23045"/>
                  <a:pt x="28987" y="23240"/>
                </a:cubicBezTo>
                <a:cubicBezTo>
                  <a:pt x="29155" y="22682"/>
                  <a:pt x="29294" y="22152"/>
                  <a:pt x="29462" y="21594"/>
                </a:cubicBezTo>
                <a:close/>
                <a:moveTo>
                  <a:pt x="4883" y="0"/>
                </a:moveTo>
                <a:cubicBezTo>
                  <a:pt x="4855" y="140"/>
                  <a:pt x="4855" y="279"/>
                  <a:pt x="4827" y="419"/>
                </a:cubicBezTo>
                <a:lnTo>
                  <a:pt x="4855" y="474"/>
                </a:lnTo>
                <a:cubicBezTo>
                  <a:pt x="4827" y="670"/>
                  <a:pt x="4799" y="837"/>
                  <a:pt x="4743" y="1032"/>
                </a:cubicBezTo>
                <a:cubicBezTo>
                  <a:pt x="4743" y="1004"/>
                  <a:pt x="4743" y="977"/>
                  <a:pt x="4743" y="949"/>
                </a:cubicBezTo>
                <a:cubicBezTo>
                  <a:pt x="4604" y="1423"/>
                  <a:pt x="4436" y="1897"/>
                  <a:pt x="4241" y="2344"/>
                </a:cubicBezTo>
                <a:cubicBezTo>
                  <a:pt x="4129" y="2595"/>
                  <a:pt x="4018" y="2846"/>
                  <a:pt x="3878" y="3097"/>
                </a:cubicBezTo>
                <a:lnTo>
                  <a:pt x="3627" y="3543"/>
                </a:lnTo>
                <a:lnTo>
                  <a:pt x="0" y="10127"/>
                </a:lnTo>
                <a:cubicBezTo>
                  <a:pt x="2511" y="10797"/>
                  <a:pt x="4771" y="11969"/>
                  <a:pt x="7031" y="13196"/>
                </a:cubicBezTo>
                <a:cubicBezTo>
                  <a:pt x="7756" y="13559"/>
                  <a:pt x="8454" y="13950"/>
                  <a:pt x="9151" y="14312"/>
                </a:cubicBezTo>
                <a:cubicBezTo>
                  <a:pt x="9347" y="14563"/>
                  <a:pt x="9570" y="14787"/>
                  <a:pt x="9821" y="14954"/>
                </a:cubicBezTo>
                <a:cubicBezTo>
                  <a:pt x="10156" y="15149"/>
                  <a:pt x="10769" y="15512"/>
                  <a:pt x="11216" y="15735"/>
                </a:cubicBezTo>
                <a:cubicBezTo>
                  <a:pt x="11774" y="16014"/>
                  <a:pt x="12248" y="16182"/>
                  <a:pt x="12667" y="16377"/>
                </a:cubicBezTo>
                <a:cubicBezTo>
                  <a:pt x="13531" y="16795"/>
                  <a:pt x="14089" y="17019"/>
                  <a:pt x="14815" y="17325"/>
                </a:cubicBezTo>
                <a:cubicBezTo>
                  <a:pt x="15680" y="17716"/>
                  <a:pt x="16489" y="18107"/>
                  <a:pt x="17270" y="18469"/>
                </a:cubicBezTo>
                <a:cubicBezTo>
                  <a:pt x="17967" y="18776"/>
                  <a:pt x="18358" y="18888"/>
                  <a:pt x="18972" y="19167"/>
                </a:cubicBezTo>
                <a:cubicBezTo>
                  <a:pt x="19195" y="19223"/>
                  <a:pt x="19502" y="19334"/>
                  <a:pt x="19809" y="19446"/>
                </a:cubicBezTo>
                <a:lnTo>
                  <a:pt x="19948" y="19529"/>
                </a:lnTo>
                <a:cubicBezTo>
                  <a:pt x="20283" y="19808"/>
                  <a:pt x="21371" y="20283"/>
                  <a:pt x="22152" y="20562"/>
                </a:cubicBezTo>
                <a:cubicBezTo>
                  <a:pt x="22180" y="20534"/>
                  <a:pt x="22236" y="20534"/>
                  <a:pt x="22347" y="20534"/>
                </a:cubicBezTo>
                <a:cubicBezTo>
                  <a:pt x="23101" y="20869"/>
                  <a:pt x="23882" y="21203"/>
                  <a:pt x="24663" y="21510"/>
                </a:cubicBezTo>
                <a:lnTo>
                  <a:pt x="25779" y="22152"/>
                </a:lnTo>
                <a:cubicBezTo>
                  <a:pt x="25946" y="22319"/>
                  <a:pt x="26170" y="22459"/>
                  <a:pt x="26393" y="22570"/>
                </a:cubicBezTo>
                <a:cubicBezTo>
                  <a:pt x="26504" y="22654"/>
                  <a:pt x="26644" y="22738"/>
                  <a:pt x="26783" y="22849"/>
                </a:cubicBezTo>
                <a:cubicBezTo>
                  <a:pt x="26811" y="22849"/>
                  <a:pt x="26895" y="22877"/>
                  <a:pt x="26979" y="22905"/>
                </a:cubicBezTo>
                <a:cubicBezTo>
                  <a:pt x="27062" y="22961"/>
                  <a:pt x="27146" y="23017"/>
                  <a:pt x="27258" y="23073"/>
                </a:cubicBezTo>
                <a:lnTo>
                  <a:pt x="27397" y="23156"/>
                </a:lnTo>
                <a:lnTo>
                  <a:pt x="27620" y="23268"/>
                </a:lnTo>
                <a:cubicBezTo>
                  <a:pt x="27899" y="23407"/>
                  <a:pt x="28290" y="23547"/>
                  <a:pt x="28429" y="23631"/>
                </a:cubicBezTo>
                <a:lnTo>
                  <a:pt x="29350" y="23993"/>
                </a:lnTo>
                <a:cubicBezTo>
                  <a:pt x="29434" y="23631"/>
                  <a:pt x="29545" y="23240"/>
                  <a:pt x="29657" y="22822"/>
                </a:cubicBezTo>
                <a:cubicBezTo>
                  <a:pt x="29713" y="22626"/>
                  <a:pt x="29769" y="22403"/>
                  <a:pt x="29797" y="22208"/>
                </a:cubicBezTo>
                <a:cubicBezTo>
                  <a:pt x="29824" y="22096"/>
                  <a:pt x="29852" y="21985"/>
                  <a:pt x="29880" y="21901"/>
                </a:cubicBezTo>
                <a:cubicBezTo>
                  <a:pt x="29880" y="21817"/>
                  <a:pt x="29908" y="21733"/>
                  <a:pt x="29936" y="21622"/>
                </a:cubicBezTo>
                <a:cubicBezTo>
                  <a:pt x="29964" y="21538"/>
                  <a:pt x="29964" y="21455"/>
                  <a:pt x="29964" y="21343"/>
                </a:cubicBezTo>
                <a:cubicBezTo>
                  <a:pt x="30076" y="20869"/>
                  <a:pt x="30159" y="20366"/>
                  <a:pt x="30187" y="19864"/>
                </a:cubicBezTo>
                <a:cubicBezTo>
                  <a:pt x="30271" y="19557"/>
                  <a:pt x="30299" y="19223"/>
                  <a:pt x="30299" y="18916"/>
                </a:cubicBezTo>
                <a:cubicBezTo>
                  <a:pt x="30410" y="18581"/>
                  <a:pt x="30522" y="18246"/>
                  <a:pt x="30661" y="17939"/>
                </a:cubicBezTo>
                <a:cubicBezTo>
                  <a:pt x="30673" y="17943"/>
                  <a:pt x="30686" y="17945"/>
                  <a:pt x="30699" y="17945"/>
                </a:cubicBezTo>
                <a:cubicBezTo>
                  <a:pt x="30777" y="17945"/>
                  <a:pt x="30873" y="17883"/>
                  <a:pt x="30968" y="17883"/>
                </a:cubicBezTo>
                <a:cubicBezTo>
                  <a:pt x="31191" y="17911"/>
                  <a:pt x="31415" y="17995"/>
                  <a:pt x="31694" y="18023"/>
                </a:cubicBezTo>
                <a:cubicBezTo>
                  <a:pt x="31749" y="17939"/>
                  <a:pt x="31749" y="17800"/>
                  <a:pt x="31805" y="17716"/>
                </a:cubicBezTo>
                <a:lnTo>
                  <a:pt x="31805" y="17716"/>
                </a:lnTo>
                <a:cubicBezTo>
                  <a:pt x="31769" y="17884"/>
                  <a:pt x="31780" y="17928"/>
                  <a:pt x="31806" y="17928"/>
                </a:cubicBezTo>
                <a:cubicBezTo>
                  <a:pt x="31834" y="17928"/>
                  <a:pt x="31881" y="17876"/>
                  <a:pt x="31905" y="17876"/>
                </a:cubicBezTo>
                <a:cubicBezTo>
                  <a:pt x="31910" y="17876"/>
                  <a:pt x="31914" y="17878"/>
                  <a:pt x="31917" y="17883"/>
                </a:cubicBezTo>
                <a:lnTo>
                  <a:pt x="32196" y="17465"/>
                </a:lnTo>
                <a:cubicBezTo>
                  <a:pt x="32307" y="17214"/>
                  <a:pt x="32419" y="16963"/>
                  <a:pt x="32559" y="16740"/>
                </a:cubicBezTo>
                <a:cubicBezTo>
                  <a:pt x="32670" y="16461"/>
                  <a:pt x="32782" y="16154"/>
                  <a:pt x="32893" y="15875"/>
                </a:cubicBezTo>
                <a:cubicBezTo>
                  <a:pt x="33005" y="15596"/>
                  <a:pt x="33089" y="15317"/>
                  <a:pt x="33144" y="15094"/>
                </a:cubicBezTo>
                <a:cubicBezTo>
                  <a:pt x="33256" y="14787"/>
                  <a:pt x="33340" y="14480"/>
                  <a:pt x="33396" y="14173"/>
                </a:cubicBezTo>
                <a:cubicBezTo>
                  <a:pt x="33451" y="14089"/>
                  <a:pt x="33479" y="14005"/>
                  <a:pt x="33535" y="13922"/>
                </a:cubicBezTo>
                <a:cubicBezTo>
                  <a:pt x="33619" y="13559"/>
                  <a:pt x="33870" y="12945"/>
                  <a:pt x="33870" y="12694"/>
                </a:cubicBezTo>
                <a:cubicBezTo>
                  <a:pt x="33870" y="12583"/>
                  <a:pt x="33898" y="12499"/>
                  <a:pt x="33926" y="12387"/>
                </a:cubicBezTo>
                <a:cubicBezTo>
                  <a:pt x="33842" y="12332"/>
                  <a:pt x="33786" y="12332"/>
                  <a:pt x="33702" y="12304"/>
                </a:cubicBezTo>
                <a:cubicBezTo>
                  <a:pt x="33675" y="12276"/>
                  <a:pt x="33675" y="12248"/>
                  <a:pt x="33619" y="12248"/>
                </a:cubicBezTo>
                <a:lnTo>
                  <a:pt x="33451" y="12220"/>
                </a:lnTo>
                <a:cubicBezTo>
                  <a:pt x="33368" y="12192"/>
                  <a:pt x="33256" y="12164"/>
                  <a:pt x="33172" y="12164"/>
                </a:cubicBezTo>
                <a:lnTo>
                  <a:pt x="32726" y="12164"/>
                </a:lnTo>
                <a:cubicBezTo>
                  <a:pt x="32447" y="12192"/>
                  <a:pt x="32196" y="12220"/>
                  <a:pt x="31749" y="12248"/>
                </a:cubicBezTo>
                <a:cubicBezTo>
                  <a:pt x="31777" y="12053"/>
                  <a:pt x="32140" y="11885"/>
                  <a:pt x="32196" y="11718"/>
                </a:cubicBezTo>
                <a:cubicBezTo>
                  <a:pt x="32084" y="11690"/>
                  <a:pt x="31973" y="11634"/>
                  <a:pt x="31861" y="11634"/>
                </a:cubicBezTo>
                <a:cubicBezTo>
                  <a:pt x="31722" y="11634"/>
                  <a:pt x="31610" y="11606"/>
                  <a:pt x="31498" y="11606"/>
                </a:cubicBezTo>
                <a:cubicBezTo>
                  <a:pt x="31409" y="11599"/>
                  <a:pt x="31319" y="11595"/>
                  <a:pt x="31230" y="11595"/>
                </a:cubicBezTo>
                <a:cubicBezTo>
                  <a:pt x="30986" y="11595"/>
                  <a:pt x="30747" y="11621"/>
                  <a:pt x="30522" y="11662"/>
                </a:cubicBezTo>
                <a:lnTo>
                  <a:pt x="30299" y="11718"/>
                </a:lnTo>
                <a:lnTo>
                  <a:pt x="30215" y="11718"/>
                </a:lnTo>
                <a:lnTo>
                  <a:pt x="30131" y="11746"/>
                </a:lnTo>
                <a:lnTo>
                  <a:pt x="29880" y="11829"/>
                </a:lnTo>
                <a:cubicBezTo>
                  <a:pt x="29713" y="11885"/>
                  <a:pt x="29518" y="11941"/>
                  <a:pt x="29322" y="11997"/>
                </a:cubicBezTo>
                <a:cubicBezTo>
                  <a:pt x="29183" y="12080"/>
                  <a:pt x="28960" y="12164"/>
                  <a:pt x="28820" y="12248"/>
                </a:cubicBezTo>
                <a:cubicBezTo>
                  <a:pt x="28681" y="12387"/>
                  <a:pt x="28569" y="12499"/>
                  <a:pt x="28429" y="12583"/>
                </a:cubicBezTo>
                <a:cubicBezTo>
                  <a:pt x="28410" y="12586"/>
                  <a:pt x="28394" y="12588"/>
                  <a:pt x="28381" y="12588"/>
                </a:cubicBezTo>
                <a:cubicBezTo>
                  <a:pt x="28297" y="12588"/>
                  <a:pt x="28314" y="12519"/>
                  <a:pt x="28290" y="12471"/>
                </a:cubicBezTo>
                <a:cubicBezTo>
                  <a:pt x="27955" y="12555"/>
                  <a:pt x="27648" y="12638"/>
                  <a:pt x="27314" y="12722"/>
                </a:cubicBezTo>
                <a:cubicBezTo>
                  <a:pt x="26979" y="12889"/>
                  <a:pt x="26672" y="12973"/>
                  <a:pt x="26337" y="13141"/>
                </a:cubicBezTo>
                <a:cubicBezTo>
                  <a:pt x="26142" y="13224"/>
                  <a:pt x="25974" y="13308"/>
                  <a:pt x="25807" y="13392"/>
                </a:cubicBezTo>
                <a:cubicBezTo>
                  <a:pt x="25472" y="13503"/>
                  <a:pt x="25165" y="13643"/>
                  <a:pt x="24858" y="13782"/>
                </a:cubicBezTo>
                <a:cubicBezTo>
                  <a:pt x="24831" y="13838"/>
                  <a:pt x="24635" y="13950"/>
                  <a:pt x="24524" y="14033"/>
                </a:cubicBezTo>
                <a:cubicBezTo>
                  <a:pt x="24511" y="14030"/>
                  <a:pt x="24495" y="14029"/>
                  <a:pt x="24478" y="14029"/>
                </a:cubicBezTo>
                <a:cubicBezTo>
                  <a:pt x="24194" y="14029"/>
                  <a:pt x="23352" y="14430"/>
                  <a:pt x="22905" y="14536"/>
                </a:cubicBezTo>
                <a:cubicBezTo>
                  <a:pt x="22013" y="14982"/>
                  <a:pt x="22347" y="15066"/>
                  <a:pt x="21985" y="15373"/>
                </a:cubicBezTo>
                <a:cubicBezTo>
                  <a:pt x="21929" y="15428"/>
                  <a:pt x="22068" y="15456"/>
                  <a:pt x="21985" y="15484"/>
                </a:cubicBezTo>
                <a:cubicBezTo>
                  <a:pt x="21975" y="15487"/>
                  <a:pt x="21968" y="15489"/>
                  <a:pt x="21962" y="15489"/>
                </a:cubicBezTo>
                <a:cubicBezTo>
                  <a:pt x="21932" y="15489"/>
                  <a:pt x="21949" y="15452"/>
                  <a:pt x="21940" y="15452"/>
                </a:cubicBezTo>
                <a:cubicBezTo>
                  <a:pt x="21935" y="15452"/>
                  <a:pt x="21925" y="15460"/>
                  <a:pt x="21901" y="15484"/>
                </a:cubicBezTo>
                <a:cubicBezTo>
                  <a:pt x="21845" y="15540"/>
                  <a:pt x="21873" y="15596"/>
                  <a:pt x="21706" y="15679"/>
                </a:cubicBezTo>
                <a:cubicBezTo>
                  <a:pt x="21678" y="15624"/>
                  <a:pt x="21538" y="15624"/>
                  <a:pt x="21594" y="15540"/>
                </a:cubicBezTo>
                <a:lnTo>
                  <a:pt x="21594" y="15540"/>
                </a:lnTo>
                <a:cubicBezTo>
                  <a:pt x="21511" y="15568"/>
                  <a:pt x="21427" y="15568"/>
                  <a:pt x="21343" y="15596"/>
                </a:cubicBezTo>
                <a:lnTo>
                  <a:pt x="21204" y="15624"/>
                </a:lnTo>
                <a:lnTo>
                  <a:pt x="21148" y="15624"/>
                </a:lnTo>
                <a:cubicBezTo>
                  <a:pt x="21134" y="15624"/>
                  <a:pt x="21127" y="15631"/>
                  <a:pt x="21123" y="15631"/>
                </a:cubicBezTo>
                <a:cubicBezTo>
                  <a:pt x="21120" y="15631"/>
                  <a:pt x="21120" y="15624"/>
                  <a:pt x="21120" y="15596"/>
                </a:cubicBezTo>
                <a:lnTo>
                  <a:pt x="21120" y="15568"/>
                </a:lnTo>
                <a:cubicBezTo>
                  <a:pt x="21120" y="15428"/>
                  <a:pt x="21120" y="15261"/>
                  <a:pt x="21120" y="15121"/>
                </a:cubicBezTo>
                <a:cubicBezTo>
                  <a:pt x="21176" y="14954"/>
                  <a:pt x="21232" y="14759"/>
                  <a:pt x="21259" y="14563"/>
                </a:cubicBezTo>
                <a:lnTo>
                  <a:pt x="21259" y="14424"/>
                </a:lnTo>
                <a:lnTo>
                  <a:pt x="21259" y="14257"/>
                </a:lnTo>
                <a:cubicBezTo>
                  <a:pt x="21259" y="14061"/>
                  <a:pt x="21232" y="13866"/>
                  <a:pt x="21259" y="13671"/>
                </a:cubicBezTo>
                <a:cubicBezTo>
                  <a:pt x="21259" y="13475"/>
                  <a:pt x="21287" y="13392"/>
                  <a:pt x="21315" y="13224"/>
                </a:cubicBezTo>
                <a:cubicBezTo>
                  <a:pt x="21343" y="12499"/>
                  <a:pt x="21287" y="11774"/>
                  <a:pt x="21176" y="11048"/>
                </a:cubicBezTo>
                <a:cubicBezTo>
                  <a:pt x="21287" y="10909"/>
                  <a:pt x="21343" y="10713"/>
                  <a:pt x="21315" y="10044"/>
                </a:cubicBezTo>
                <a:cubicBezTo>
                  <a:pt x="21287" y="9765"/>
                  <a:pt x="21204" y="9402"/>
                  <a:pt x="21204" y="9095"/>
                </a:cubicBezTo>
                <a:cubicBezTo>
                  <a:pt x="21176" y="8928"/>
                  <a:pt x="21176" y="8733"/>
                  <a:pt x="21204" y="8565"/>
                </a:cubicBezTo>
                <a:cubicBezTo>
                  <a:pt x="21148" y="8175"/>
                  <a:pt x="21148" y="7923"/>
                  <a:pt x="21092" y="7617"/>
                </a:cubicBezTo>
                <a:cubicBezTo>
                  <a:pt x="21115" y="7523"/>
                  <a:pt x="21148" y="7503"/>
                  <a:pt x="21183" y="7503"/>
                </a:cubicBezTo>
                <a:cubicBezTo>
                  <a:pt x="21209" y="7503"/>
                  <a:pt x="21237" y="7515"/>
                  <a:pt x="21261" y="7515"/>
                </a:cubicBezTo>
                <a:cubicBezTo>
                  <a:pt x="21282" y="7515"/>
                  <a:pt x="21300" y="7507"/>
                  <a:pt x="21315" y="7477"/>
                </a:cubicBezTo>
                <a:cubicBezTo>
                  <a:pt x="21343" y="7393"/>
                  <a:pt x="21343" y="7282"/>
                  <a:pt x="21343" y="7170"/>
                </a:cubicBezTo>
                <a:cubicBezTo>
                  <a:pt x="21343" y="7142"/>
                  <a:pt x="21343" y="7142"/>
                  <a:pt x="21343" y="7059"/>
                </a:cubicBezTo>
                <a:cubicBezTo>
                  <a:pt x="21343" y="6975"/>
                  <a:pt x="21315" y="6891"/>
                  <a:pt x="21315" y="6807"/>
                </a:cubicBezTo>
                <a:cubicBezTo>
                  <a:pt x="21287" y="6612"/>
                  <a:pt x="21259" y="6417"/>
                  <a:pt x="21232" y="6250"/>
                </a:cubicBezTo>
                <a:cubicBezTo>
                  <a:pt x="21120" y="5440"/>
                  <a:pt x="20925" y="4520"/>
                  <a:pt x="20813" y="3878"/>
                </a:cubicBezTo>
                <a:lnTo>
                  <a:pt x="20757" y="3878"/>
                </a:lnTo>
                <a:lnTo>
                  <a:pt x="20701" y="3906"/>
                </a:lnTo>
                <a:lnTo>
                  <a:pt x="20590" y="3962"/>
                </a:lnTo>
                <a:lnTo>
                  <a:pt x="20395" y="4073"/>
                </a:lnTo>
                <a:cubicBezTo>
                  <a:pt x="20255" y="4129"/>
                  <a:pt x="20171" y="4185"/>
                  <a:pt x="20088" y="4241"/>
                </a:cubicBezTo>
                <a:cubicBezTo>
                  <a:pt x="19948" y="4352"/>
                  <a:pt x="19781" y="4380"/>
                  <a:pt x="19697" y="4520"/>
                </a:cubicBezTo>
                <a:cubicBezTo>
                  <a:pt x="19585" y="4659"/>
                  <a:pt x="19641" y="4827"/>
                  <a:pt x="19502" y="4938"/>
                </a:cubicBezTo>
                <a:cubicBezTo>
                  <a:pt x="19483" y="4920"/>
                  <a:pt x="19443" y="4910"/>
                  <a:pt x="19381" y="4910"/>
                </a:cubicBezTo>
                <a:cubicBezTo>
                  <a:pt x="19257" y="4910"/>
                  <a:pt x="19046" y="4948"/>
                  <a:pt x="18749" y="5022"/>
                </a:cubicBezTo>
                <a:cubicBezTo>
                  <a:pt x="18553" y="5078"/>
                  <a:pt x="18274" y="5134"/>
                  <a:pt x="17967" y="5245"/>
                </a:cubicBezTo>
                <a:cubicBezTo>
                  <a:pt x="17744" y="5301"/>
                  <a:pt x="17549" y="5357"/>
                  <a:pt x="17326" y="5440"/>
                </a:cubicBezTo>
                <a:cubicBezTo>
                  <a:pt x="17247" y="5421"/>
                  <a:pt x="17168" y="5401"/>
                  <a:pt x="17089" y="5401"/>
                </a:cubicBezTo>
                <a:cubicBezTo>
                  <a:pt x="17056" y="5401"/>
                  <a:pt x="17024" y="5404"/>
                  <a:pt x="16991" y="5413"/>
                </a:cubicBezTo>
                <a:cubicBezTo>
                  <a:pt x="16321" y="5552"/>
                  <a:pt x="15680" y="5775"/>
                  <a:pt x="15066" y="6054"/>
                </a:cubicBezTo>
                <a:cubicBezTo>
                  <a:pt x="14564" y="6389"/>
                  <a:pt x="15233" y="6528"/>
                  <a:pt x="15122" y="6780"/>
                </a:cubicBezTo>
                <a:cubicBezTo>
                  <a:pt x="15107" y="6794"/>
                  <a:pt x="15110" y="6799"/>
                  <a:pt x="15121" y="6799"/>
                </a:cubicBezTo>
                <a:cubicBezTo>
                  <a:pt x="15146" y="6799"/>
                  <a:pt x="15215" y="6774"/>
                  <a:pt x="15232" y="6774"/>
                </a:cubicBezTo>
                <a:cubicBezTo>
                  <a:pt x="15237" y="6774"/>
                  <a:pt x="15237" y="6775"/>
                  <a:pt x="15233" y="6780"/>
                </a:cubicBezTo>
                <a:cubicBezTo>
                  <a:pt x="15150" y="6807"/>
                  <a:pt x="15233" y="6835"/>
                  <a:pt x="15205" y="6835"/>
                </a:cubicBezTo>
                <a:cubicBezTo>
                  <a:pt x="15010" y="6947"/>
                  <a:pt x="14815" y="7003"/>
                  <a:pt x="14619" y="7086"/>
                </a:cubicBezTo>
                <a:cubicBezTo>
                  <a:pt x="14145" y="7114"/>
                  <a:pt x="13643" y="7226"/>
                  <a:pt x="13197" y="7365"/>
                </a:cubicBezTo>
                <a:cubicBezTo>
                  <a:pt x="13085" y="7365"/>
                  <a:pt x="13252" y="7226"/>
                  <a:pt x="13336" y="7170"/>
                </a:cubicBezTo>
                <a:lnTo>
                  <a:pt x="13336" y="7170"/>
                </a:lnTo>
                <a:cubicBezTo>
                  <a:pt x="13141" y="7198"/>
                  <a:pt x="13001" y="7198"/>
                  <a:pt x="12750" y="7282"/>
                </a:cubicBezTo>
                <a:cubicBezTo>
                  <a:pt x="12499" y="7365"/>
                  <a:pt x="12276" y="7477"/>
                  <a:pt x="12164" y="7533"/>
                </a:cubicBezTo>
                <a:cubicBezTo>
                  <a:pt x="12053" y="7561"/>
                  <a:pt x="11997" y="7589"/>
                  <a:pt x="11969" y="7589"/>
                </a:cubicBezTo>
                <a:cubicBezTo>
                  <a:pt x="11913" y="7617"/>
                  <a:pt x="11969" y="7589"/>
                  <a:pt x="11913" y="7644"/>
                </a:cubicBezTo>
                <a:cubicBezTo>
                  <a:pt x="11885" y="7672"/>
                  <a:pt x="11802" y="7672"/>
                  <a:pt x="11802" y="7672"/>
                </a:cubicBezTo>
                <a:cubicBezTo>
                  <a:pt x="11746" y="7700"/>
                  <a:pt x="11746" y="7728"/>
                  <a:pt x="11690" y="7756"/>
                </a:cubicBezTo>
                <a:cubicBezTo>
                  <a:pt x="11551" y="7840"/>
                  <a:pt x="11272" y="7923"/>
                  <a:pt x="11272" y="7979"/>
                </a:cubicBezTo>
                <a:cubicBezTo>
                  <a:pt x="11160" y="7979"/>
                  <a:pt x="11020" y="8035"/>
                  <a:pt x="10909" y="8063"/>
                </a:cubicBezTo>
                <a:cubicBezTo>
                  <a:pt x="10714" y="8175"/>
                  <a:pt x="10546" y="8258"/>
                  <a:pt x="10351" y="8314"/>
                </a:cubicBezTo>
                <a:cubicBezTo>
                  <a:pt x="10267" y="8314"/>
                  <a:pt x="10183" y="8342"/>
                  <a:pt x="10100" y="8342"/>
                </a:cubicBezTo>
                <a:cubicBezTo>
                  <a:pt x="9877" y="8454"/>
                  <a:pt x="9653" y="8537"/>
                  <a:pt x="9402" y="8621"/>
                </a:cubicBezTo>
                <a:lnTo>
                  <a:pt x="8928" y="8928"/>
                </a:lnTo>
                <a:cubicBezTo>
                  <a:pt x="8844" y="9012"/>
                  <a:pt x="8789" y="9067"/>
                  <a:pt x="8705" y="9151"/>
                </a:cubicBezTo>
                <a:lnTo>
                  <a:pt x="8649" y="9263"/>
                </a:lnTo>
                <a:lnTo>
                  <a:pt x="8593" y="9291"/>
                </a:lnTo>
                <a:lnTo>
                  <a:pt x="8565" y="9318"/>
                </a:lnTo>
                <a:cubicBezTo>
                  <a:pt x="8537" y="9291"/>
                  <a:pt x="8510" y="9263"/>
                  <a:pt x="8482" y="9235"/>
                </a:cubicBezTo>
                <a:cubicBezTo>
                  <a:pt x="8482" y="9151"/>
                  <a:pt x="8482" y="9095"/>
                  <a:pt x="8482" y="9012"/>
                </a:cubicBezTo>
                <a:cubicBezTo>
                  <a:pt x="8454" y="8788"/>
                  <a:pt x="8398" y="8537"/>
                  <a:pt x="8342" y="8314"/>
                </a:cubicBezTo>
                <a:cubicBezTo>
                  <a:pt x="8286" y="8175"/>
                  <a:pt x="8258" y="8091"/>
                  <a:pt x="8203" y="7923"/>
                </a:cubicBezTo>
                <a:cubicBezTo>
                  <a:pt x="8175" y="7784"/>
                  <a:pt x="8119" y="7617"/>
                  <a:pt x="8063" y="7477"/>
                </a:cubicBezTo>
                <a:cubicBezTo>
                  <a:pt x="7847" y="6938"/>
                  <a:pt x="7606" y="6555"/>
                  <a:pt x="7514" y="6555"/>
                </a:cubicBezTo>
                <a:cubicBezTo>
                  <a:pt x="7511" y="6555"/>
                  <a:pt x="7508" y="6555"/>
                  <a:pt x="7505" y="6556"/>
                </a:cubicBezTo>
                <a:cubicBezTo>
                  <a:pt x="7449" y="6417"/>
                  <a:pt x="7366" y="6277"/>
                  <a:pt x="7282" y="6166"/>
                </a:cubicBezTo>
                <a:cubicBezTo>
                  <a:pt x="6473" y="4157"/>
                  <a:pt x="5524" y="2260"/>
                  <a:pt x="4911" y="0"/>
                </a:cubicBezTo>
                <a:lnTo>
                  <a:pt x="4911" y="28"/>
                </a:lnTo>
                <a:lnTo>
                  <a:pt x="488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7"/>
          <p:cNvSpPr txBox="1"/>
          <p:nvPr>
            <p:ph type="ctrTitle"/>
          </p:nvPr>
        </p:nvSpPr>
        <p:spPr>
          <a:xfrm>
            <a:off x="724275" y="292492"/>
            <a:ext cx="7699200" cy="946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
        <p:nvSpPr>
          <p:cNvPr id="528" name="Google Shape;528;p27"/>
          <p:cNvSpPr txBox="1"/>
          <p:nvPr>
            <p:ph idx="1" type="subTitle"/>
          </p:nvPr>
        </p:nvSpPr>
        <p:spPr>
          <a:xfrm>
            <a:off x="711594" y="3206375"/>
            <a:ext cx="2294100" cy="1112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529" name="Google Shape;529;p27"/>
          <p:cNvSpPr txBox="1"/>
          <p:nvPr>
            <p:ph idx="2" type="subTitle"/>
          </p:nvPr>
        </p:nvSpPr>
        <p:spPr>
          <a:xfrm>
            <a:off x="3428160" y="3206375"/>
            <a:ext cx="2294100" cy="1112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530" name="Google Shape;530;p27"/>
          <p:cNvSpPr txBox="1"/>
          <p:nvPr>
            <p:ph idx="3" type="ctrTitle"/>
          </p:nvPr>
        </p:nvSpPr>
        <p:spPr>
          <a:xfrm>
            <a:off x="548994" y="2836716"/>
            <a:ext cx="2619300" cy="384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600"/>
              <a:buFont typeface="Fira Sans Condensed Medium"/>
              <a:buNone/>
              <a:defRPr sz="2200"/>
            </a:lvl1pPr>
            <a:lvl2pPr lvl="1"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2pPr>
            <a:lvl3pPr lvl="2"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3pPr>
            <a:lvl4pPr lvl="3"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4pPr>
            <a:lvl5pPr lvl="4"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5pPr>
            <a:lvl6pPr lvl="5"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6pPr>
            <a:lvl7pPr lvl="6"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7pPr>
            <a:lvl8pPr lvl="7"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8pPr>
            <a:lvl9pPr lvl="8"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9pPr>
          </a:lstStyle>
          <a:p/>
        </p:txBody>
      </p:sp>
      <p:sp>
        <p:nvSpPr>
          <p:cNvPr id="531" name="Google Shape;531;p27"/>
          <p:cNvSpPr txBox="1"/>
          <p:nvPr>
            <p:ph idx="4" type="ctrTitle"/>
          </p:nvPr>
        </p:nvSpPr>
        <p:spPr>
          <a:xfrm>
            <a:off x="3265560" y="2836716"/>
            <a:ext cx="2619300" cy="384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600"/>
              <a:buFont typeface="Fira Sans Condensed Medium"/>
              <a:buNone/>
              <a:defRPr sz="2200"/>
            </a:lvl1pPr>
            <a:lvl2pPr lvl="1"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2pPr>
            <a:lvl3pPr lvl="2"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3pPr>
            <a:lvl4pPr lvl="3"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4pPr>
            <a:lvl5pPr lvl="4"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5pPr>
            <a:lvl6pPr lvl="5"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6pPr>
            <a:lvl7pPr lvl="6"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7pPr>
            <a:lvl8pPr lvl="7"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8pPr>
            <a:lvl9pPr lvl="8"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9pPr>
          </a:lstStyle>
          <a:p/>
        </p:txBody>
      </p:sp>
      <p:sp>
        <p:nvSpPr>
          <p:cNvPr id="532" name="Google Shape;532;p27"/>
          <p:cNvSpPr txBox="1"/>
          <p:nvPr>
            <p:ph idx="5" type="subTitle"/>
          </p:nvPr>
        </p:nvSpPr>
        <p:spPr>
          <a:xfrm>
            <a:off x="6138306" y="3206375"/>
            <a:ext cx="2294100" cy="1112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533" name="Google Shape;533;p27"/>
          <p:cNvSpPr txBox="1"/>
          <p:nvPr>
            <p:ph idx="6" type="ctrTitle"/>
          </p:nvPr>
        </p:nvSpPr>
        <p:spPr>
          <a:xfrm>
            <a:off x="5975706" y="2836716"/>
            <a:ext cx="2619300" cy="384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600"/>
              <a:buFont typeface="Fira Sans Condensed Medium"/>
              <a:buNone/>
              <a:defRPr sz="2200"/>
            </a:lvl1pPr>
            <a:lvl2pPr lvl="1"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2pPr>
            <a:lvl3pPr lvl="2"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3pPr>
            <a:lvl4pPr lvl="3"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4pPr>
            <a:lvl5pPr lvl="4"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5pPr>
            <a:lvl6pPr lvl="5"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6pPr>
            <a:lvl7pPr lvl="6"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7pPr>
            <a:lvl8pPr lvl="7"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8pPr>
            <a:lvl9pPr lvl="8" rtl="0" algn="ctr">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TITLE_AND_TWO_COLUMNS_1_4_1">
    <p:spTree>
      <p:nvGrpSpPr>
        <p:cNvPr id="534" name="Shape 534"/>
        <p:cNvGrpSpPr/>
        <p:nvPr/>
      </p:nvGrpSpPr>
      <p:grpSpPr>
        <a:xfrm>
          <a:off x="0" y="0"/>
          <a:ext cx="0" cy="0"/>
          <a:chOff x="0" y="0"/>
          <a:chExt cx="0" cy="0"/>
        </a:xfrm>
      </p:grpSpPr>
      <p:sp>
        <p:nvSpPr>
          <p:cNvPr id="535" name="Google Shape;535;p28"/>
          <p:cNvSpPr/>
          <p:nvPr/>
        </p:nvSpPr>
        <p:spPr>
          <a:xfrm rot="-5400000">
            <a:off x="100885" y="3519506"/>
            <a:ext cx="539214" cy="580424"/>
          </a:xfrm>
          <a:custGeom>
            <a:rect b="b" l="l" r="r" t="t"/>
            <a:pathLst>
              <a:path extrusionOk="0" h="26338" w="24468">
                <a:moveTo>
                  <a:pt x="9681" y="26282"/>
                </a:moveTo>
                <a:cubicBezTo>
                  <a:pt x="9430" y="26310"/>
                  <a:pt x="9235" y="26282"/>
                  <a:pt x="8984" y="26338"/>
                </a:cubicBezTo>
                <a:lnTo>
                  <a:pt x="8509" y="26254"/>
                </a:lnTo>
                <a:cubicBezTo>
                  <a:pt x="8537" y="26170"/>
                  <a:pt x="8258" y="26114"/>
                  <a:pt x="8621" y="26059"/>
                </a:cubicBezTo>
                <a:cubicBezTo>
                  <a:pt x="8537" y="26059"/>
                  <a:pt x="8398" y="26086"/>
                  <a:pt x="8314" y="26059"/>
                </a:cubicBezTo>
                <a:cubicBezTo>
                  <a:pt x="8286" y="25835"/>
                  <a:pt x="8231" y="25584"/>
                  <a:pt x="8231" y="25333"/>
                </a:cubicBezTo>
                <a:cubicBezTo>
                  <a:pt x="8231" y="25249"/>
                  <a:pt x="8119" y="25166"/>
                  <a:pt x="8119" y="25054"/>
                </a:cubicBezTo>
                <a:cubicBezTo>
                  <a:pt x="7868" y="25054"/>
                  <a:pt x="7617" y="25026"/>
                  <a:pt x="7366" y="24970"/>
                </a:cubicBezTo>
                <a:lnTo>
                  <a:pt x="7310" y="24970"/>
                </a:lnTo>
                <a:cubicBezTo>
                  <a:pt x="7059" y="25026"/>
                  <a:pt x="6836" y="25026"/>
                  <a:pt x="6612" y="24970"/>
                </a:cubicBezTo>
                <a:cubicBezTo>
                  <a:pt x="6417" y="24998"/>
                  <a:pt x="6250" y="24970"/>
                  <a:pt x="6082" y="24943"/>
                </a:cubicBezTo>
                <a:cubicBezTo>
                  <a:pt x="5859" y="24915"/>
                  <a:pt x="5636" y="24859"/>
                  <a:pt x="5441" y="24775"/>
                </a:cubicBezTo>
                <a:cubicBezTo>
                  <a:pt x="5385" y="24775"/>
                  <a:pt x="5273" y="24719"/>
                  <a:pt x="5217" y="24719"/>
                </a:cubicBezTo>
                <a:cubicBezTo>
                  <a:pt x="4911" y="24552"/>
                  <a:pt x="4743" y="24496"/>
                  <a:pt x="4520" y="24329"/>
                </a:cubicBezTo>
                <a:cubicBezTo>
                  <a:pt x="4185" y="24078"/>
                  <a:pt x="3878" y="23771"/>
                  <a:pt x="3599" y="23436"/>
                </a:cubicBezTo>
                <a:cubicBezTo>
                  <a:pt x="3571" y="23352"/>
                  <a:pt x="3432" y="23129"/>
                  <a:pt x="3348" y="22962"/>
                </a:cubicBezTo>
                <a:cubicBezTo>
                  <a:pt x="3292" y="22794"/>
                  <a:pt x="3237" y="22627"/>
                  <a:pt x="3181" y="22460"/>
                </a:cubicBezTo>
                <a:cubicBezTo>
                  <a:pt x="3181" y="22404"/>
                  <a:pt x="3125" y="22320"/>
                  <a:pt x="3097" y="22292"/>
                </a:cubicBezTo>
                <a:cubicBezTo>
                  <a:pt x="3097" y="22153"/>
                  <a:pt x="3069" y="22041"/>
                  <a:pt x="3097" y="21902"/>
                </a:cubicBezTo>
                <a:cubicBezTo>
                  <a:pt x="3097" y="21706"/>
                  <a:pt x="3041" y="21399"/>
                  <a:pt x="3097" y="21316"/>
                </a:cubicBezTo>
                <a:cubicBezTo>
                  <a:pt x="3097" y="21009"/>
                  <a:pt x="3097" y="20730"/>
                  <a:pt x="3041" y="20451"/>
                </a:cubicBezTo>
                <a:cubicBezTo>
                  <a:pt x="3041" y="20395"/>
                  <a:pt x="3013" y="20311"/>
                  <a:pt x="2985" y="20256"/>
                </a:cubicBezTo>
                <a:cubicBezTo>
                  <a:pt x="2790" y="19949"/>
                  <a:pt x="2539" y="19670"/>
                  <a:pt x="2288" y="19391"/>
                </a:cubicBezTo>
                <a:cubicBezTo>
                  <a:pt x="2149" y="19251"/>
                  <a:pt x="2009" y="19084"/>
                  <a:pt x="1897" y="18888"/>
                </a:cubicBezTo>
                <a:cubicBezTo>
                  <a:pt x="1842" y="18861"/>
                  <a:pt x="1786" y="18833"/>
                  <a:pt x="1758" y="18861"/>
                </a:cubicBezTo>
                <a:cubicBezTo>
                  <a:pt x="1367" y="18358"/>
                  <a:pt x="1033" y="17521"/>
                  <a:pt x="1060" y="17187"/>
                </a:cubicBezTo>
                <a:cubicBezTo>
                  <a:pt x="1060" y="17131"/>
                  <a:pt x="1033" y="17075"/>
                  <a:pt x="1005" y="17019"/>
                </a:cubicBezTo>
                <a:cubicBezTo>
                  <a:pt x="921" y="16796"/>
                  <a:pt x="865" y="16601"/>
                  <a:pt x="781" y="16433"/>
                </a:cubicBezTo>
                <a:cubicBezTo>
                  <a:pt x="670" y="15959"/>
                  <a:pt x="558" y="15652"/>
                  <a:pt x="447" y="15094"/>
                </a:cubicBezTo>
                <a:cubicBezTo>
                  <a:pt x="335" y="14480"/>
                  <a:pt x="279" y="13811"/>
                  <a:pt x="196" y="13113"/>
                </a:cubicBezTo>
                <a:cubicBezTo>
                  <a:pt x="112" y="12528"/>
                  <a:pt x="84" y="11942"/>
                  <a:pt x="56" y="11356"/>
                </a:cubicBezTo>
                <a:cubicBezTo>
                  <a:pt x="56" y="11021"/>
                  <a:pt x="0" y="10658"/>
                  <a:pt x="28" y="10184"/>
                </a:cubicBezTo>
                <a:cubicBezTo>
                  <a:pt x="28" y="9793"/>
                  <a:pt x="84" y="9403"/>
                  <a:pt x="168" y="9012"/>
                </a:cubicBezTo>
                <a:cubicBezTo>
                  <a:pt x="223" y="8789"/>
                  <a:pt x="335" y="8566"/>
                  <a:pt x="502" y="8371"/>
                </a:cubicBezTo>
                <a:cubicBezTo>
                  <a:pt x="781" y="6222"/>
                  <a:pt x="1479" y="4046"/>
                  <a:pt x="2985" y="2456"/>
                </a:cubicBezTo>
                <a:cubicBezTo>
                  <a:pt x="4604" y="754"/>
                  <a:pt x="6975" y="1"/>
                  <a:pt x="9346" y="1"/>
                </a:cubicBezTo>
                <a:lnTo>
                  <a:pt x="9877" y="1"/>
                </a:lnTo>
                <a:cubicBezTo>
                  <a:pt x="10490" y="29"/>
                  <a:pt x="11104" y="112"/>
                  <a:pt x="11718" y="252"/>
                </a:cubicBezTo>
                <a:cubicBezTo>
                  <a:pt x="11718" y="252"/>
                  <a:pt x="11718" y="252"/>
                  <a:pt x="11690" y="280"/>
                </a:cubicBezTo>
                <a:lnTo>
                  <a:pt x="11718" y="280"/>
                </a:lnTo>
                <a:cubicBezTo>
                  <a:pt x="13308" y="642"/>
                  <a:pt x="14843" y="1200"/>
                  <a:pt x="16293" y="1982"/>
                </a:cubicBezTo>
                <a:cubicBezTo>
                  <a:pt x="16405" y="1982"/>
                  <a:pt x="16517" y="2010"/>
                  <a:pt x="16600" y="2065"/>
                </a:cubicBezTo>
                <a:cubicBezTo>
                  <a:pt x="16712" y="1870"/>
                  <a:pt x="17939" y="2512"/>
                  <a:pt x="18581" y="3014"/>
                </a:cubicBezTo>
                <a:cubicBezTo>
                  <a:pt x="18581" y="3070"/>
                  <a:pt x="18581" y="3098"/>
                  <a:pt x="18637" y="3126"/>
                </a:cubicBezTo>
                <a:cubicBezTo>
                  <a:pt x="18860" y="3209"/>
                  <a:pt x="19000" y="3209"/>
                  <a:pt x="19195" y="3293"/>
                </a:cubicBezTo>
                <a:cubicBezTo>
                  <a:pt x="19362" y="3405"/>
                  <a:pt x="19558" y="3544"/>
                  <a:pt x="19725" y="3628"/>
                </a:cubicBezTo>
                <a:cubicBezTo>
                  <a:pt x="19864" y="3795"/>
                  <a:pt x="20032" y="3907"/>
                  <a:pt x="20199" y="4018"/>
                </a:cubicBezTo>
                <a:cubicBezTo>
                  <a:pt x="20255" y="4074"/>
                  <a:pt x="20283" y="4130"/>
                  <a:pt x="20339" y="4186"/>
                </a:cubicBezTo>
                <a:cubicBezTo>
                  <a:pt x="20450" y="4269"/>
                  <a:pt x="20590" y="4353"/>
                  <a:pt x="20729" y="4437"/>
                </a:cubicBezTo>
                <a:cubicBezTo>
                  <a:pt x="20785" y="4493"/>
                  <a:pt x="20869" y="4576"/>
                  <a:pt x="20925" y="4632"/>
                </a:cubicBezTo>
                <a:cubicBezTo>
                  <a:pt x="20952" y="4604"/>
                  <a:pt x="21120" y="4772"/>
                  <a:pt x="21231" y="4827"/>
                </a:cubicBezTo>
                <a:cubicBezTo>
                  <a:pt x="21287" y="4855"/>
                  <a:pt x="21287" y="4827"/>
                  <a:pt x="21343" y="4855"/>
                </a:cubicBezTo>
                <a:cubicBezTo>
                  <a:pt x="21399" y="4883"/>
                  <a:pt x="21371" y="4911"/>
                  <a:pt x="21399" y="4939"/>
                </a:cubicBezTo>
                <a:cubicBezTo>
                  <a:pt x="21427" y="4939"/>
                  <a:pt x="21427" y="4939"/>
                  <a:pt x="21455" y="4939"/>
                </a:cubicBezTo>
                <a:cubicBezTo>
                  <a:pt x="21455" y="4939"/>
                  <a:pt x="21510" y="4995"/>
                  <a:pt x="21566" y="5051"/>
                </a:cubicBezTo>
                <a:cubicBezTo>
                  <a:pt x="21706" y="5134"/>
                  <a:pt x="21817" y="5246"/>
                  <a:pt x="21957" y="5357"/>
                </a:cubicBezTo>
                <a:cubicBezTo>
                  <a:pt x="22041" y="5497"/>
                  <a:pt x="22124" y="5609"/>
                  <a:pt x="22208" y="5748"/>
                </a:cubicBezTo>
                <a:cubicBezTo>
                  <a:pt x="22124" y="5720"/>
                  <a:pt x="21985" y="5636"/>
                  <a:pt x="21985" y="5720"/>
                </a:cubicBezTo>
                <a:cubicBezTo>
                  <a:pt x="22124" y="5915"/>
                  <a:pt x="22264" y="6083"/>
                  <a:pt x="22375" y="6278"/>
                </a:cubicBezTo>
                <a:cubicBezTo>
                  <a:pt x="22459" y="6418"/>
                  <a:pt x="22515" y="6557"/>
                  <a:pt x="22571" y="6697"/>
                </a:cubicBezTo>
                <a:cubicBezTo>
                  <a:pt x="22710" y="6920"/>
                  <a:pt x="22794" y="7003"/>
                  <a:pt x="22850" y="7115"/>
                </a:cubicBezTo>
                <a:cubicBezTo>
                  <a:pt x="22878" y="7115"/>
                  <a:pt x="22878" y="7059"/>
                  <a:pt x="22905" y="7115"/>
                </a:cubicBezTo>
                <a:cubicBezTo>
                  <a:pt x="22933" y="7115"/>
                  <a:pt x="22850" y="6976"/>
                  <a:pt x="22905" y="7003"/>
                </a:cubicBezTo>
                <a:cubicBezTo>
                  <a:pt x="23045" y="7031"/>
                  <a:pt x="23129" y="6892"/>
                  <a:pt x="23212" y="6780"/>
                </a:cubicBezTo>
                <a:cubicBezTo>
                  <a:pt x="23296" y="6669"/>
                  <a:pt x="23408" y="6585"/>
                  <a:pt x="23603" y="6780"/>
                </a:cubicBezTo>
                <a:cubicBezTo>
                  <a:pt x="23882" y="7031"/>
                  <a:pt x="24189" y="7980"/>
                  <a:pt x="24217" y="8510"/>
                </a:cubicBezTo>
                <a:cubicBezTo>
                  <a:pt x="24217" y="8650"/>
                  <a:pt x="24189" y="8761"/>
                  <a:pt x="24133" y="8789"/>
                </a:cubicBezTo>
                <a:cubicBezTo>
                  <a:pt x="24217" y="9654"/>
                  <a:pt x="24049" y="10156"/>
                  <a:pt x="23910" y="10212"/>
                </a:cubicBezTo>
                <a:cubicBezTo>
                  <a:pt x="23993" y="10296"/>
                  <a:pt x="24161" y="10240"/>
                  <a:pt x="24272" y="10296"/>
                </a:cubicBezTo>
                <a:cubicBezTo>
                  <a:pt x="24384" y="10435"/>
                  <a:pt x="24468" y="10602"/>
                  <a:pt x="24468" y="10798"/>
                </a:cubicBezTo>
                <a:cubicBezTo>
                  <a:pt x="24440" y="11133"/>
                  <a:pt x="24384" y="11495"/>
                  <a:pt x="24300" y="11830"/>
                </a:cubicBezTo>
                <a:cubicBezTo>
                  <a:pt x="24245" y="12081"/>
                  <a:pt x="24133" y="12304"/>
                  <a:pt x="23966" y="12472"/>
                </a:cubicBezTo>
                <a:cubicBezTo>
                  <a:pt x="23882" y="12528"/>
                  <a:pt x="23854" y="12332"/>
                  <a:pt x="23714" y="12472"/>
                </a:cubicBezTo>
                <a:cubicBezTo>
                  <a:pt x="23631" y="12723"/>
                  <a:pt x="23547" y="12946"/>
                  <a:pt x="23436" y="13169"/>
                </a:cubicBezTo>
                <a:cubicBezTo>
                  <a:pt x="23380" y="13281"/>
                  <a:pt x="23268" y="13364"/>
                  <a:pt x="23212" y="13532"/>
                </a:cubicBezTo>
                <a:cubicBezTo>
                  <a:pt x="23101" y="13727"/>
                  <a:pt x="22989" y="14006"/>
                  <a:pt x="22878" y="14201"/>
                </a:cubicBezTo>
                <a:cubicBezTo>
                  <a:pt x="22626" y="14648"/>
                  <a:pt x="22459" y="14732"/>
                  <a:pt x="22320" y="14759"/>
                </a:cubicBezTo>
                <a:cubicBezTo>
                  <a:pt x="22096" y="15262"/>
                  <a:pt x="21789" y="15736"/>
                  <a:pt x="21427" y="16154"/>
                </a:cubicBezTo>
                <a:cubicBezTo>
                  <a:pt x="21343" y="16238"/>
                  <a:pt x="21287" y="16266"/>
                  <a:pt x="21176" y="16378"/>
                </a:cubicBezTo>
                <a:cubicBezTo>
                  <a:pt x="20925" y="16768"/>
                  <a:pt x="20590" y="17131"/>
                  <a:pt x="20227" y="17410"/>
                </a:cubicBezTo>
                <a:cubicBezTo>
                  <a:pt x="20088" y="17577"/>
                  <a:pt x="19976" y="17717"/>
                  <a:pt x="19864" y="17884"/>
                </a:cubicBezTo>
                <a:cubicBezTo>
                  <a:pt x="19725" y="17996"/>
                  <a:pt x="19502" y="18219"/>
                  <a:pt x="19334" y="18358"/>
                </a:cubicBezTo>
                <a:cubicBezTo>
                  <a:pt x="19334" y="18275"/>
                  <a:pt x="19167" y="18386"/>
                  <a:pt x="19083" y="18386"/>
                </a:cubicBezTo>
                <a:cubicBezTo>
                  <a:pt x="19000" y="18498"/>
                  <a:pt x="19055" y="18526"/>
                  <a:pt x="19055" y="18610"/>
                </a:cubicBezTo>
                <a:cubicBezTo>
                  <a:pt x="18972" y="18693"/>
                  <a:pt x="19000" y="18610"/>
                  <a:pt x="18944" y="18665"/>
                </a:cubicBezTo>
                <a:cubicBezTo>
                  <a:pt x="18888" y="18693"/>
                  <a:pt x="19055" y="18637"/>
                  <a:pt x="19055" y="18693"/>
                </a:cubicBezTo>
                <a:cubicBezTo>
                  <a:pt x="18916" y="19084"/>
                  <a:pt x="19111" y="19195"/>
                  <a:pt x="18665" y="19753"/>
                </a:cubicBezTo>
                <a:cubicBezTo>
                  <a:pt x="18386" y="19977"/>
                  <a:pt x="17884" y="20590"/>
                  <a:pt x="17688" y="20590"/>
                </a:cubicBezTo>
                <a:cubicBezTo>
                  <a:pt x="17632" y="20674"/>
                  <a:pt x="17549" y="20814"/>
                  <a:pt x="17549" y="20869"/>
                </a:cubicBezTo>
                <a:cubicBezTo>
                  <a:pt x="17381" y="21065"/>
                  <a:pt x="17214" y="21260"/>
                  <a:pt x="17019" y="21427"/>
                </a:cubicBezTo>
                <a:cubicBezTo>
                  <a:pt x="16907" y="21539"/>
                  <a:pt x="16823" y="21651"/>
                  <a:pt x="16712" y="21790"/>
                </a:cubicBezTo>
                <a:cubicBezTo>
                  <a:pt x="16489" y="21985"/>
                  <a:pt x="16293" y="22125"/>
                  <a:pt x="16098" y="22320"/>
                </a:cubicBezTo>
                <a:cubicBezTo>
                  <a:pt x="15903" y="22487"/>
                  <a:pt x="15680" y="22599"/>
                  <a:pt x="15456" y="22711"/>
                </a:cubicBezTo>
                <a:cubicBezTo>
                  <a:pt x="15401" y="22683"/>
                  <a:pt x="15401" y="22599"/>
                  <a:pt x="15317" y="22655"/>
                </a:cubicBezTo>
                <a:cubicBezTo>
                  <a:pt x="15233" y="22739"/>
                  <a:pt x="15177" y="22878"/>
                  <a:pt x="15122" y="22990"/>
                </a:cubicBezTo>
                <a:cubicBezTo>
                  <a:pt x="15066" y="23101"/>
                  <a:pt x="14926" y="23213"/>
                  <a:pt x="14843" y="23352"/>
                </a:cubicBezTo>
                <a:cubicBezTo>
                  <a:pt x="14619" y="23492"/>
                  <a:pt x="14424" y="23659"/>
                  <a:pt x="14201" y="23827"/>
                </a:cubicBezTo>
                <a:cubicBezTo>
                  <a:pt x="13950" y="23966"/>
                  <a:pt x="13699" y="24106"/>
                  <a:pt x="13420" y="24189"/>
                </a:cubicBezTo>
                <a:cubicBezTo>
                  <a:pt x="13280" y="24050"/>
                  <a:pt x="13308" y="23799"/>
                  <a:pt x="13141" y="23659"/>
                </a:cubicBezTo>
                <a:cubicBezTo>
                  <a:pt x="12750" y="24022"/>
                  <a:pt x="12862" y="24245"/>
                  <a:pt x="12443" y="24580"/>
                </a:cubicBezTo>
                <a:cubicBezTo>
                  <a:pt x="12443" y="24692"/>
                  <a:pt x="12276" y="24803"/>
                  <a:pt x="12192" y="24915"/>
                </a:cubicBezTo>
                <a:cubicBezTo>
                  <a:pt x="12081" y="25054"/>
                  <a:pt x="11802" y="25249"/>
                  <a:pt x="11662" y="25389"/>
                </a:cubicBezTo>
                <a:cubicBezTo>
                  <a:pt x="11606" y="25417"/>
                  <a:pt x="11578" y="25445"/>
                  <a:pt x="11523" y="25445"/>
                </a:cubicBezTo>
                <a:cubicBezTo>
                  <a:pt x="11244" y="25724"/>
                  <a:pt x="10881" y="25947"/>
                  <a:pt x="10490" y="26059"/>
                </a:cubicBezTo>
                <a:cubicBezTo>
                  <a:pt x="10183" y="26142"/>
                  <a:pt x="9932" y="26226"/>
                  <a:pt x="9681" y="26282"/>
                </a:cubicBezTo>
                <a:close/>
                <a:moveTo>
                  <a:pt x="13476" y="23938"/>
                </a:moveTo>
                <a:cubicBezTo>
                  <a:pt x="13476" y="23966"/>
                  <a:pt x="13531" y="23938"/>
                  <a:pt x="13615" y="23855"/>
                </a:cubicBezTo>
                <a:cubicBezTo>
                  <a:pt x="13559" y="23855"/>
                  <a:pt x="13503" y="23882"/>
                  <a:pt x="13476" y="23938"/>
                </a:cubicBezTo>
                <a:close/>
                <a:moveTo>
                  <a:pt x="12164" y="24719"/>
                </a:moveTo>
                <a:cubicBezTo>
                  <a:pt x="12164" y="24719"/>
                  <a:pt x="12220" y="24719"/>
                  <a:pt x="12276" y="24692"/>
                </a:cubicBezTo>
                <a:cubicBezTo>
                  <a:pt x="12276" y="24664"/>
                  <a:pt x="12248" y="24664"/>
                  <a:pt x="12164" y="24719"/>
                </a:cubicBezTo>
                <a:close/>
                <a:moveTo>
                  <a:pt x="11774" y="24301"/>
                </a:moveTo>
                <a:cubicBezTo>
                  <a:pt x="11690" y="24357"/>
                  <a:pt x="11634" y="24357"/>
                  <a:pt x="11662" y="24385"/>
                </a:cubicBezTo>
                <a:cubicBezTo>
                  <a:pt x="11690" y="24385"/>
                  <a:pt x="11718" y="24357"/>
                  <a:pt x="11746" y="24357"/>
                </a:cubicBezTo>
                <a:cubicBezTo>
                  <a:pt x="11746" y="24357"/>
                  <a:pt x="11802" y="24329"/>
                  <a:pt x="11774" y="24301"/>
                </a:cubicBezTo>
                <a:close/>
                <a:moveTo>
                  <a:pt x="20952" y="4772"/>
                </a:moveTo>
                <a:cubicBezTo>
                  <a:pt x="20952" y="4772"/>
                  <a:pt x="20952" y="4827"/>
                  <a:pt x="21008" y="4883"/>
                </a:cubicBezTo>
                <a:cubicBezTo>
                  <a:pt x="21036" y="4883"/>
                  <a:pt x="21064" y="4911"/>
                  <a:pt x="21064" y="4883"/>
                </a:cubicBezTo>
                <a:cubicBezTo>
                  <a:pt x="21036" y="4855"/>
                  <a:pt x="20980" y="4799"/>
                  <a:pt x="20952" y="4772"/>
                </a:cubicBezTo>
                <a:close/>
                <a:moveTo>
                  <a:pt x="3209" y="22320"/>
                </a:moveTo>
                <a:cubicBezTo>
                  <a:pt x="3264" y="22320"/>
                  <a:pt x="3181" y="22208"/>
                  <a:pt x="3181" y="22153"/>
                </a:cubicBezTo>
                <a:cubicBezTo>
                  <a:pt x="3153" y="22069"/>
                  <a:pt x="3181" y="22264"/>
                  <a:pt x="3209" y="22320"/>
                </a:cubicBezTo>
                <a:close/>
                <a:moveTo>
                  <a:pt x="5385" y="24273"/>
                </a:moveTo>
                <a:cubicBezTo>
                  <a:pt x="4687" y="23855"/>
                  <a:pt x="4101" y="23269"/>
                  <a:pt x="3683" y="22571"/>
                </a:cubicBezTo>
                <a:cubicBezTo>
                  <a:pt x="3711" y="22655"/>
                  <a:pt x="3739" y="22739"/>
                  <a:pt x="3767" y="22822"/>
                </a:cubicBezTo>
                <a:cubicBezTo>
                  <a:pt x="3822" y="23018"/>
                  <a:pt x="3906" y="23213"/>
                  <a:pt x="4018" y="23380"/>
                </a:cubicBezTo>
                <a:cubicBezTo>
                  <a:pt x="3990" y="23436"/>
                  <a:pt x="4046" y="23492"/>
                  <a:pt x="4101" y="23576"/>
                </a:cubicBezTo>
                <a:cubicBezTo>
                  <a:pt x="4325" y="23771"/>
                  <a:pt x="4576" y="23966"/>
                  <a:pt x="4827" y="24106"/>
                </a:cubicBezTo>
                <a:cubicBezTo>
                  <a:pt x="4938" y="24106"/>
                  <a:pt x="5245" y="24273"/>
                  <a:pt x="5385" y="24273"/>
                </a:cubicBezTo>
                <a:close/>
                <a:moveTo>
                  <a:pt x="6947" y="24970"/>
                </a:moveTo>
                <a:cubicBezTo>
                  <a:pt x="6947" y="24943"/>
                  <a:pt x="6891" y="24915"/>
                  <a:pt x="6836" y="24887"/>
                </a:cubicBezTo>
                <a:cubicBezTo>
                  <a:pt x="6780" y="24859"/>
                  <a:pt x="6891" y="24915"/>
                  <a:pt x="6947" y="24943"/>
                </a:cubicBezTo>
                <a:close/>
                <a:moveTo>
                  <a:pt x="8621" y="25361"/>
                </a:moveTo>
                <a:lnTo>
                  <a:pt x="8621" y="25333"/>
                </a:lnTo>
                <a:cubicBezTo>
                  <a:pt x="8537" y="25333"/>
                  <a:pt x="8509" y="25361"/>
                  <a:pt x="8509" y="25389"/>
                </a:cubicBezTo>
                <a:close/>
                <a:moveTo>
                  <a:pt x="10351" y="25612"/>
                </a:moveTo>
                <a:cubicBezTo>
                  <a:pt x="10602" y="25501"/>
                  <a:pt x="10574" y="25389"/>
                  <a:pt x="10853" y="25249"/>
                </a:cubicBezTo>
                <a:cubicBezTo>
                  <a:pt x="10965" y="25082"/>
                  <a:pt x="11132" y="24915"/>
                  <a:pt x="11299" y="24831"/>
                </a:cubicBezTo>
                <a:cubicBezTo>
                  <a:pt x="11244" y="24747"/>
                  <a:pt x="11523" y="24552"/>
                  <a:pt x="11550" y="24413"/>
                </a:cubicBezTo>
                <a:cubicBezTo>
                  <a:pt x="11634" y="24385"/>
                  <a:pt x="11690" y="24329"/>
                  <a:pt x="11746" y="24273"/>
                </a:cubicBezTo>
                <a:cubicBezTo>
                  <a:pt x="11746" y="24273"/>
                  <a:pt x="11690" y="24273"/>
                  <a:pt x="11690" y="24245"/>
                </a:cubicBezTo>
                <a:lnTo>
                  <a:pt x="11718" y="24217"/>
                </a:lnTo>
                <a:cubicBezTo>
                  <a:pt x="11160" y="24496"/>
                  <a:pt x="10574" y="24719"/>
                  <a:pt x="9960" y="24859"/>
                </a:cubicBezTo>
                <a:cubicBezTo>
                  <a:pt x="10072" y="25110"/>
                  <a:pt x="10183" y="25333"/>
                  <a:pt x="10323" y="25584"/>
                </a:cubicBezTo>
                <a:close/>
                <a:moveTo>
                  <a:pt x="11383" y="25445"/>
                </a:moveTo>
                <a:lnTo>
                  <a:pt x="11383" y="25417"/>
                </a:lnTo>
                <a:lnTo>
                  <a:pt x="11272" y="25445"/>
                </a:lnTo>
                <a:cubicBezTo>
                  <a:pt x="11244" y="25501"/>
                  <a:pt x="11272" y="25501"/>
                  <a:pt x="11383" y="25445"/>
                </a:cubicBezTo>
                <a:close/>
                <a:moveTo>
                  <a:pt x="11132" y="25640"/>
                </a:moveTo>
                <a:cubicBezTo>
                  <a:pt x="11188" y="25612"/>
                  <a:pt x="11244" y="25612"/>
                  <a:pt x="11299" y="25584"/>
                </a:cubicBezTo>
                <a:cubicBezTo>
                  <a:pt x="11299" y="25556"/>
                  <a:pt x="11299" y="25528"/>
                  <a:pt x="11216" y="25584"/>
                </a:cubicBezTo>
                <a:cubicBezTo>
                  <a:pt x="11216" y="25612"/>
                  <a:pt x="11104" y="25640"/>
                  <a:pt x="11132" y="2566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28"/>
          <p:cNvSpPr/>
          <p:nvPr/>
        </p:nvSpPr>
        <p:spPr>
          <a:xfrm rot="-5400000">
            <a:off x="416934" y="4658094"/>
            <a:ext cx="383673" cy="350484"/>
          </a:xfrm>
          <a:custGeom>
            <a:rect b="b" l="l" r="r" t="t"/>
            <a:pathLst>
              <a:path extrusionOk="0" h="15904" w="17410">
                <a:moveTo>
                  <a:pt x="809" y="12862"/>
                </a:moveTo>
                <a:cubicBezTo>
                  <a:pt x="698" y="12750"/>
                  <a:pt x="670" y="12611"/>
                  <a:pt x="530" y="12499"/>
                </a:cubicBezTo>
                <a:cubicBezTo>
                  <a:pt x="475" y="12388"/>
                  <a:pt x="447" y="12276"/>
                  <a:pt x="391" y="12192"/>
                </a:cubicBezTo>
                <a:cubicBezTo>
                  <a:pt x="447" y="12192"/>
                  <a:pt x="363" y="11997"/>
                  <a:pt x="530" y="12192"/>
                </a:cubicBezTo>
                <a:cubicBezTo>
                  <a:pt x="530" y="12137"/>
                  <a:pt x="447" y="12081"/>
                  <a:pt x="447" y="12025"/>
                </a:cubicBezTo>
                <a:cubicBezTo>
                  <a:pt x="558" y="11886"/>
                  <a:pt x="698" y="11802"/>
                  <a:pt x="809" y="11690"/>
                </a:cubicBezTo>
                <a:cubicBezTo>
                  <a:pt x="865" y="11662"/>
                  <a:pt x="865" y="11579"/>
                  <a:pt x="921" y="11523"/>
                </a:cubicBezTo>
                <a:cubicBezTo>
                  <a:pt x="837" y="11383"/>
                  <a:pt x="754" y="11244"/>
                  <a:pt x="698" y="11076"/>
                </a:cubicBezTo>
                <a:lnTo>
                  <a:pt x="670" y="11049"/>
                </a:lnTo>
                <a:cubicBezTo>
                  <a:pt x="558" y="10937"/>
                  <a:pt x="447" y="10798"/>
                  <a:pt x="391" y="10658"/>
                </a:cubicBezTo>
                <a:cubicBezTo>
                  <a:pt x="335" y="10574"/>
                  <a:pt x="279" y="10463"/>
                  <a:pt x="224" y="10351"/>
                </a:cubicBezTo>
                <a:cubicBezTo>
                  <a:pt x="168" y="10212"/>
                  <a:pt x="112" y="10072"/>
                  <a:pt x="84" y="9905"/>
                </a:cubicBezTo>
                <a:cubicBezTo>
                  <a:pt x="56" y="9905"/>
                  <a:pt x="56" y="9821"/>
                  <a:pt x="28" y="9793"/>
                </a:cubicBezTo>
                <a:cubicBezTo>
                  <a:pt x="28" y="9542"/>
                  <a:pt x="0" y="9430"/>
                  <a:pt x="0" y="9235"/>
                </a:cubicBezTo>
                <a:cubicBezTo>
                  <a:pt x="0" y="8956"/>
                  <a:pt x="56" y="8677"/>
                  <a:pt x="168" y="8398"/>
                </a:cubicBezTo>
                <a:cubicBezTo>
                  <a:pt x="196" y="8342"/>
                  <a:pt x="251" y="8175"/>
                  <a:pt x="335" y="8063"/>
                </a:cubicBezTo>
                <a:cubicBezTo>
                  <a:pt x="391" y="7952"/>
                  <a:pt x="475" y="7868"/>
                  <a:pt x="558" y="7784"/>
                </a:cubicBezTo>
                <a:cubicBezTo>
                  <a:pt x="586" y="7757"/>
                  <a:pt x="614" y="7701"/>
                  <a:pt x="614" y="7673"/>
                </a:cubicBezTo>
                <a:cubicBezTo>
                  <a:pt x="698" y="7617"/>
                  <a:pt x="754" y="7561"/>
                  <a:pt x="837" y="7505"/>
                </a:cubicBezTo>
                <a:cubicBezTo>
                  <a:pt x="949" y="7450"/>
                  <a:pt x="1088" y="7310"/>
                  <a:pt x="1200" y="7310"/>
                </a:cubicBezTo>
                <a:cubicBezTo>
                  <a:pt x="1367" y="7199"/>
                  <a:pt x="1507" y="7087"/>
                  <a:pt x="1674" y="6975"/>
                </a:cubicBezTo>
                <a:cubicBezTo>
                  <a:pt x="1702" y="6920"/>
                  <a:pt x="1730" y="6892"/>
                  <a:pt x="1730" y="6864"/>
                </a:cubicBezTo>
                <a:cubicBezTo>
                  <a:pt x="1842" y="6641"/>
                  <a:pt x="1925" y="6389"/>
                  <a:pt x="1981" y="6138"/>
                </a:cubicBezTo>
                <a:cubicBezTo>
                  <a:pt x="2009" y="5999"/>
                  <a:pt x="2065" y="5859"/>
                  <a:pt x="2121" y="5720"/>
                </a:cubicBezTo>
                <a:cubicBezTo>
                  <a:pt x="2121" y="5692"/>
                  <a:pt x="2121" y="5664"/>
                  <a:pt x="2093" y="5636"/>
                </a:cubicBezTo>
                <a:cubicBezTo>
                  <a:pt x="2204" y="5246"/>
                  <a:pt x="2455" y="4883"/>
                  <a:pt x="2790" y="4632"/>
                </a:cubicBezTo>
                <a:cubicBezTo>
                  <a:pt x="2790" y="4604"/>
                  <a:pt x="2818" y="4576"/>
                  <a:pt x="2846" y="4548"/>
                </a:cubicBezTo>
                <a:cubicBezTo>
                  <a:pt x="2930" y="4409"/>
                  <a:pt x="3041" y="4297"/>
                  <a:pt x="3097" y="4185"/>
                </a:cubicBezTo>
                <a:cubicBezTo>
                  <a:pt x="3320" y="3934"/>
                  <a:pt x="3432" y="3767"/>
                  <a:pt x="3711" y="3516"/>
                </a:cubicBezTo>
                <a:cubicBezTo>
                  <a:pt x="4018" y="3237"/>
                  <a:pt x="4408" y="2930"/>
                  <a:pt x="4771" y="2623"/>
                </a:cubicBezTo>
                <a:cubicBezTo>
                  <a:pt x="5134" y="2316"/>
                  <a:pt x="5301" y="2177"/>
                  <a:pt x="5692" y="1898"/>
                </a:cubicBezTo>
                <a:cubicBezTo>
                  <a:pt x="5887" y="1758"/>
                  <a:pt x="6082" y="1591"/>
                  <a:pt x="6361" y="1423"/>
                </a:cubicBezTo>
                <a:cubicBezTo>
                  <a:pt x="6585" y="1312"/>
                  <a:pt x="6836" y="1172"/>
                  <a:pt x="7087" y="1089"/>
                </a:cubicBezTo>
                <a:cubicBezTo>
                  <a:pt x="7226" y="1033"/>
                  <a:pt x="7394" y="1033"/>
                  <a:pt x="7561" y="1033"/>
                </a:cubicBezTo>
                <a:cubicBezTo>
                  <a:pt x="8900" y="391"/>
                  <a:pt x="10379" y="1"/>
                  <a:pt x="11830" y="252"/>
                </a:cubicBezTo>
                <a:cubicBezTo>
                  <a:pt x="13392" y="614"/>
                  <a:pt x="14759" y="1563"/>
                  <a:pt x="15596" y="2930"/>
                </a:cubicBezTo>
                <a:cubicBezTo>
                  <a:pt x="15652" y="3042"/>
                  <a:pt x="15735" y="3153"/>
                  <a:pt x="15791" y="3237"/>
                </a:cubicBezTo>
                <a:cubicBezTo>
                  <a:pt x="16014" y="3600"/>
                  <a:pt x="16210" y="3990"/>
                  <a:pt x="16349" y="4381"/>
                </a:cubicBezTo>
                <a:cubicBezTo>
                  <a:pt x="16349" y="4381"/>
                  <a:pt x="16321" y="4381"/>
                  <a:pt x="16321" y="4381"/>
                </a:cubicBezTo>
                <a:lnTo>
                  <a:pt x="16321" y="4381"/>
                </a:lnTo>
                <a:cubicBezTo>
                  <a:pt x="16712" y="5413"/>
                  <a:pt x="16935" y="6501"/>
                  <a:pt x="17047" y="7589"/>
                </a:cubicBezTo>
                <a:cubicBezTo>
                  <a:pt x="17103" y="7645"/>
                  <a:pt x="17103" y="7729"/>
                  <a:pt x="17130" y="7812"/>
                </a:cubicBezTo>
                <a:cubicBezTo>
                  <a:pt x="17270" y="7812"/>
                  <a:pt x="17382" y="8733"/>
                  <a:pt x="17298" y="9263"/>
                </a:cubicBezTo>
                <a:cubicBezTo>
                  <a:pt x="17270" y="9291"/>
                  <a:pt x="17270" y="9319"/>
                  <a:pt x="17270" y="9375"/>
                </a:cubicBezTo>
                <a:cubicBezTo>
                  <a:pt x="17298" y="9514"/>
                  <a:pt x="17354" y="9598"/>
                  <a:pt x="17409" y="9737"/>
                </a:cubicBezTo>
                <a:cubicBezTo>
                  <a:pt x="17382" y="9877"/>
                  <a:pt x="17382" y="10016"/>
                  <a:pt x="17409" y="10156"/>
                </a:cubicBezTo>
                <a:cubicBezTo>
                  <a:pt x="17382" y="10295"/>
                  <a:pt x="17354" y="10435"/>
                  <a:pt x="17354" y="10574"/>
                </a:cubicBezTo>
                <a:cubicBezTo>
                  <a:pt x="17354" y="10602"/>
                  <a:pt x="17326" y="10658"/>
                  <a:pt x="17326" y="10686"/>
                </a:cubicBezTo>
                <a:cubicBezTo>
                  <a:pt x="17298" y="10798"/>
                  <a:pt x="17298" y="10909"/>
                  <a:pt x="17326" y="10993"/>
                </a:cubicBezTo>
                <a:cubicBezTo>
                  <a:pt x="17298" y="11076"/>
                  <a:pt x="17298" y="11132"/>
                  <a:pt x="17270" y="11188"/>
                </a:cubicBezTo>
                <a:cubicBezTo>
                  <a:pt x="17298" y="11188"/>
                  <a:pt x="17270" y="11355"/>
                  <a:pt x="17270" y="11439"/>
                </a:cubicBezTo>
                <a:cubicBezTo>
                  <a:pt x="17270" y="11523"/>
                  <a:pt x="17298" y="11495"/>
                  <a:pt x="17298" y="11523"/>
                </a:cubicBezTo>
                <a:cubicBezTo>
                  <a:pt x="17298" y="11551"/>
                  <a:pt x="17298" y="11551"/>
                  <a:pt x="17270" y="11579"/>
                </a:cubicBezTo>
                <a:cubicBezTo>
                  <a:pt x="17270" y="11607"/>
                  <a:pt x="17270" y="11579"/>
                  <a:pt x="17270" y="11607"/>
                </a:cubicBezTo>
                <a:cubicBezTo>
                  <a:pt x="17270" y="11634"/>
                  <a:pt x="17270" y="11662"/>
                  <a:pt x="17242" y="11718"/>
                </a:cubicBezTo>
                <a:cubicBezTo>
                  <a:pt x="17242" y="11830"/>
                  <a:pt x="17242" y="11941"/>
                  <a:pt x="17214" y="12081"/>
                </a:cubicBezTo>
                <a:cubicBezTo>
                  <a:pt x="17186" y="12165"/>
                  <a:pt x="17130" y="12276"/>
                  <a:pt x="17103" y="12360"/>
                </a:cubicBezTo>
                <a:cubicBezTo>
                  <a:pt x="17103" y="12304"/>
                  <a:pt x="17075" y="12192"/>
                  <a:pt x="17019" y="12220"/>
                </a:cubicBezTo>
                <a:cubicBezTo>
                  <a:pt x="16963" y="12360"/>
                  <a:pt x="16935" y="12499"/>
                  <a:pt x="16851" y="12667"/>
                </a:cubicBezTo>
                <a:cubicBezTo>
                  <a:pt x="16824" y="12750"/>
                  <a:pt x="16768" y="12834"/>
                  <a:pt x="16684" y="12918"/>
                </a:cubicBezTo>
                <a:cubicBezTo>
                  <a:pt x="16628" y="13057"/>
                  <a:pt x="16600" y="13141"/>
                  <a:pt x="16572" y="13225"/>
                </a:cubicBezTo>
                <a:cubicBezTo>
                  <a:pt x="16572" y="13225"/>
                  <a:pt x="16600" y="13225"/>
                  <a:pt x="16572" y="13281"/>
                </a:cubicBezTo>
                <a:cubicBezTo>
                  <a:pt x="16517" y="13308"/>
                  <a:pt x="16600" y="13197"/>
                  <a:pt x="16628" y="13225"/>
                </a:cubicBezTo>
                <a:cubicBezTo>
                  <a:pt x="16628" y="13253"/>
                  <a:pt x="16768" y="13308"/>
                  <a:pt x="16851" y="13308"/>
                </a:cubicBezTo>
                <a:cubicBezTo>
                  <a:pt x="16963" y="13308"/>
                  <a:pt x="17047" y="13364"/>
                  <a:pt x="16991" y="13532"/>
                </a:cubicBezTo>
                <a:cubicBezTo>
                  <a:pt x="16851" y="13922"/>
                  <a:pt x="16572" y="14285"/>
                  <a:pt x="16238" y="14536"/>
                </a:cubicBezTo>
                <a:cubicBezTo>
                  <a:pt x="16154" y="14564"/>
                  <a:pt x="16070" y="14620"/>
                  <a:pt x="16042" y="14592"/>
                </a:cubicBezTo>
                <a:cubicBezTo>
                  <a:pt x="15596" y="14954"/>
                  <a:pt x="15261" y="15038"/>
                  <a:pt x="15150" y="15010"/>
                </a:cubicBezTo>
                <a:cubicBezTo>
                  <a:pt x="15150" y="15066"/>
                  <a:pt x="15233" y="15150"/>
                  <a:pt x="15233" y="15206"/>
                </a:cubicBezTo>
                <a:cubicBezTo>
                  <a:pt x="15205" y="15345"/>
                  <a:pt x="15150" y="15429"/>
                  <a:pt x="15038" y="15512"/>
                </a:cubicBezTo>
                <a:cubicBezTo>
                  <a:pt x="14843" y="15624"/>
                  <a:pt x="14619" y="15736"/>
                  <a:pt x="14368" y="15791"/>
                </a:cubicBezTo>
                <a:cubicBezTo>
                  <a:pt x="14229" y="15847"/>
                  <a:pt x="14062" y="15875"/>
                  <a:pt x="13894" y="15847"/>
                </a:cubicBezTo>
                <a:cubicBezTo>
                  <a:pt x="13838" y="15819"/>
                  <a:pt x="13950" y="15736"/>
                  <a:pt x="13810" y="15708"/>
                </a:cubicBezTo>
                <a:cubicBezTo>
                  <a:pt x="13643" y="15764"/>
                  <a:pt x="13476" y="15791"/>
                  <a:pt x="13308" y="15819"/>
                </a:cubicBezTo>
                <a:cubicBezTo>
                  <a:pt x="13225" y="15819"/>
                  <a:pt x="13113" y="15819"/>
                  <a:pt x="13029" y="15819"/>
                </a:cubicBezTo>
                <a:cubicBezTo>
                  <a:pt x="12862" y="15819"/>
                  <a:pt x="12667" y="15875"/>
                  <a:pt x="12527" y="15875"/>
                </a:cubicBezTo>
                <a:cubicBezTo>
                  <a:pt x="12164" y="15903"/>
                  <a:pt x="12081" y="15847"/>
                  <a:pt x="11997" y="15764"/>
                </a:cubicBezTo>
                <a:cubicBezTo>
                  <a:pt x="11634" y="15847"/>
                  <a:pt x="11244" y="15847"/>
                  <a:pt x="10881" y="15791"/>
                </a:cubicBezTo>
                <a:cubicBezTo>
                  <a:pt x="10797" y="15791"/>
                  <a:pt x="10742" y="15764"/>
                  <a:pt x="10658" y="15736"/>
                </a:cubicBezTo>
                <a:cubicBezTo>
                  <a:pt x="10323" y="15736"/>
                  <a:pt x="10016" y="15680"/>
                  <a:pt x="9709" y="15568"/>
                </a:cubicBezTo>
                <a:cubicBezTo>
                  <a:pt x="9570" y="15568"/>
                  <a:pt x="9458" y="15540"/>
                  <a:pt x="9319" y="15540"/>
                </a:cubicBezTo>
                <a:cubicBezTo>
                  <a:pt x="9179" y="15512"/>
                  <a:pt x="8956" y="15485"/>
                  <a:pt x="8844" y="15429"/>
                </a:cubicBezTo>
                <a:cubicBezTo>
                  <a:pt x="8872" y="15401"/>
                  <a:pt x="8761" y="15345"/>
                  <a:pt x="8733" y="15289"/>
                </a:cubicBezTo>
                <a:cubicBezTo>
                  <a:pt x="8621" y="15289"/>
                  <a:pt x="8649" y="15345"/>
                  <a:pt x="8593" y="15345"/>
                </a:cubicBezTo>
                <a:cubicBezTo>
                  <a:pt x="8537" y="15373"/>
                  <a:pt x="8593" y="15317"/>
                  <a:pt x="8537" y="15317"/>
                </a:cubicBezTo>
                <a:cubicBezTo>
                  <a:pt x="8482" y="15317"/>
                  <a:pt x="8593" y="15373"/>
                  <a:pt x="8537" y="15401"/>
                </a:cubicBezTo>
                <a:cubicBezTo>
                  <a:pt x="8259" y="15457"/>
                  <a:pt x="8259" y="15596"/>
                  <a:pt x="7784" y="15568"/>
                </a:cubicBezTo>
                <a:cubicBezTo>
                  <a:pt x="7561" y="15485"/>
                  <a:pt x="7031" y="15429"/>
                  <a:pt x="6947" y="15317"/>
                </a:cubicBezTo>
                <a:cubicBezTo>
                  <a:pt x="6891" y="15317"/>
                  <a:pt x="6780" y="15317"/>
                  <a:pt x="6752" y="15345"/>
                </a:cubicBezTo>
                <a:cubicBezTo>
                  <a:pt x="6557" y="15345"/>
                  <a:pt x="6389" y="15289"/>
                  <a:pt x="6222" y="15233"/>
                </a:cubicBezTo>
                <a:cubicBezTo>
                  <a:pt x="6110" y="15233"/>
                  <a:pt x="6027" y="15233"/>
                  <a:pt x="5915" y="15206"/>
                </a:cubicBezTo>
                <a:cubicBezTo>
                  <a:pt x="5748" y="15150"/>
                  <a:pt x="5580" y="15094"/>
                  <a:pt x="5385" y="15066"/>
                </a:cubicBezTo>
                <a:cubicBezTo>
                  <a:pt x="5218" y="15010"/>
                  <a:pt x="5078" y="14927"/>
                  <a:pt x="4911" y="14843"/>
                </a:cubicBezTo>
                <a:cubicBezTo>
                  <a:pt x="4911" y="14815"/>
                  <a:pt x="4966" y="14759"/>
                  <a:pt x="4911" y="14731"/>
                </a:cubicBezTo>
                <a:cubicBezTo>
                  <a:pt x="4827" y="14731"/>
                  <a:pt x="4743" y="14731"/>
                  <a:pt x="4660" y="14759"/>
                </a:cubicBezTo>
                <a:cubicBezTo>
                  <a:pt x="4576" y="14759"/>
                  <a:pt x="4436" y="14731"/>
                  <a:pt x="4381" y="14731"/>
                </a:cubicBezTo>
                <a:cubicBezTo>
                  <a:pt x="4185" y="14648"/>
                  <a:pt x="4018" y="14620"/>
                  <a:pt x="3850" y="14536"/>
                </a:cubicBezTo>
                <a:cubicBezTo>
                  <a:pt x="3683" y="14452"/>
                  <a:pt x="3516" y="14341"/>
                  <a:pt x="3348" y="14229"/>
                </a:cubicBezTo>
                <a:cubicBezTo>
                  <a:pt x="3376" y="14090"/>
                  <a:pt x="3544" y="14006"/>
                  <a:pt x="3544" y="13866"/>
                </a:cubicBezTo>
                <a:cubicBezTo>
                  <a:pt x="3209" y="13783"/>
                  <a:pt x="3125" y="13922"/>
                  <a:pt x="2762" y="13811"/>
                </a:cubicBezTo>
                <a:cubicBezTo>
                  <a:pt x="2707" y="13839"/>
                  <a:pt x="2567" y="13783"/>
                  <a:pt x="2483" y="13811"/>
                </a:cubicBezTo>
                <a:cubicBezTo>
                  <a:pt x="2400" y="13811"/>
                  <a:pt x="2149" y="13699"/>
                  <a:pt x="2009" y="13671"/>
                </a:cubicBezTo>
                <a:cubicBezTo>
                  <a:pt x="1981" y="13643"/>
                  <a:pt x="1953" y="13643"/>
                  <a:pt x="1925" y="13615"/>
                </a:cubicBezTo>
                <a:cubicBezTo>
                  <a:pt x="1674" y="13560"/>
                  <a:pt x="1423" y="13448"/>
                  <a:pt x="1200" y="13253"/>
                </a:cubicBezTo>
                <a:cubicBezTo>
                  <a:pt x="1088" y="13113"/>
                  <a:pt x="949" y="13002"/>
                  <a:pt x="809" y="12862"/>
                </a:cubicBezTo>
                <a:close/>
                <a:moveTo>
                  <a:pt x="3544" y="14145"/>
                </a:moveTo>
                <a:cubicBezTo>
                  <a:pt x="3544" y="14145"/>
                  <a:pt x="3599" y="14173"/>
                  <a:pt x="3655" y="14201"/>
                </a:cubicBezTo>
                <a:cubicBezTo>
                  <a:pt x="3627" y="14173"/>
                  <a:pt x="3599" y="14145"/>
                  <a:pt x="3571" y="14145"/>
                </a:cubicBezTo>
                <a:close/>
                <a:moveTo>
                  <a:pt x="2623" y="13699"/>
                </a:moveTo>
                <a:cubicBezTo>
                  <a:pt x="2623" y="13699"/>
                  <a:pt x="2651" y="13727"/>
                  <a:pt x="2679" y="13755"/>
                </a:cubicBezTo>
                <a:cubicBezTo>
                  <a:pt x="2707" y="13783"/>
                  <a:pt x="2679" y="13727"/>
                  <a:pt x="2623" y="13699"/>
                </a:cubicBezTo>
                <a:close/>
                <a:moveTo>
                  <a:pt x="2707" y="13336"/>
                </a:moveTo>
                <a:cubicBezTo>
                  <a:pt x="2651" y="13308"/>
                  <a:pt x="2623" y="13308"/>
                  <a:pt x="2623" y="13308"/>
                </a:cubicBezTo>
                <a:cubicBezTo>
                  <a:pt x="2651" y="13336"/>
                  <a:pt x="2651" y="13336"/>
                  <a:pt x="2679" y="13364"/>
                </a:cubicBezTo>
                <a:cubicBezTo>
                  <a:pt x="2679" y="13364"/>
                  <a:pt x="2707" y="13336"/>
                  <a:pt x="2707" y="13336"/>
                </a:cubicBezTo>
                <a:close/>
                <a:moveTo>
                  <a:pt x="17186" y="11272"/>
                </a:moveTo>
                <a:cubicBezTo>
                  <a:pt x="17186" y="11272"/>
                  <a:pt x="17158" y="11300"/>
                  <a:pt x="17158" y="11355"/>
                </a:cubicBezTo>
                <a:cubicBezTo>
                  <a:pt x="17130" y="11411"/>
                  <a:pt x="17158" y="11411"/>
                  <a:pt x="17158" y="11383"/>
                </a:cubicBezTo>
                <a:cubicBezTo>
                  <a:pt x="17186" y="11355"/>
                  <a:pt x="17186" y="11300"/>
                  <a:pt x="17186" y="11272"/>
                </a:cubicBezTo>
                <a:close/>
                <a:moveTo>
                  <a:pt x="670" y="7757"/>
                </a:moveTo>
                <a:cubicBezTo>
                  <a:pt x="670" y="7784"/>
                  <a:pt x="726" y="7701"/>
                  <a:pt x="754" y="7673"/>
                </a:cubicBezTo>
                <a:cubicBezTo>
                  <a:pt x="782" y="7645"/>
                  <a:pt x="670" y="7729"/>
                  <a:pt x="670" y="7729"/>
                </a:cubicBezTo>
                <a:close/>
                <a:moveTo>
                  <a:pt x="363" y="9709"/>
                </a:moveTo>
                <a:cubicBezTo>
                  <a:pt x="335" y="9151"/>
                  <a:pt x="447" y="8621"/>
                  <a:pt x="698" y="8119"/>
                </a:cubicBezTo>
                <a:lnTo>
                  <a:pt x="586" y="8259"/>
                </a:lnTo>
                <a:cubicBezTo>
                  <a:pt x="503" y="8370"/>
                  <a:pt x="419" y="8482"/>
                  <a:pt x="363" y="8593"/>
                </a:cubicBezTo>
                <a:cubicBezTo>
                  <a:pt x="335" y="8593"/>
                  <a:pt x="307" y="8649"/>
                  <a:pt x="279" y="8733"/>
                </a:cubicBezTo>
                <a:cubicBezTo>
                  <a:pt x="251" y="8928"/>
                  <a:pt x="251" y="9124"/>
                  <a:pt x="279" y="9319"/>
                </a:cubicBezTo>
                <a:cubicBezTo>
                  <a:pt x="307" y="9375"/>
                  <a:pt x="307" y="9626"/>
                  <a:pt x="363" y="9682"/>
                </a:cubicBezTo>
                <a:close/>
                <a:moveTo>
                  <a:pt x="558" y="10853"/>
                </a:moveTo>
                <a:lnTo>
                  <a:pt x="558" y="10770"/>
                </a:lnTo>
                <a:cubicBezTo>
                  <a:pt x="558" y="10714"/>
                  <a:pt x="558" y="10798"/>
                  <a:pt x="558" y="10853"/>
                </a:cubicBezTo>
                <a:close/>
                <a:moveTo>
                  <a:pt x="949" y="11941"/>
                </a:moveTo>
                <a:lnTo>
                  <a:pt x="949" y="11941"/>
                </a:lnTo>
                <a:cubicBezTo>
                  <a:pt x="921" y="11913"/>
                  <a:pt x="893" y="11886"/>
                  <a:pt x="893" y="11913"/>
                </a:cubicBezTo>
                <a:close/>
                <a:moveTo>
                  <a:pt x="1451" y="13002"/>
                </a:moveTo>
                <a:cubicBezTo>
                  <a:pt x="1591" y="13085"/>
                  <a:pt x="1646" y="13029"/>
                  <a:pt x="1842" y="13169"/>
                </a:cubicBezTo>
                <a:cubicBezTo>
                  <a:pt x="1981" y="13141"/>
                  <a:pt x="2121" y="13197"/>
                  <a:pt x="2232" y="13253"/>
                </a:cubicBezTo>
                <a:cubicBezTo>
                  <a:pt x="2260" y="13169"/>
                  <a:pt x="2483" y="13253"/>
                  <a:pt x="2567" y="13253"/>
                </a:cubicBezTo>
                <a:cubicBezTo>
                  <a:pt x="2623" y="13281"/>
                  <a:pt x="2651" y="13281"/>
                  <a:pt x="2707" y="13308"/>
                </a:cubicBezTo>
                <a:cubicBezTo>
                  <a:pt x="2707" y="13308"/>
                  <a:pt x="2679" y="13253"/>
                  <a:pt x="2707" y="13253"/>
                </a:cubicBezTo>
                <a:lnTo>
                  <a:pt x="2734" y="13253"/>
                </a:lnTo>
                <a:cubicBezTo>
                  <a:pt x="2372" y="13029"/>
                  <a:pt x="2037" y="12778"/>
                  <a:pt x="1702" y="12499"/>
                </a:cubicBezTo>
                <a:cubicBezTo>
                  <a:pt x="1619" y="12667"/>
                  <a:pt x="1535" y="12806"/>
                  <a:pt x="1479" y="13002"/>
                </a:cubicBezTo>
                <a:close/>
                <a:moveTo>
                  <a:pt x="1898" y="13532"/>
                </a:moveTo>
                <a:lnTo>
                  <a:pt x="1898" y="13532"/>
                </a:lnTo>
                <a:lnTo>
                  <a:pt x="1842" y="13476"/>
                </a:lnTo>
                <a:cubicBezTo>
                  <a:pt x="1842" y="13476"/>
                  <a:pt x="1870" y="13476"/>
                  <a:pt x="1898" y="13532"/>
                </a:cubicBezTo>
                <a:close/>
                <a:moveTo>
                  <a:pt x="1702" y="13476"/>
                </a:moveTo>
                <a:cubicBezTo>
                  <a:pt x="1730" y="13504"/>
                  <a:pt x="1786" y="13504"/>
                  <a:pt x="1814" y="13532"/>
                </a:cubicBezTo>
                <a:cubicBezTo>
                  <a:pt x="1814" y="13532"/>
                  <a:pt x="1842" y="13532"/>
                  <a:pt x="1786" y="13476"/>
                </a:cubicBezTo>
                <a:cubicBezTo>
                  <a:pt x="1758" y="13448"/>
                  <a:pt x="1702" y="13448"/>
                  <a:pt x="1702" y="1347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28"/>
          <p:cNvSpPr/>
          <p:nvPr/>
        </p:nvSpPr>
        <p:spPr>
          <a:xfrm>
            <a:off x="433515" y="-366653"/>
            <a:ext cx="1026154" cy="951161"/>
          </a:xfrm>
          <a:custGeom>
            <a:rect b="b" l="l" r="r" t="t"/>
            <a:pathLst>
              <a:path extrusionOk="0" h="43161" w="46564">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8"/>
          <p:cNvSpPr/>
          <p:nvPr/>
        </p:nvSpPr>
        <p:spPr>
          <a:xfrm>
            <a:off x="714851" y="459367"/>
            <a:ext cx="818958" cy="787003"/>
          </a:xfrm>
          <a:custGeom>
            <a:rect b="b" l="l" r="r" t="t"/>
            <a:pathLst>
              <a:path extrusionOk="0" h="35712" w="37162">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28"/>
          <p:cNvSpPr/>
          <p:nvPr/>
        </p:nvSpPr>
        <p:spPr>
          <a:xfrm rot="-5400000">
            <a:off x="-4866" y="4919950"/>
            <a:ext cx="283468" cy="260087"/>
          </a:xfrm>
          <a:custGeom>
            <a:rect b="b" l="l" r="r" t="t"/>
            <a:pathLst>
              <a:path extrusionOk="0" h="11802" w="12863">
                <a:moveTo>
                  <a:pt x="11439" y="475"/>
                </a:moveTo>
                <a:cubicBezTo>
                  <a:pt x="11551" y="559"/>
                  <a:pt x="11607" y="614"/>
                  <a:pt x="11718" y="698"/>
                </a:cubicBezTo>
                <a:lnTo>
                  <a:pt x="11858" y="865"/>
                </a:lnTo>
                <a:cubicBezTo>
                  <a:pt x="11830" y="865"/>
                  <a:pt x="11941" y="977"/>
                  <a:pt x="11774" y="893"/>
                </a:cubicBezTo>
                <a:cubicBezTo>
                  <a:pt x="11802" y="949"/>
                  <a:pt x="11858" y="949"/>
                  <a:pt x="11886" y="1005"/>
                </a:cubicBezTo>
                <a:cubicBezTo>
                  <a:pt x="11830" y="1117"/>
                  <a:pt x="11774" y="1200"/>
                  <a:pt x="11690" y="1312"/>
                </a:cubicBezTo>
                <a:cubicBezTo>
                  <a:pt x="11662" y="1340"/>
                  <a:pt x="11690" y="1423"/>
                  <a:pt x="11635" y="1451"/>
                </a:cubicBezTo>
                <a:cubicBezTo>
                  <a:pt x="11746" y="1535"/>
                  <a:pt x="11830" y="1619"/>
                  <a:pt x="11914" y="1702"/>
                </a:cubicBezTo>
                <a:lnTo>
                  <a:pt x="11941" y="1702"/>
                </a:lnTo>
                <a:cubicBezTo>
                  <a:pt x="12053" y="1758"/>
                  <a:pt x="12137" y="1842"/>
                  <a:pt x="12193" y="1926"/>
                </a:cubicBezTo>
                <a:cubicBezTo>
                  <a:pt x="12276" y="1981"/>
                  <a:pt x="12332" y="2037"/>
                  <a:pt x="12388" y="2093"/>
                </a:cubicBezTo>
                <a:cubicBezTo>
                  <a:pt x="12471" y="2177"/>
                  <a:pt x="12527" y="2288"/>
                  <a:pt x="12583" y="2372"/>
                </a:cubicBezTo>
                <a:cubicBezTo>
                  <a:pt x="12583" y="2372"/>
                  <a:pt x="12639" y="2428"/>
                  <a:pt x="12667" y="2456"/>
                </a:cubicBezTo>
                <a:cubicBezTo>
                  <a:pt x="12723" y="2623"/>
                  <a:pt x="12750" y="2707"/>
                  <a:pt x="12806" y="2818"/>
                </a:cubicBezTo>
                <a:cubicBezTo>
                  <a:pt x="12862" y="3042"/>
                  <a:pt x="12862" y="3237"/>
                  <a:pt x="12862" y="3460"/>
                </a:cubicBezTo>
                <a:cubicBezTo>
                  <a:pt x="12862" y="3488"/>
                  <a:pt x="12862" y="3627"/>
                  <a:pt x="12834" y="3711"/>
                </a:cubicBezTo>
                <a:cubicBezTo>
                  <a:pt x="12806" y="3795"/>
                  <a:pt x="12778" y="3879"/>
                  <a:pt x="12723" y="3962"/>
                </a:cubicBezTo>
                <a:cubicBezTo>
                  <a:pt x="12723" y="3990"/>
                  <a:pt x="12723" y="4018"/>
                  <a:pt x="12695" y="4046"/>
                </a:cubicBezTo>
                <a:cubicBezTo>
                  <a:pt x="12667" y="4102"/>
                  <a:pt x="12639" y="4158"/>
                  <a:pt x="12583" y="4213"/>
                </a:cubicBezTo>
                <a:cubicBezTo>
                  <a:pt x="12527" y="4297"/>
                  <a:pt x="12444" y="4409"/>
                  <a:pt x="12388" y="4437"/>
                </a:cubicBezTo>
                <a:cubicBezTo>
                  <a:pt x="12304" y="4548"/>
                  <a:pt x="12220" y="4660"/>
                  <a:pt x="12137" y="4771"/>
                </a:cubicBezTo>
                <a:cubicBezTo>
                  <a:pt x="12137" y="4799"/>
                  <a:pt x="12109" y="4827"/>
                  <a:pt x="12109" y="4855"/>
                </a:cubicBezTo>
                <a:cubicBezTo>
                  <a:pt x="12081" y="5050"/>
                  <a:pt x="12081" y="5246"/>
                  <a:pt x="12109" y="5413"/>
                </a:cubicBezTo>
                <a:cubicBezTo>
                  <a:pt x="12109" y="5525"/>
                  <a:pt x="12109" y="5636"/>
                  <a:pt x="12109" y="5720"/>
                </a:cubicBezTo>
                <a:cubicBezTo>
                  <a:pt x="12109" y="5776"/>
                  <a:pt x="12137" y="5776"/>
                  <a:pt x="12165" y="5776"/>
                </a:cubicBezTo>
                <a:cubicBezTo>
                  <a:pt x="12165" y="6110"/>
                  <a:pt x="12053" y="6389"/>
                  <a:pt x="11886" y="6641"/>
                </a:cubicBezTo>
                <a:lnTo>
                  <a:pt x="11858" y="6724"/>
                </a:lnTo>
                <a:cubicBezTo>
                  <a:pt x="11830" y="6836"/>
                  <a:pt x="11774" y="6947"/>
                  <a:pt x="11774" y="7031"/>
                </a:cubicBezTo>
                <a:cubicBezTo>
                  <a:pt x="11662" y="7254"/>
                  <a:pt x="11607" y="7394"/>
                  <a:pt x="11467" y="7645"/>
                </a:cubicBezTo>
                <a:cubicBezTo>
                  <a:pt x="11328" y="7868"/>
                  <a:pt x="11132" y="8203"/>
                  <a:pt x="10937" y="8482"/>
                </a:cubicBezTo>
                <a:cubicBezTo>
                  <a:pt x="10798" y="8733"/>
                  <a:pt x="10630" y="8956"/>
                  <a:pt x="10463" y="9207"/>
                </a:cubicBezTo>
                <a:cubicBezTo>
                  <a:pt x="10351" y="9319"/>
                  <a:pt x="10240" y="9486"/>
                  <a:pt x="10100" y="9654"/>
                </a:cubicBezTo>
                <a:cubicBezTo>
                  <a:pt x="9961" y="9821"/>
                  <a:pt x="9821" y="9933"/>
                  <a:pt x="9682" y="10072"/>
                </a:cubicBezTo>
                <a:cubicBezTo>
                  <a:pt x="9570" y="10128"/>
                  <a:pt x="9458" y="10184"/>
                  <a:pt x="9347" y="10212"/>
                </a:cubicBezTo>
                <a:cubicBezTo>
                  <a:pt x="8594" y="10993"/>
                  <a:pt x="7617" y="11495"/>
                  <a:pt x="6557" y="11690"/>
                </a:cubicBezTo>
                <a:cubicBezTo>
                  <a:pt x="5385" y="11802"/>
                  <a:pt x="4213" y="11411"/>
                  <a:pt x="3348" y="10658"/>
                </a:cubicBezTo>
                <a:cubicBezTo>
                  <a:pt x="3265" y="10602"/>
                  <a:pt x="3181" y="10546"/>
                  <a:pt x="3125" y="10491"/>
                </a:cubicBezTo>
                <a:cubicBezTo>
                  <a:pt x="2902" y="10267"/>
                  <a:pt x="2679" y="10044"/>
                  <a:pt x="2484" y="9821"/>
                </a:cubicBezTo>
                <a:lnTo>
                  <a:pt x="2484" y="9821"/>
                </a:lnTo>
                <a:lnTo>
                  <a:pt x="2484" y="9821"/>
                </a:lnTo>
                <a:cubicBezTo>
                  <a:pt x="2009" y="9179"/>
                  <a:pt x="1591" y="8482"/>
                  <a:pt x="1284" y="7729"/>
                </a:cubicBezTo>
                <a:cubicBezTo>
                  <a:pt x="1228" y="7701"/>
                  <a:pt x="1200" y="7645"/>
                  <a:pt x="1172" y="7589"/>
                </a:cubicBezTo>
                <a:cubicBezTo>
                  <a:pt x="1089" y="7617"/>
                  <a:pt x="810" y="7003"/>
                  <a:pt x="726" y="6613"/>
                </a:cubicBezTo>
                <a:cubicBezTo>
                  <a:pt x="726" y="6585"/>
                  <a:pt x="754" y="6585"/>
                  <a:pt x="726" y="6557"/>
                </a:cubicBezTo>
                <a:cubicBezTo>
                  <a:pt x="726" y="6501"/>
                  <a:pt x="614" y="6417"/>
                  <a:pt x="559" y="6306"/>
                </a:cubicBezTo>
                <a:cubicBezTo>
                  <a:pt x="531" y="6222"/>
                  <a:pt x="503" y="6110"/>
                  <a:pt x="475" y="6027"/>
                </a:cubicBezTo>
                <a:cubicBezTo>
                  <a:pt x="447" y="5915"/>
                  <a:pt x="447" y="5832"/>
                  <a:pt x="391" y="5720"/>
                </a:cubicBezTo>
                <a:cubicBezTo>
                  <a:pt x="391" y="5692"/>
                  <a:pt x="391" y="5664"/>
                  <a:pt x="391" y="5636"/>
                </a:cubicBezTo>
                <a:cubicBezTo>
                  <a:pt x="391" y="5553"/>
                  <a:pt x="363" y="5469"/>
                  <a:pt x="335" y="5413"/>
                </a:cubicBezTo>
                <a:lnTo>
                  <a:pt x="335" y="5274"/>
                </a:lnTo>
                <a:cubicBezTo>
                  <a:pt x="335" y="5218"/>
                  <a:pt x="280" y="5162"/>
                  <a:pt x="280" y="5106"/>
                </a:cubicBezTo>
                <a:cubicBezTo>
                  <a:pt x="252" y="5022"/>
                  <a:pt x="252" y="5078"/>
                  <a:pt x="252" y="5050"/>
                </a:cubicBezTo>
                <a:cubicBezTo>
                  <a:pt x="224" y="5022"/>
                  <a:pt x="252" y="5022"/>
                  <a:pt x="252" y="4995"/>
                </a:cubicBezTo>
                <a:cubicBezTo>
                  <a:pt x="252" y="4995"/>
                  <a:pt x="252" y="4995"/>
                  <a:pt x="252" y="4995"/>
                </a:cubicBezTo>
                <a:lnTo>
                  <a:pt x="252" y="4911"/>
                </a:lnTo>
                <a:cubicBezTo>
                  <a:pt x="224" y="4827"/>
                  <a:pt x="196" y="4743"/>
                  <a:pt x="196" y="4688"/>
                </a:cubicBezTo>
                <a:cubicBezTo>
                  <a:pt x="196" y="4604"/>
                  <a:pt x="196" y="4520"/>
                  <a:pt x="224" y="4437"/>
                </a:cubicBezTo>
                <a:cubicBezTo>
                  <a:pt x="252" y="4492"/>
                  <a:pt x="280" y="4548"/>
                  <a:pt x="307" y="4520"/>
                </a:cubicBezTo>
                <a:cubicBezTo>
                  <a:pt x="280" y="4409"/>
                  <a:pt x="280" y="4297"/>
                  <a:pt x="307" y="4185"/>
                </a:cubicBezTo>
                <a:cubicBezTo>
                  <a:pt x="307" y="4102"/>
                  <a:pt x="335" y="4046"/>
                  <a:pt x="363" y="3962"/>
                </a:cubicBezTo>
                <a:lnTo>
                  <a:pt x="363" y="3711"/>
                </a:lnTo>
                <a:cubicBezTo>
                  <a:pt x="363" y="3711"/>
                  <a:pt x="335" y="3711"/>
                  <a:pt x="363" y="3711"/>
                </a:cubicBezTo>
                <a:cubicBezTo>
                  <a:pt x="391" y="3683"/>
                  <a:pt x="335" y="3767"/>
                  <a:pt x="335" y="3739"/>
                </a:cubicBezTo>
                <a:cubicBezTo>
                  <a:pt x="335" y="3711"/>
                  <a:pt x="224" y="3711"/>
                  <a:pt x="140" y="3739"/>
                </a:cubicBezTo>
                <a:cubicBezTo>
                  <a:pt x="84" y="3767"/>
                  <a:pt x="1" y="3739"/>
                  <a:pt x="1" y="3627"/>
                </a:cubicBezTo>
                <a:cubicBezTo>
                  <a:pt x="29" y="3293"/>
                  <a:pt x="140" y="3014"/>
                  <a:pt x="307" y="2763"/>
                </a:cubicBezTo>
                <a:cubicBezTo>
                  <a:pt x="363" y="2707"/>
                  <a:pt x="391" y="2679"/>
                  <a:pt x="447" y="2679"/>
                </a:cubicBezTo>
                <a:cubicBezTo>
                  <a:pt x="670" y="2316"/>
                  <a:pt x="893" y="2177"/>
                  <a:pt x="949" y="2205"/>
                </a:cubicBezTo>
                <a:cubicBezTo>
                  <a:pt x="949" y="2149"/>
                  <a:pt x="865" y="2121"/>
                  <a:pt x="865" y="2065"/>
                </a:cubicBezTo>
                <a:cubicBezTo>
                  <a:pt x="838" y="1981"/>
                  <a:pt x="865" y="1870"/>
                  <a:pt x="921" y="1814"/>
                </a:cubicBezTo>
                <a:cubicBezTo>
                  <a:pt x="1061" y="1675"/>
                  <a:pt x="1172" y="1563"/>
                  <a:pt x="1340" y="1451"/>
                </a:cubicBezTo>
                <a:cubicBezTo>
                  <a:pt x="1423" y="1368"/>
                  <a:pt x="1535" y="1340"/>
                  <a:pt x="1647" y="1312"/>
                </a:cubicBezTo>
                <a:cubicBezTo>
                  <a:pt x="1702" y="1312"/>
                  <a:pt x="1647" y="1396"/>
                  <a:pt x="1758" y="1396"/>
                </a:cubicBezTo>
                <a:cubicBezTo>
                  <a:pt x="1842" y="1312"/>
                  <a:pt x="1954" y="1256"/>
                  <a:pt x="2065" y="1200"/>
                </a:cubicBezTo>
                <a:cubicBezTo>
                  <a:pt x="2149" y="1200"/>
                  <a:pt x="2205" y="1172"/>
                  <a:pt x="2260" y="1144"/>
                </a:cubicBezTo>
                <a:cubicBezTo>
                  <a:pt x="2372" y="1117"/>
                  <a:pt x="2512" y="1033"/>
                  <a:pt x="2623" y="1005"/>
                </a:cubicBezTo>
                <a:cubicBezTo>
                  <a:pt x="2874" y="893"/>
                  <a:pt x="2958" y="921"/>
                  <a:pt x="3014" y="949"/>
                </a:cubicBezTo>
                <a:cubicBezTo>
                  <a:pt x="3265" y="838"/>
                  <a:pt x="3516" y="754"/>
                  <a:pt x="3795" y="698"/>
                </a:cubicBezTo>
                <a:lnTo>
                  <a:pt x="3962" y="698"/>
                </a:lnTo>
                <a:cubicBezTo>
                  <a:pt x="4185" y="614"/>
                  <a:pt x="4409" y="586"/>
                  <a:pt x="4660" y="586"/>
                </a:cubicBezTo>
                <a:cubicBezTo>
                  <a:pt x="4743" y="559"/>
                  <a:pt x="4883" y="559"/>
                  <a:pt x="4939" y="531"/>
                </a:cubicBezTo>
                <a:cubicBezTo>
                  <a:pt x="4995" y="503"/>
                  <a:pt x="5190" y="503"/>
                  <a:pt x="5274" y="503"/>
                </a:cubicBezTo>
                <a:cubicBezTo>
                  <a:pt x="5274" y="531"/>
                  <a:pt x="5357" y="559"/>
                  <a:pt x="5385" y="586"/>
                </a:cubicBezTo>
                <a:cubicBezTo>
                  <a:pt x="5469" y="559"/>
                  <a:pt x="5441" y="531"/>
                  <a:pt x="5469" y="503"/>
                </a:cubicBezTo>
                <a:cubicBezTo>
                  <a:pt x="5497" y="475"/>
                  <a:pt x="5469" y="531"/>
                  <a:pt x="5525" y="503"/>
                </a:cubicBezTo>
                <a:cubicBezTo>
                  <a:pt x="5580" y="503"/>
                  <a:pt x="5469" y="475"/>
                  <a:pt x="5497" y="447"/>
                </a:cubicBezTo>
                <a:cubicBezTo>
                  <a:pt x="5664" y="363"/>
                  <a:pt x="5636" y="252"/>
                  <a:pt x="5971" y="168"/>
                </a:cubicBezTo>
                <a:cubicBezTo>
                  <a:pt x="6166" y="168"/>
                  <a:pt x="6529" y="112"/>
                  <a:pt x="6613" y="168"/>
                </a:cubicBezTo>
                <a:cubicBezTo>
                  <a:pt x="6668" y="140"/>
                  <a:pt x="6752" y="140"/>
                  <a:pt x="6752" y="112"/>
                </a:cubicBezTo>
                <a:cubicBezTo>
                  <a:pt x="6892" y="84"/>
                  <a:pt x="7003" y="56"/>
                  <a:pt x="7143" y="56"/>
                </a:cubicBezTo>
                <a:cubicBezTo>
                  <a:pt x="7226" y="56"/>
                  <a:pt x="7282" y="28"/>
                  <a:pt x="7366" y="28"/>
                </a:cubicBezTo>
                <a:cubicBezTo>
                  <a:pt x="7505" y="28"/>
                  <a:pt x="7617" y="28"/>
                  <a:pt x="7757" y="1"/>
                </a:cubicBezTo>
                <a:cubicBezTo>
                  <a:pt x="7896" y="1"/>
                  <a:pt x="8008" y="28"/>
                  <a:pt x="8147" y="56"/>
                </a:cubicBezTo>
                <a:cubicBezTo>
                  <a:pt x="8147" y="84"/>
                  <a:pt x="8119" y="112"/>
                  <a:pt x="8175" y="140"/>
                </a:cubicBezTo>
                <a:cubicBezTo>
                  <a:pt x="8231" y="112"/>
                  <a:pt x="8287" y="84"/>
                  <a:pt x="8342" y="56"/>
                </a:cubicBezTo>
                <a:cubicBezTo>
                  <a:pt x="8398" y="28"/>
                  <a:pt x="8510" y="28"/>
                  <a:pt x="8566" y="1"/>
                </a:cubicBezTo>
                <a:cubicBezTo>
                  <a:pt x="8705" y="1"/>
                  <a:pt x="8817" y="1"/>
                  <a:pt x="8956" y="28"/>
                </a:cubicBezTo>
                <a:cubicBezTo>
                  <a:pt x="9096" y="56"/>
                  <a:pt x="9235" y="84"/>
                  <a:pt x="9375" y="140"/>
                </a:cubicBezTo>
                <a:cubicBezTo>
                  <a:pt x="9375" y="224"/>
                  <a:pt x="9291" y="335"/>
                  <a:pt x="9319" y="419"/>
                </a:cubicBezTo>
                <a:cubicBezTo>
                  <a:pt x="9570" y="391"/>
                  <a:pt x="9598" y="280"/>
                  <a:pt x="9877" y="280"/>
                </a:cubicBezTo>
                <a:cubicBezTo>
                  <a:pt x="9905" y="252"/>
                  <a:pt x="10016" y="252"/>
                  <a:pt x="10072" y="252"/>
                </a:cubicBezTo>
                <a:cubicBezTo>
                  <a:pt x="10128" y="224"/>
                  <a:pt x="10323" y="252"/>
                  <a:pt x="10407" y="252"/>
                </a:cubicBezTo>
                <a:cubicBezTo>
                  <a:pt x="10435" y="252"/>
                  <a:pt x="10463" y="252"/>
                  <a:pt x="10491" y="252"/>
                </a:cubicBezTo>
                <a:cubicBezTo>
                  <a:pt x="10686" y="252"/>
                  <a:pt x="10881" y="280"/>
                  <a:pt x="11077" y="335"/>
                </a:cubicBezTo>
                <a:cubicBezTo>
                  <a:pt x="11188" y="391"/>
                  <a:pt x="11328" y="419"/>
                  <a:pt x="11439" y="475"/>
                </a:cubicBezTo>
                <a:close/>
                <a:moveTo>
                  <a:pt x="9235" y="196"/>
                </a:moveTo>
                <a:cubicBezTo>
                  <a:pt x="9235" y="196"/>
                  <a:pt x="9207" y="196"/>
                  <a:pt x="9152" y="168"/>
                </a:cubicBezTo>
                <a:cubicBezTo>
                  <a:pt x="9179" y="196"/>
                  <a:pt x="9207" y="196"/>
                  <a:pt x="9235" y="196"/>
                </a:cubicBezTo>
                <a:close/>
                <a:moveTo>
                  <a:pt x="9988" y="307"/>
                </a:moveTo>
                <a:cubicBezTo>
                  <a:pt x="9988" y="307"/>
                  <a:pt x="9961" y="280"/>
                  <a:pt x="9933" y="280"/>
                </a:cubicBezTo>
                <a:cubicBezTo>
                  <a:pt x="9905" y="252"/>
                  <a:pt x="9961" y="307"/>
                  <a:pt x="9988" y="307"/>
                </a:cubicBezTo>
                <a:close/>
                <a:moveTo>
                  <a:pt x="10016" y="586"/>
                </a:moveTo>
                <a:lnTo>
                  <a:pt x="10072" y="586"/>
                </a:lnTo>
                <a:lnTo>
                  <a:pt x="10044" y="586"/>
                </a:lnTo>
                <a:cubicBezTo>
                  <a:pt x="10044" y="586"/>
                  <a:pt x="10016" y="586"/>
                  <a:pt x="10044" y="586"/>
                </a:cubicBezTo>
                <a:close/>
                <a:moveTo>
                  <a:pt x="363" y="5190"/>
                </a:moveTo>
                <a:lnTo>
                  <a:pt x="363" y="5134"/>
                </a:lnTo>
                <a:cubicBezTo>
                  <a:pt x="363" y="5106"/>
                  <a:pt x="363" y="5106"/>
                  <a:pt x="335" y="5134"/>
                </a:cubicBezTo>
                <a:cubicBezTo>
                  <a:pt x="335" y="5162"/>
                  <a:pt x="363" y="5190"/>
                  <a:pt x="363" y="5190"/>
                </a:cubicBezTo>
                <a:close/>
                <a:moveTo>
                  <a:pt x="12667" y="4018"/>
                </a:moveTo>
                <a:cubicBezTo>
                  <a:pt x="12667" y="4018"/>
                  <a:pt x="12639" y="4074"/>
                  <a:pt x="12639" y="4102"/>
                </a:cubicBezTo>
                <a:cubicBezTo>
                  <a:pt x="12611" y="4130"/>
                  <a:pt x="12667" y="4074"/>
                  <a:pt x="12667" y="4046"/>
                </a:cubicBezTo>
                <a:close/>
                <a:moveTo>
                  <a:pt x="12444" y="2595"/>
                </a:moveTo>
                <a:cubicBezTo>
                  <a:pt x="12583" y="2986"/>
                  <a:pt x="12639" y="3376"/>
                  <a:pt x="12555" y="3795"/>
                </a:cubicBezTo>
                <a:lnTo>
                  <a:pt x="12611" y="3655"/>
                </a:lnTo>
                <a:cubicBezTo>
                  <a:pt x="12639" y="3572"/>
                  <a:pt x="12667" y="3460"/>
                  <a:pt x="12695" y="3376"/>
                </a:cubicBezTo>
                <a:cubicBezTo>
                  <a:pt x="12723" y="3376"/>
                  <a:pt x="12723" y="3321"/>
                  <a:pt x="12723" y="3265"/>
                </a:cubicBezTo>
                <a:cubicBezTo>
                  <a:pt x="12695" y="3125"/>
                  <a:pt x="12667" y="2986"/>
                  <a:pt x="12611" y="2846"/>
                </a:cubicBezTo>
                <a:cubicBezTo>
                  <a:pt x="12555" y="2791"/>
                  <a:pt x="12499" y="2679"/>
                  <a:pt x="12444" y="2595"/>
                </a:cubicBezTo>
                <a:close/>
                <a:moveTo>
                  <a:pt x="12053" y="1842"/>
                </a:moveTo>
                <a:cubicBezTo>
                  <a:pt x="12053" y="1842"/>
                  <a:pt x="12053" y="1898"/>
                  <a:pt x="12081" y="1926"/>
                </a:cubicBezTo>
                <a:cubicBezTo>
                  <a:pt x="12109" y="1926"/>
                  <a:pt x="12081" y="1870"/>
                  <a:pt x="12053" y="1842"/>
                </a:cubicBezTo>
                <a:close/>
                <a:moveTo>
                  <a:pt x="11551" y="1172"/>
                </a:moveTo>
                <a:lnTo>
                  <a:pt x="11551" y="1172"/>
                </a:lnTo>
                <a:cubicBezTo>
                  <a:pt x="11579" y="1200"/>
                  <a:pt x="11607" y="1200"/>
                  <a:pt x="11607" y="1172"/>
                </a:cubicBezTo>
                <a:close/>
                <a:moveTo>
                  <a:pt x="10965" y="531"/>
                </a:moveTo>
                <a:cubicBezTo>
                  <a:pt x="10825" y="503"/>
                  <a:pt x="10798" y="531"/>
                  <a:pt x="10658" y="503"/>
                </a:cubicBezTo>
                <a:cubicBezTo>
                  <a:pt x="10546" y="531"/>
                  <a:pt x="10463" y="559"/>
                  <a:pt x="10351" y="531"/>
                </a:cubicBezTo>
                <a:cubicBezTo>
                  <a:pt x="10351" y="586"/>
                  <a:pt x="10184" y="586"/>
                  <a:pt x="10128" y="614"/>
                </a:cubicBezTo>
                <a:cubicBezTo>
                  <a:pt x="10100" y="614"/>
                  <a:pt x="10044" y="614"/>
                  <a:pt x="10016" y="614"/>
                </a:cubicBezTo>
                <a:cubicBezTo>
                  <a:pt x="10016" y="614"/>
                  <a:pt x="10044" y="614"/>
                  <a:pt x="10016" y="642"/>
                </a:cubicBezTo>
                <a:lnTo>
                  <a:pt x="9988" y="642"/>
                </a:lnTo>
                <a:cubicBezTo>
                  <a:pt x="10295" y="726"/>
                  <a:pt x="10602" y="810"/>
                  <a:pt x="10881" y="949"/>
                </a:cubicBezTo>
                <a:cubicBezTo>
                  <a:pt x="10909" y="810"/>
                  <a:pt x="10937" y="698"/>
                  <a:pt x="10965" y="531"/>
                </a:cubicBezTo>
                <a:close/>
                <a:moveTo>
                  <a:pt x="10519" y="280"/>
                </a:moveTo>
                <a:lnTo>
                  <a:pt x="10519" y="280"/>
                </a:lnTo>
                <a:lnTo>
                  <a:pt x="10574" y="307"/>
                </a:lnTo>
                <a:cubicBezTo>
                  <a:pt x="10574" y="307"/>
                  <a:pt x="10574" y="280"/>
                  <a:pt x="10519" y="280"/>
                </a:cubicBezTo>
                <a:close/>
                <a:moveTo>
                  <a:pt x="10686" y="280"/>
                </a:moveTo>
                <a:lnTo>
                  <a:pt x="10602" y="252"/>
                </a:lnTo>
                <a:cubicBezTo>
                  <a:pt x="10602" y="252"/>
                  <a:pt x="10602" y="252"/>
                  <a:pt x="10602" y="280"/>
                </a:cubicBezTo>
                <a:cubicBezTo>
                  <a:pt x="10630" y="280"/>
                  <a:pt x="10686" y="280"/>
                  <a:pt x="10686" y="280"/>
                </a:cubicBezTo>
                <a:close/>
              </a:path>
            </a:pathLst>
          </a:custGeom>
          <a:solidFill>
            <a:srgbClr val="4C4B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28"/>
          <p:cNvSpPr/>
          <p:nvPr/>
        </p:nvSpPr>
        <p:spPr>
          <a:xfrm rot="-5400000">
            <a:off x="-371350" y="4047630"/>
            <a:ext cx="955458" cy="1160363"/>
          </a:xfrm>
          <a:custGeom>
            <a:rect b="b" l="l" r="r" t="t"/>
            <a:pathLst>
              <a:path extrusionOk="0" h="52654" w="43356">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28"/>
          <p:cNvSpPr/>
          <p:nvPr/>
        </p:nvSpPr>
        <p:spPr>
          <a:xfrm>
            <a:off x="-347325" y="-40810"/>
            <a:ext cx="968372" cy="864487"/>
          </a:xfrm>
          <a:custGeom>
            <a:rect b="b" l="l" r="r" t="t"/>
            <a:pathLst>
              <a:path extrusionOk="0" h="39228" w="43942">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28"/>
          <p:cNvSpPr/>
          <p:nvPr/>
        </p:nvSpPr>
        <p:spPr>
          <a:xfrm>
            <a:off x="168102" y="602601"/>
            <a:ext cx="319125" cy="317869"/>
          </a:xfrm>
          <a:custGeom>
            <a:rect b="b" l="l" r="r" t="t"/>
            <a:pathLst>
              <a:path extrusionOk="0" h="14424" w="14481">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8"/>
          <p:cNvSpPr/>
          <p:nvPr/>
        </p:nvSpPr>
        <p:spPr>
          <a:xfrm>
            <a:off x="7875915" y="23129"/>
            <a:ext cx="939481" cy="590252"/>
          </a:xfrm>
          <a:custGeom>
            <a:rect b="b" l="l" r="r" t="t"/>
            <a:pathLst>
              <a:path extrusionOk="0" h="26784" w="42631">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28"/>
          <p:cNvSpPr/>
          <p:nvPr/>
        </p:nvSpPr>
        <p:spPr>
          <a:xfrm>
            <a:off x="8841847" y="312732"/>
            <a:ext cx="285297" cy="271766"/>
          </a:xfrm>
          <a:custGeom>
            <a:rect b="b" l="l" r="r" t="t"/>
            <a:pathLst>
              <a:path extrusionOk="0" h="12332" w="12946">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28"/>
          <p:cNvSpPr/>
          <p:nvPr/>
        </p:nvSpPr>
        <p:spPr>
          <a:xfrm>
            <a:off x="7557750" y="519318"/>
            <a:ext cx="953607" cy="667097"/>
          </a:xfrm>
          <a:custGeom>
            <a:rect b="b" l="l" r="r" t="t"/>
            <a:pathLst>
              <a:path extrusionOk="0" h="30271" w="43272">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8"/>
          <p:cNvSpPr/>
          <p:nvPr/>
        </p:nvSpPr>
        <p:spPr>
          <a:xfrm>
            <a:off x="8505869" y="771350"/>
            <a:ext cx="432244" cy="383673"/>
          </a:xfrm>
          <a:custGeom>
            <a:rect b="b" l="l" r="r" t="t"/>
            <a:pathLst>
              <a:path extrusionOk="0" h="17410" w="19614">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28"/>
          <p:cNvSpPr/>
          <p:nvPr/>
        </p:nvSpPr>
        <p:spPr>
          <a:xfrm>
            <a:off x="8686917" y="3916709"/>
            <a:ext cx="440221" cy="937630"/>
          </a:xfrm>
          <a:custGeom>
            <a:rect b="b" l="l" r="r" t="t"/>
            <a:pathLst>
              <a:path extrusionOk="0" h="42547" w="19976">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28"/>
          <p:cNvSpPr/>
          <p:nvPr/>
        </p:nvSpPr>
        <p:spPr>
          <a:xfrm>
            <a:off x="8492012" y="4451619"/>
            <a:ext cx="257001" cy="280383"/>
          </a:xfrm>
          <a:custGeom>
            <a:rect b="b" l="l" r="r" t="t"/>
            <a:pathLst>
              <a:path extrusionOk="0" h="12723" w="11662">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28"/>
          <p:cNvSpPr/>
          <p:nvPr/>
        </p:nvSpPr>
        <p:spPr>
          <a:xfrm>
            <a:off x="8123093" y="4794092"/>
            <a:ext cx="750729" cy="425478"/>
          </a:xfrm>
          <a:custGeom>
            <a:rect b="b" l="l" r="r" t="t"/>
            <a:pathLst>
              <a:path extrusionOk="0" h="19307" w="34066">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28"/>
          <p:cNvSpPr txBox="1"/>
          <p:nvPr>
            <p:ph type="title"/>
          </p:nvPr>
        </p:nvSpPr>
        <p:spPr>
          <a:xfrm>
            <a:off x="714850" y="347769"/>
            <a:ext cx="7714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551" name="Google Shape;551;p28"/>
          <p:cNvSpPr txBox="1"/>
          <p:nvPr>
            <p:ph idx="1" type="subTitle"/>
          </p:nvPr>
        </p:nvSpPr>
        <p:spPr>
          <a:xfrm>
            <a:off x="572975" y="3207575"/>
            <a:ext cx="1884300" cy="980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552" name="Google Shape;552;p28"/>
          <p:cNvSpPr txBox="1"/>
          <p:nvPr>
            <p:ph idx="2" type="subTitle"/>
          </p:nvPr>
        </p:nvSpPr>
        <p:spPr>
          <a:xfrm>
            <a:off x="2612521" y="3207579"/>
            <a:ext cx="1882800" cy="980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553" name="Google Shape;553;p28"/>
          <p:cNvSpPr txBox="1"/>
          <p:nvPr>
            <p:ph idx="3" type="subTitle"/>
          </p:nvPr>
        </p:nvSpPr>
        <p:spPr>
          <a:xfrm>
            <a:off x="4650561" y="3207579"/>
            <a:ext cx="1884000" cy="980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554" name="Google Shape;554;p28"/>
          <p:cNvSpPr txBox="1"/>
          <p:nvPr>
            <p:ph idx="4" type="subTitle"/>
          </p:nvPr>
        </p:nvSpPr>
        <p:spPr>
          <a:xfrm>
            <a:off x="572975" y="2695775"/>
            <a:ext cx="1884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100"/>
              <a:buFont typeface="Bebas Neue"/>
              <a:buNone/>
              <a:defRPr sz="2200">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p:txBody>
      </p:sp>
      <p:sp>
        <p:nvSpPr>
          <p:cNvPr id="555" name="Google Shape;555;p28"/>
          <p:cNvSpPr txBox="1"/>
          <p:nvPr>
            <p:ph idx="5" type="subTitle"/>
          </p:nvPr>
        </p:nvSpPr>
        <p:spPr>
          <a:xfrm>
            <a:off x="2612392" y="2695775"/>
            <a:ext cx="1882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100"/>
              <a:buFont typeface="Bebas Neue"/>
              <a:buNone/>
              <a:defRPr sz="2200">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p:txBody>
      </p:sp>
      <p:sp>
        <p:nvSpPr>
          <p:cNvPr id="556" name="Google Shape;556;p28"/>
          <p:cNvSpPr txBox="1"/>
          <p:nvPr>
            <p:ph idx="6" type="subTitle"/>
          </p:nvPr>
        </p:nvSpPr>
        <p:spPr>
          <a:xfrm>
            <a:off x="4650309" y="2695775"/>
            <a:ext cx="188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100"/>
              <a:buFont typeface="Bebas Neue"/>
              <a:buNone/>
              <a:defRPr sz="2200">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p:txBody>
      </p:sp>
      <p:sp>
        <p:nvSpPr>
          <p:cNvPr id="557" name="Google Shape;557;p28"/>
          <p:cNvSpPr txBox="1"/>
          <p:nvPr>
            <p:ph idx="7" type="subTitle"/>
          </p:nvPr>
        </p:nvSpPr>
        <p:spPr>
          <a:xfrm>
            <a:off x="6689920" y="3207579"/>
            <a:ext cx="1883700" cy="980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558" name="Google Shape;558;p28"/>
          <p:cNvSpPr txBox="1"/>
          <p:nvPr>
            <p:ph idx="8" type="subTitle"/>
          </p:nvPr>
        </p:nvSpPr>
        <p:spPr>
          <a:xfrm>
            <a:off x="6689426" y="2695775"/>
            <a:ext cx="18837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100"/>
              <a:buFont typeface="Bebas Neue"/>
              <a:buNone/>
              <a:defRPr sz="2200">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TITLE_AND_TWO_COLUMNS_1_4_1_3">
    <p:spTree>
      <p:nvGrpSpPr>
        <p:cNvPr id="559" name="Shape 559"/>
        <p:cNvGrpSpPr/>
        <p:nvPr/>
      </p:nvGrpSpPr>
      <p:grpSpPr>
        <a:xfrm>
          <a:off x="0" y="0"/>
          <a:ext cx="0" cy="0"/>
          <a:chOff x="0" y="0"/>
          <a:chExt cx="0" cy="0"/>
        </a:xfrm>
      </p:grpSpPr>
      <p:sp>
        <p:nvSpPr>
          <p:cNvPr id="560" name="Google Shape;560;p29"/>
          <p:cNvSpPr txBox="1"/>
          <p:nvPr>
            <p:ph type="title"/>
          </p:nvPr>
        </p:nvSpPr>
        <p:spPr>
          <a:xfrm>
            <a:off x="714850" y="347769"/>
            <a:ext cx="7714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561" name="Google Shape;561;p29"/>
          <p:cNvSpPr txBox="1"/>
          <p:nvPr>
            <p:ph idx="1" type="subTitle"/>
          </p:nvPr>
        </p:nvSpPr>
        <p:spPr>
          <a:xfrm>
            <a:off x="719000" y="1904276"/>
            <a:ext cx="1911900" cy="9693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562" name="Google Shape;562;p29"/>
          <p:cNvSpPr txBox="1"/>
          <p:nvPr>
            <p:ph idx="2" type="subTitle"/>
          </p:nvPr>
        </p:nvSpPr>
        <p:spPr>
          <a:xfrm>
            <a:off x="715925" y="3551852"/>
            <a:ext cx="1918200" cy="9693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563" name="Google Shape;563;p29"/>
          <p:cNvSpPr txBox="1"/>
          <p:nvPr>
            <p:ph idx="3" type="subTitle"/>
          </p:nvPr>
        </p:nvSpPr>
        <p:spPr>
          <a:xfrm>
            <a:off x="6516076" y="1904282"/>
            <a:ext cx="1911900" cy="9693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564" name="Google Shape;564;p29"/>
          <p:cNvSpPr txBox="1"/>
          <p:nvPr>
            <p:ph idx="4" type="subTitle"/>
          </p:nvPr>
        </p:nvSpPr>
        <p:spPr>
          <a:xfrm>
            <a:off x="715926" y="1477877"/>
            <a:ext cx="1918200" cy="572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100"/>
              <a:buFont typeface="Bebas Neue"/>
              <a:buNone/>
              <a:defRPr sz="2200">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p:txBody>
      </p:sp>
      <p:sp>
        <p:nvSpPr>
          <p:cNvPr id="565" name="Google Shape;565;p29"/>
          <p:cNvSpPr txBox="1"/>
          <p:nvPr>
            <p:ph idx="5" type="subTitle"/>
          </p:nvPr>
        </p:nvSpPr>
        <p:spPr>
          <a:xfrm>
            <a:off x="715925" y="3125447"/>
            <a:ext cx="1918200" cy="572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100"/>
              <a:buFont typeface="Bebas Neue"/>
              <a:buNone/>
              <a:defRPr sz="2200">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p:txBody>
      </p:sp>
      <p:sp>
        <p:nvSpPr>
          <p:cNvPr id="566" name="Google Shape;566;p29"/>
          <p:cNvSpPr txBox="1"/>
          <p:nvPr>
            <p:ph idx="6" type="subTitle"/>
          </p:nvPr>
        </p:nvSpPr>
        <p:spPr>
          <a:xfrm>
            <a:off x="6516069" y="1477877"/>
            <a:ext cx="19119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100"/>
              <a:buFont typeface="Bebas Neue"/>
              <a:buNone/>
              <a:defRPr sz="2200">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p:txBody>
      </p:sp>
      <p:sp>
        <p:nvSpPr>
          <p:cNvPr id="567" name="Google Shape;567;p29"/>
          <p:cNvSpPr txBox="1"/>
          <p:nvPr>
            <p:ph idx="7" type="subTitle"/>
          </p:nvPr>
        </p:nvSpPr>
        <p:spPr>
          <a:xfrm>
            <a:off x="6516074" y="3551852"/>
            <a:ext cx="1911900" cy="9693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568" name="Google Shape;568;p29"/>
          <p:cNvSpPr txBox="1"/>
          <p:nvPr>
            <p:ph idx="8" type="subTitle"/>
          </p:nvPr>
        </p:nvSpPr>
        <p:spPr>
          <a:xfrm>
            <a:off x="6516071" y="3125447"/>
            <a:ext cx="19119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100"/>
              <a:buFont typeface="Bebas Neue"/>
              <a:buNone/>
              <a:defRPr sz="2200">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p:txBody>
      </p:sp>
      <p:sp>
        <p:nvSpPr>
          <p:cNvPr id="569" name="Google Shape;569;p29"/>
          <p:cNvSpPr/>
          <p:nvPr/>
        </p:nvSpPr>
        <p:spPr>
          <a:xfrm rot="-9000080">
            <a:off x="2972110" y="1507401"/>
            <a:ext cx="1500826" cy="1332142"/>
          </a:xfrm>
          <a:custGeom>
            <a:rect b="b" l="l" r="r" t="t"/>
            <a:pathLst>
              <a:path extrusionOk="0" h="17410" w="19614">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9"/>
          <p:cNvSpPr/>
          <p:nvPr/>
        </p:nvSpPr>
        <p:spPr>
          <a:xfrm>
            <a:off x="2994089" y="3106781"/>
            <a:ext cx="1414220" cy="1438240"/>
          </a:xfrm>
          <a:custGeom>
            <a:rect b="b" l="l" r="r" t="t"/>
            <a:pathLst>
              <a:path extrusionOk="0" h="43412" w="42687">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29"/>
          <p:cNvSpPr/>
          <p:nvPr/>
        </p:nvSpPr>
        <p:spPr>
          <a:xfrm rot="-3959077">
            <a:off x="4755535" y="1409776"/>
            <a:ext cx="1337830" cy="1360596"/>
          </a:xfrm>
          <a:custGeom>
            <a:rect b="b" l="l" r="r" t="t"/>
            <a:pathLst>
              <a:path extrusionOk="0" h="43412" w="42687">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29"/>
          <p:cNvSpPr/>
          <p:nvPr/>
        </p:nvSpPr>
        <p:spPr>
          <a:xfrm rot="4726819">
            <a:off x="4621054" y="3089080"/>
            <a:ext cx="1501762" cy="1403842"/>
          </a:xfrm>
          <a:custGeom>
            <a:rect b="b" l="l" r="r" t="t"/>
            <a:pathLst>
              <a:path extrusionOk="0" h="17410" w="19614">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29"/>
          <p:cNvSpPr/>
          <p:nvPr/>
        </p:nvSpPr>
        <p:spPr>
          <a:xfrm rot="10800000">
            <a:off x="524952" y="-118460"/>
            <a:ext cx="1069193" cy="378141"/>
          </a:xfrm>
          <a:custGeom>
            <a:rect b="b" l="l" r="r" t="t"/>
            <a:pathLst>
              <a:path extrusionOk="0" h="17159" w="48517">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29"/>
          <p:cNvSpPr/>
          <p:nvPr/>
        </p:nvSpPr>
        <p:spPr>
          <a:xfrm rot="10800000">
            <a:off x="-103429" y="669790"/>
            <a:ext cx="802980" cy="716902"/>
          </a:xfrm>
          <a:custGeom>
            <a:rect b="b" l="l" r="r" t="t"/>
            <a:pathLst>
              <a:path extrusionOk="0" h="32531" w="36437">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29"/>
          <p:cNvSpPr/>
          <p:nvPr/>
        </p:nvSpPr>
        <p:spPr>
          <a:xfrm rot="10800000">
            <a:off x="21400" y="30695"/>
            <a:ext cx="990387" cy="1126226"/>
          </a:xfrm>
          <a:custGeom>
            <a:rect b="b" l="l" r="r" t="t"/>
            <a:pathLst>
              <a:path extrusionOk="0" h="51105" w="44941">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29"/>
          <p:cNvSpPr/>
          <p:nvPr/>
        </p:nvSpPr>
        <p:spPr>
          <a:xfrm>
            <a:off x="1123862" y="181807"/>
            <a:ext cx="257001" cy="280383"/>
          </a:xfrm>
          <a:custGeom>
            <a:rect b="b" l="l" r="r" t="t"/>
            <a:pathLst>
              <a:path extrusionOk="0" h="12723" w="11662">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29"/>
          <p:cNvSpPr/>
          <p:nvPr/>
        </p:nvSpPr>
        <p:spPr>
          <a:xfrm>
            <a:off x="8550551" y="186869"/>
            <a:ext cx="553979" cy="565064"/>
          </a:xfrm>
          <a:custGeom>
            <a:rect b="b" l="l" r="r" t="t"/>
            <a:pathLst>
              <a:path extrusionOk="0" h="25641" w="25138">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29"/>
          <p:cNvSpPr/>
          <p:nvPr/>
        </p:nvSpPr>
        <p:spPr>
          <a:xfrm>
            <a:off x="7718544" y="30706"/>
            <a:ext cx="696605" cy="543533"/>
          </a:xfrm>
          <a:custGeom>
            <a:rect b="b" l="l" r="r" t="t"/>
            <a:pathLst>
              <a:path extrusionOk="0" h="24664" w="3161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29"/>
          <p:cNvSpPr/>
          <p:nvPr/>
        </p:nvSpPr>
        <p:spPr>
          <a:xfrm rot="-8100000">
            <a:off x="7961661" y="778284"/>
            <a:ext cx="938225" cy="430999"/>
          </a:xfrm>
          <a:custGeom>
            <a:rect b="b" l="l" r="r" t="t"/>
            <a:pathLst>
              <a:path extrusionOk="0" h="19558" w="42575">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29"/>
          <p:cNvSpPr/>
          <p:nvPr/>
        </p:nvSpPr>
        <p:spPr>
          <a:xfrm>
            <a:off x="-352910" y="4644282"/>
            <a:ext cx="1066130" cy="558893"/>
          </a:xfrm>
          <a:custGeom>
            <a:rect b="b" l="l" r="r" t="t"/>
            <a:pathLst>
              <a:path extrusionOk="0" h="25361" w="48378">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29"/>
          <p:cNvSpPr/>
          <p:nvPr/>
        </p:nvSpPr>
        <p:spPr>
          <a:xfrm>
            <a:off x="8504651" y="4478294"/>
            <a:ext cx="553979" cy="565064"/>
          </a:xfrm>
          <a:custGeom>
            <a:rect b="b" l="l" r="r" t="t"/>
            <a:pathLst>
              <a:path extrusionOk="0" h="25641" w="25138">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29"/>
          <p:cNvSpPr/>
          <p:nvPr/>
        </p:nvSpPr>
        <p:spPr>
          <a:xfrm>
            <a:off x="8761227" y="4369926"/>
            <a:ext cx="319125" cy="317869"/>
          </a:xfrm>
          <a:custGeom>
            <a:rect b="b" l="l" r="r" t="t"/>
            <a:pathLst>
              <a:path extrusionOk="0" h="14424" w="14481">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29"/>
          <p:cNvSpPr/>
          <p:nvPr/>
        </p:nvSpPr>
        <p:spPr>
          <a:xfrm rot="-1954014">
            <a:off x="-71928" y="4010821"/>
            <a:ext cx="798665" cy="782291"/>
          </a:xfrm>
          <a:custGeom>
            <a:rect b="b" l="l" r="r" t="t"/>
            <a:pathLst>
              <a:path extrusionOk="0" h="35498" w="36241">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29"/>
          <p:cNvSpPr/>
          <p:nvPr/>
        </p:nvSpPr>
        <p:spPr>
          <a:xfrm>
            <a:off x="8007052" y="4687801"/>
            <a:ext cx="423601" cy="378158"/>
          </a:xfrm>
          <a:custGeom>
            <a:rect b="b" l="l" r="r" t="t"/>
            <a:pathLst>
              <a:path extrusionOk="0" h="39228" w="43942">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29"/>
          <p:cNvSpPr/>
          <p:nvPr/>
        </p:nvSpPr>
        <p:spPr>
          <a:xfrm>
            <a:off x="407676" y="4256342"/>
            <a:ext cx="818958" cy="787003"/>
          </a:xfrm>
          <a:custGeom>
            <a:rect b="b" l="l" r="r" t="t"/>
            <a:pathLst>
              <a:path extrusionOk="0" h="35712" w="37162">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29"/>
          <p:cNvSpPr/>
          <p:nvPr/>
        </p:nvSpPr>
        <p:spPr>
          <a:xfrm>
            <a:off x="8471294" y="4065225"/>
            <a:ext cx="432244" cy="383673"/>
          </a:xfrm>
          <a:custGeom>
            <a:rect b="b" l="l" r="r" t="t"/>
            <a:pathLst>
              <a:path extrusionOk="0" h="17410" w="19614">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TITLE_AND_TWO_COLUMNS_1_4_1_1">
    <p:spTree>
      <p:nvGrpSpPr>
        <p:cNvPr id="587" name="Shape 587"/>
        <p:cNvGrpSpPr/>
        <p:nvPr/>
      </p:nvGrpSpPr>
      <p:grpSpPr>
        <a:xfrm>
          <a:off x="0" y="0"/>
          <a:ext cx="0" cy="0"/>
          <a:chOff x="0" y="0"/>
          <a:chExt cx="0" cy="0"/>
        </a:xfrm>
      </p:grpSpPr>
      <p:sp>
        <p:nvSpPr>
          <p:cNvPr id="588" name="Google Shape;588;p30"/>
          <p:cNvSpPr/>
          <p:nvPr/>
        </p:nvSpPr>
        <p:spPr>
          <a:xfrm>
            <a:off x="8495865" y="4297947"/>
            <a:ext cx="1026154" cy="951161"/>
          </a:xfrm>
          <a:custGeom>
            <a:rect b="b" l="l" r="r" t="t"/>
            <a:pathLst>
              <a:path extrusionOk="0" h="43161" w="46564">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30"/>
          <p:cNvSpPr/>
          <p:nvPr/>
        </p:nvSpPr>
        <p:spPr>
          <a:xfrm rot="6155620">
            <a:off x="568928" y="60487"/>
            <a:ext cx="553984" cy="565069"/>
          </a:xfrm>
          <a:custGeom>
            <a:rect b="b" l="l" r="r" t="t"/>
            <a:pathLst>
              <a:path extrusionOk="0" h="25641" w="25138">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30"/>
          <p:cNvSpPr/>
          <p:nvPr/>
        </p:nvSpPr>
        <p:spPr>
          <a:xfrm rot="6155620">
            <a:off x="-264352" y="484778"/>
            <a:ext cx="812817" cy="787011"/>
          </a:xfrm>
          <a:custGeom>
            <a:rect b="b" l="l" r="r" t="t"/>
            <a:pathLst>
              <a:path extrusionOk="0" h="35712" w="36883">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30"/>
          <p:cNvSpPr/>
          <p:nvPr/>
        </p:nvSpPr>
        <p:spPr>
          <a:xfrm rot="6155620">
            <a:off x="737191" y="133170"/>
            <a:ext cx="721845" cy="408293"/>
          </a:xfrm>
          <a:custGeom>
            <a:rect b="b" l="l" r="r" t="t"/>
            <a:pathLst>
              <a:path extrusionOk="0" h="18527" w="32755">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30"/>
          <p:cNvSpPr/>
          <p:nvPr/>
        </p:nvSpPr>
        <p:spPr>
          <a:xfrm>
            <a:off x="123162" y="44057"/>
            <a:ext cx="257001" cy="280383"/>
          </a:xfrm>
          <a:custGeom>
            <a:rect b="b" l="l" r="r" t="t"/>
            <a:pathLst>
              <a:path extrusionOk="0" h="12723" w="11662">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30"/>
          <p:cNvSpPr/>
          <p:nvPr/>
        </p:nvSpPr>
        <p:spPr>
          <a:xfrm>
            <a:off x="8672567" y="-59429"/>
            <a:ext cx="440221" cy="937630"/>
          </a:xfrm>
          <a:custGeom>
            <a:rect b="b" l="l" r="r" t="t"/>
            <a:pathLst>
              <a:path extrusionOk="0" h="42547" w="19976">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30"/>
          <p:cNvSpPr/>
          <p:nvPr/>
        </p:nvSpPr>
        <p:spPr>
          <a:xfrm>
            <a:off x="7801168" y="475755"/>
            <a:ext cx="750729" cy="425478"/>
          </a:xfrm>
          <a:custGeom>
            <a:rect b="b" l="l" r="r" t="t"/>
            <a:pathLst>
              <a:path extrusionOk="0" h="19307" w="34066">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0"/>
          <p:cNvSpPr/>
          <p:nvPr/>
        </p:nvSpPr>
        <p:spPr>
          <a:xfrm>
            <a:off x="7775183" y="44050"/>
            <a:ext cx="1069193" cy="378141"/>
          </a:xfrm>
          <a:custGeom>
            <a:rect b="b" l="l" r="r" t="t"/>
            <a:pathLst>
              <a:path extrusionOk="0" h="17159" w="48517">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30"/>
          <p:cNvSpPr/>
          <p:nvPr/>
        </p:nvSpPr>
        <p:spPr>
          <a:xfrm>
            <a:off x="8345803" y="851873"/>
            <a:ext cx="610527" cy="527556"/>
          </a:xfrm>
          <a:custGeom>
            <a:rect b="b" l="l" r="r" t="t"/>
            <a:pathLst>
              <a:path extrusionOk="0" h="23939" w="27704">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30"/>
          <p:cNvSpPr/>
          <p:nvPr/>
        </p:nvSpPr>
        <p:spPr>
          <a:xfrm rot="-5203737">
            <a:off x="-8994" y="4711974"/>
            <a:ext cx="1026196" cy="951200"/>
          </a:xfrm>
          <a:custGeom>
            <a:rect b="b" l="l" r="r" t="t"/>
            <a:pathLst>
              <a:path extrusionOk="0" h="43161" w="46564">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30"/>
          <p:cNvSpPr/>
          <p:nvPr/>
        </p:nvSpPr>
        <p:spPr>
          <a:xfrm rot="-5203737">
            <a:off x="505981" y="4397914"/>
            <a:ext cx="283480" cy="260097"/>
          </a:xfrm>
          <a:custGeom>
            <a:rect b="b" l="l" r="r" t="t"/>
            <a:pathLst>
              <a:path extrusionOk="0" h="11802" w="12863">
                <a:moveTo>
                  <a:pt x="11439" y="475"/>
                </a:moveTo>
                <a:cubicBezTo>
                  <a:pt x="11551" y="559"/>
                  <a:pt x="11607" y="614"/>
                  <a:pt x="11718" y="698"/>
                </a:cubicBezTo>
                <a:lnTo>
                  <a:pt x="11858" y="865"/>
                </a:lnTo>
                <a:cubicBezTo>
                  <a:pt x="11830" y="865"/>
                  <a:pt x="11941" y="977"/>
                  <a:pt x="11774" y="893"/>
                </a:cubicBezTo>
                <a:cubicBezTo>
                  <a:pt x="11802" y="949"/>
                  <a:pt x="11858" y="949"/>
                  <a:pt x="11886" y="1005"/>
                </a:cubicBezTo>
                <a:cubicBezTo>
                  <a:pt x="11830" y="1117"/>
                  <a:pt x="11774" y="1200"/>
                  <a:pt x="11690" y="1312"/>
                </a:cubicBezTo>
                <a:cubicBezTo>
                  <a:pt x="11662" y="1340"/>
                  <a:pt x="11690" y="1423"/>
                  <a:pt x="11635" y="1451"/>
                </a:cubicBezTo>
                <a:cubicBezTo>
                  <a:pt x="11746" y="1535"/>
                  <a:pt x="11830" y="1619"/>
                  <a:pt x="11914" y="1702"/>
                </a:cubicBezTo>
                <a:lnTo>
                  <a:pt x="11941" y="1702"/>
                </a:lnTo>
                <a:cubicBezTo>
                  <a:pt x="12053" y="1758"/>
                  <a:pt x="12137" y="1842"/>
                  <a:pt x="12193" y="1926"/>
                </a:cubicBezTo>
                <a:cubicBezTo>
                  <a:pt x="12276" y="1981"/>
                  <a:pt x="12332" y="2037"/>
                  <a:pt x="12388" y="2093"/>
                </a:cubicBezTo>
                <a:cubicBezTo>
                  <a:pt x="12471" y="2177"/>
                  <a:pt x="12527" y="2288"/>
                  <a:pt x="12583" y="2372"/>
                </a:cubicBezTo>
                <a:cubicBezTo>
                  <a:pt x="12583" y="2372"/>
                  <a:pt x="12639" y="2428"/>
                  <a:pt x="12667" y="2456"/>
                </a:cubicBezTo>
                <a:cubicBezTo>
                  <a:pt x="12723" y="2623"/>
                  <a:pt x="12750" y="2707"/>
                  <a:pt x="12806" y="2818"/>
                </a:cubicBezTo>
                <a:cubicBezTo>
                  <a:pt x="12862" y="3042"/>
                  <a:pt x="12862" y="3237"/>
                  <a:pt x="12862" y="3460"/>
                </a:cubicBezTo>
                <a:cubicBezTo>
                  <a:pt x="12862" y="3488"/>
                  <a:pt x="12862" y="3627"/>
                  <a:pt x="12834" y="3711"/>
                </a:cubicBezTo>
                <a:cubicBezTo>
                  <a:pt x="12806" y="3795"/>
                  <a:pt x="12778" y="3879"/>
                  <a:pt x="12723" y="3962"/>
                </a:cubicBezTo>
                <a:cubicBezTo>
                  <a:pt x="12723" y="3990"/>
                  <a:pt x="12723" y="4018"/>
                  <a:pt x="12695" y="4046"/>
                </a:cubicBezTo>
                <a:cubicBezTo>
                  <a:pt x="12667" y="4102"/>
                  <a:pt x="12639" y="4158"/>
                  <a:pt x="12583" y="4213"/>
                </a:cubicBezTo>
                <a:cubicBezTo>
                  <a:pt x="12527" y="4297"/>
                  <a:pt x="12444" y="4409"/>
                  <a:pt x="12388" y="4437"/>
                </a:cubicBezTo>
                <a:cubicBezTo>
                  <a:pt x="12304" y="4548"/>
                  <a:pt x="12220" y="4660"/>
                  <a:pt x="12137" y="4771"/>
                </a:cubicBezTo>
                <a:cubicBezTo>
                  <a:pt x="12137" y="4799"/>
                  <a:pt x="12109" y="4827"/>
                  <a:pt x="12109" y="4855"/>
                </a:cubicBezTo>
                <a:cubicBezTo>
                  <a:pt x="12081" y="5050"/>
                  <a:pt x="12081" y="5246"/>
                  <a:pt x="12109" y="5413"/>
                </a:cubicBezTo>
                <a:cubicBezTo>
                  <a:pt x="12109" y="5525"/>
                  <a:pt x="12109" y="5636"/>
                  <a:pt x="12109" y="5720"/>
                </a:cubicBezTo>
                <a:cubicBezTo>
                  <a:pt x="12109" y="5776"/>
                  <a:pt x="12137" y="5776"/>
                  <a:pt x="12165" y="5776"/>
                </a:cubicBezTo>
                <a:cubicBezTo>
                  <a:pt x="12165" y="6110"/>
                  <a:pt x="12053" y="6389"/>
                  <a:pt x="11886" y="6641"/>
                </a:cubicBezTo>
                <a:lnTo>
                  <a:pt x="11858" y="6724"/>
                </a:lnTo>
                <a:cubicBezTo>
                  <a:pt x="11830" y="6836"/>
                  <a:pt x="11774" y="6947"/>
                  <a:pt x="11774" y="7031"/>
                </a:cubicBezTo>
                <a:cubicBezTo>
                  <a:pt x="11662" y="7254"/>
                  <a:pt x="11607" y="7394"/>
                  <a:pt x="11467" y="7645"/>
                </a:cubicBezTo>
                <a:cubicBezTo>
                  <a:pt x="11328" y="7868"/>
                  <a:pt x="11132" y="8203"/>
                  <a:pt x="10937" y="8482"/>
                </a:cubicBezTo>
                <a:cubicBezTo>
                  <a:pt x="10798" y="8733"/>
                  <a:pt x="10630" y="8956"/>
                  <a:pt x="10463" y="9207"/>
                </a:cubicBezTo>
                <a:cubicBezTo>
                  <a:pt x="10351" y="9319"/>
                  <a:pt x="10240" y="9486"/>
                  <a:pt x="10100" y="9654"/>
                </a:cubicBezTo>
                <a:cubicBezTo>
                  <a:pt x="9961" y="9821"/>
                  <a:pt x="9821" y="9933"/>
                  <a:pt x="9682" y="10072"/>
                </a:cubicBezTo>
                <a:cubicBezTo>
                  <a:pt x="9570" y="10128"/>
                  <a:pt x="9458" y="10184"/>
                  <a:pt x="9347" y="10212"/>
                </a:cubicBezTo>
                <a:cubicBezTo>
                  <a:pt x="8594" y="10993"/>
                  <a:pt x="7617" y="11495"/>
                  <a:pt x="6557" y="11690"/>
                </a:cubicBezTo>
                <a:cubicBezTo>
                  <a:pt x="5385" y="11802"/>
                  <a:pt x="4213" y="11411"/>
                  <a:pt x="3348" y="10658"/>
                </a:cubicBezTo>
                <a:cubicBezTo>
                  <a:pt x="3265" y="10602"/>
                  <a:pt x="3181" y="10546"/>
                  <a:pt x="3125" y="10491"/>
                </a:cubicBezTo>
                <a:cubicBezTo>
                  <a:pt x="2902" y="10267"/>
                  <a:pt x="2679" y="10044"/>
                  <a:pt x="2484" y="9821"/>
                </a:cubicBezTo>
                <a:lnTo>
                  <a:pt x="2484" y="9821"/>
                </a:lnTo>
                <a:lnTo>
                  <a:pt x="2484" y="9821"/>
                </a:lnTo>
                <a:cubicBezTo>
                  <a:pt x="2009" y="9179"/>
                  <a:pt x="1591" y="8482"/>
                  <a:pt x="1284" y="7729"/>
                </a:cubicBezTo>
                <a:cubicBezTo>
                  <a:pt x="1228" y="7701"/>
                  <a:pt x="1200" y="7645"/>
                  <a:pt x="1172" y="7589"/>
                </a:cubicBezTo>
                <a:cubicBezTo>
                  <a:pt x="1089" y="7617"/>
                  <a:pt x="810" y="7003"/>
                  <a:pt x="726" y="6613"/>
                </a:cubicBezTo>
                <a:cubicBezTo>
                  <a:pt x="726" y="6585"/>
                  <a:pt x="754" y="6585"/>
                  <a:pt x="726" y="6557"/>
                </a:cubicBezTo>
                <a:cubicBezTo>
                  <a:pt x="726" y="6501"/>
                  <a:pt x="614" y="6417"/>
                  <a:pt x="559" y="6306"/>
                </a:cubicBezTo>
                <a:cubicBezTo>
                  <a:pt x="531" y="6222"/>
                  <a:pt x="503" y="6110"/>
                  <a:pt x="475" y="6027"/>
                </a:cubicBezTo>
                <a:cubicBezTo>
                  <a:pt x="447" y="5915"/>
                  <a:pt x="447" y="5832"/>
                  <a:pt x="391" y="5720"/>
                </a:cubicBezTo>
                <a:cubicBezTo>
                  <a:pt x="391" y="5692"/>
                  <a:pt x="391" y="5664"/>
                  <a:pt x="391" y="5636"/>
                </a:cubicBezTo>
                <a:cubicBezTo>
                  <a:pt x="391" y="5553"/>
                  <a:pt x="363" y="5469"/>
                  <a:pt x="335" y="5413"/>
                </a:cubicBezTo>
                <a:lnTo>
                  <a:pt x="335" y="5274"/>
                </a:lnTo>
                <a:cubicBezTo>
                  <a:pt x="335" y="5218"/>
                  <a:pt x="280" y="5162"/>
                  <a:pt x="280" y="5106"/>
                </a:cubicBezTo>
                <a:cubicBezTo>
                  <a:pt x="252" y="5022"/>
                  <a:pt x="252" y="5078"/>
                  <a:pt x="252" y="5050"/>
                </a:cubicBezTo>
                <a:cubicBezTo>
                  <a:pt x="224" y="5022"/>
                  <a:pt x="252" y="5022"/>
                  <a:pt x="252" y="4995"/>
                </a:cubicBezTo>
                <a:cubicBezTo>
                  <a:pt x="252" y="4995"/>
                  <a:pt x="252" y="4995"/>
                  <a:pt x="252" y="4995"/>
                </a:cubicBezTo>
                <a:lnTo>
                  <a:pt x="252" y="4911"/>
                </a:lnTo>
                <a:cubicBezTo>
                  <a:pt x="224" y="4827"/>
                  <a:pt x="196" y="4743"/>
                  <a:pt x="196" y="4688"/>
                </a:cubicBezTo>
                <a:cubicBezTo>
                  <a:pt x="196" y="4604"/>
                  <a:pt x="196" y="4520"/>
                  <a:pt x="224" y="4437"/>
                </a:cubicBezTo>
                <a:cubicBezTo>
                  <a:pt x="252" y="4492"/>
                  <a:pt x="280" y="4548"/>
                  <a:pt x="307" y="4520"/>
                </a:cubicBezTo>
                <a:cubicBezTo>
                  <a:pt x="280" y="4409"/>
                  <a:pt x="280" y="4297"/>
                  <a:pt x="307" y="4185"/>
                </a:cubicBezTo>
                <a:cubicBezTo>
                  <a:pt x="307" y="4102"/>
                  <a:pt x="335" y="4046"/>
                  <a:pt x="363" y="3962"/>
                </a:cubicBezTo>
                <a:lnTo>
                  <a:pt x="363" y="3711"/>
                </a:lnTo>
                <a:cubicBezTo>
                  <a:pt x="363" y="3711"/>
                  <a:pt x="335" y="3711"/>
                  <a:pt x="363" y="3711"/>
                </a:cubicBezTo>
                <a:cubicBezTo>
                  <a:pt x="391" y="3683"/>
                  <a:pt x="335" y="3767"/>
                  <a:pt x="335" y="3739"/>
                </a:cubicBezTo>
                <a:cubicBezTo>
                  <a:pt x="335" y="3711"/>
                  <a:pt x="224" y="3711"/>
                  <a:pt x="140" y="3739"/>
                </a:cubicBezTo>
                <a:cubicBezTo>
                  <a:pt x="84" y="3767"/>
                  <a:pt x="1" y="3739"/>
                  <a:pt x="1" y="3627"/>
                </a:cubicBezTo>
                <a:cubicBezTo>
                  <a:pt x="29" y="3293"/>
                  <a:pt x="140" y="3014"/>
                  <a:pt x="307" y="2763"/>
                </a:cubicBezTo>
                <a:cubicBezTo>
                  <a:pt x="363" y="2707"/>
                  <a:pt x="391" y="2679"/>
                  <a:pt x="447" y="2679"/>
                </a:cubicBezTo>
                <a:cubicBezTo>
                  <a:pt x="670" y="2316"/>
                  <a:pt x="893" y="2177"/>
                  <a:pt x="949" y="2205"/>
                </a:cubicBezTo>
                <a:cubicBezTo>
                  <a:pt x="949" y="2149"/>
                  <a:pt x="865" y="2121"/>
                  <a:pt x="865" y="2065"/>
                </a:cubicBezTo>
                <a:cubicBezTo>
                  <a:pt x="838" y="1981"/>
                  <a:pt x="865" y="1870"/>
                  <a:pt x="921" y="1814"/>
                </a:cubicBezTo>
                <a:cubicBezTo>
                  <a:pt x="1061" y="1675"/>
                  <a:pt x="1172" y="1563"/>
                  <a:pt x="1340" y="1451"/>
                </a:cubicBezTo>
                <a:cubicBezTo>
                  <a:pt x="1423" y="1368"/>
                  <a:pt x="1535" y="1340"/>
                  <a:pt x="1647" y="1312"/>
                </a:cubicBezTo>
                <a:cubicBezTo>
                  <a:pt x="1702" y="1312"/>
                  <a:pt x="1647" y="1396"/>
                  <a:pt x="1758" y="1396"/>
                </a:cubicBezTo>
                <a:cubicBezTo>
                  <a:pt x="1842" y="1312"/>
                  <a:pt x="1954" y="1256"/>
                  <a:pt x="2065" y="1200"/>
                </a:cubicBezTo>
                <a:cubicBezTo>
                  <a:pt x="2149" y="1200"/>
                  <a:pt x="2205" y="1172"/>
                  <a:pt x="2260" y="1144"/>
                </a:cubicBezTo>
                <a:cubicBezTo>
                  <a:pt x="2372" y="1117"/>
                  <a:pt x="2512" y="1033"/>
                  <a:pt x="2623" y="1005"/>
                </a:cubicBezTo>
                <a:cubicBezTo>
                  <a:pt x="2874" y="893"/>
                  <a:pt x="2958" y="921"/>
                  <a:pt x="3014" y="949"/>
                </a:cubicBezTo>
                <a:cubicBezTo>
                  <a:pt x="3265" y="838"/>
                  <a:pt x="3516" y="754"/>
                  <a:pt x="3795" y="698"/>
                </a:cubicBezTo>
                <a:lnTo>
                  <a:pt x="3962" y="698"/>
                </a:lnTo>
                <a:cubicBezTo>
                  <a:pt x="4185" y="614"/>
                  <a:pt x="4409" y="586"/>
                  <a:pt x="4660" y="586"/>
                </a:cubicBezTo>
                <a:cubicBezTo>
                  <a:pt x="4743" y="559"/>
                  <a:pt x="4883" y="559"/>
                  <a:pt x="4939" y="531"/>
                </a:cubicBezTo>
                <a:cubicBezTo>
                  <a:pt x="4995" y="503"/>
                  <a:pt x="5190" y="503"/>
                  <a:pt x="5274" y="503"/>
                </a:cubicBezTo>
                <a:cubicBezTo>
                  <a:pt x="5274" y="531"/>
                  <a:pt x="5357" y="559"/>
                  <a:pt x="5385" y="586"/>
                </a:cubicBezTo>
                <a:cubicBezTo>
                  <a:pt x="5469" y="559"/>
                  <a:pt x="5441" y="531"/>
                  <a:pt x="5469" y="503"/>
                </a:cubicBezTo>
                <a:cubicBezTo>
                  <a:pt x="5497" y="475"/>
                  <a:pt x="5469" y="531"/>
                  <a:pt x="5525" y="503"/>
                </a:cubicBezTo>
                <a:cubicBezTo>
                  <a:pt x="5580" y="503"/>
                  <a:pt x="5469" y="475"/>
                  <a:pt x="5497" y="447"/>
                </a:cubicBezTo>
                <a:cubicBezTo>
                  <a:pt x="5664" y="363"/>
                  <a:pt x="5636" y="252"/>
                  <a:pt x="5971" y="168"/>
                </a:cubicBezTo>
                <a:cubicBezTo>
                  <a:pt x="6166" y="168"/>
                  <a:pt x="6529" y="112"/>
                  <a:pt x="6613" y="168"/>
                </a:cubicBezTo>
                <a:cubicBezTo>
                  <a:pt x="6668" y="140"/>
                  <a:pt x="6752" y="140"/>
                  <a:pt x="6752" y="112"/>
                </a:cubicBezTo>
                <a:cubicBezTo>
                  <a:pt x="6892" y="84"/>
                  <a:pt x="7003" y="56"/>
                  <a:pt x="7143" y="56"/>
                </a:cubicBezTo>
                <a:cubicBezTo>
                  <a:pt x="7226" y="56"/>
                  <a:pt x="7282" y="28"/>
                  <a:pt x="7366" y="28"/>
                </a:cubicBezTo>
                <a:cubicBezTo>
                  <a:pt x="7505" y="28"/>
                  <a:pt x="7617" y="28"/>
                  <a:pt x="7757" y="1"/>
                </a:cubicBezTo>
                <a:cubicBezTo>
                  <a:pt x="7896" y="1"/>
                  <a:pt x="8008" y="28"/>
                  <a:pt x="8147" y="56"/>
                </a:cubicBezTo>
                <a:cubicBezTo>
                  <a:pt x="8147" y="84"/>
                  <a:pt x="8119" y="112"/>
                  <a:pt x="8175" y="140"/>
                </a:cubicBezTo>
                <a:cubicBezTo>
                  <a:pt x="8231" y="112"/>
                  <a:pt x="8287" y="84"/>
                  <a:pt x="8342" y="56"/>
                </a:cubicBezTo>
                <a:cubicBezTo>
                  <a:pt x="8398" y="28"/>
                  <a:pt x="8510" y="28"/>
                  <a:pt x="8566" y="1"/>
                </a:cubicBezTo>
                <a:cubicBezTo>
                  <a:pt x="8705" y="1"/>
                  <a:pt x="8817" y="1"/>
                  <a:pt x="8956" y="28"/>
                </a:cubicBezTo>
                <a:cubicBezTo>
                  <a:pt x="9096" y="56"/>
                  <a:pt x="9235" y="84"/>
                  <a:pt x="9375" y="140"/>
                </a:cubicBezTo>
                <a:cubicBezTo>
                  <a:pt x="9375" y="224"/>
                  <a:pt x="9291" y="335"/>
                  <a:pt x="9319" y="419"/>
                </a:cubicBezTo>
                <a:cubicBezTo>
                  <a:pt x="9570" y="391"/>
                  <a:pt x="9598" y="280"/>
                  <a:pt x="9877" y="280"/>
                </a:cubicBezTo>
                <a:cubicBezTo>
                  <a:pt x="9905" y="252"/>
                  <a:pt x="10016" y="252"/>
                  <a:pt x="10072" y="252"/>
                </a:cubicBezTo>
                <a:cubicBezTo>
                  <a:pt x="10128" y="224"/>
                  <a:pt x="10323" y="252"/>
                  <a:pt x="10407" y="252"/>
                </a:cubicBezTo>
                <a:cubicBezTo>
                  <a:pt x="10435" y="252"/>
                  <a:pt x="10463" y="252"/>
                  <a:pt x="10491" y="252"/>
                </a:cubicBezTo>
                <a:cubicBezTo>
                  <a:pt x="10686" y="252"/>
                  <a:pt x="10881" y="280"/>
                  <a:pt x="11077" y="335"/>
                </a:cubicBezTo>
                <a:cubicBezTo>
                  <a:pt x="11188" y="391"/>
                  <a:pt x="11328" y="419"/>
                  <a:pt x="11439" y="475"/>
                </a:cubicBezTo>
                <a:close/>
                <a:moveTo>
                  <a:pt x="9235" y="196"/>
                </a:moveTo>
                <a:cubicBezTo>
                  <a:pt x="9235" y="196"/>
                  <a:pt x="9207" y="196"/>
                  <a:pt x="9152" y="168"/>
                </a:cubicBezTo>
                <a:cubicBezTo>
                  <a:pt x="9179" y="196"/>
                  <a:pt x="9207" y="196"/>
                  <a:pt x="9235" y="196"/>
                </a:cubicBezTo>
                <a:close/>
                <a:moveTo>
                  <a:pt x="9988" y="307"/>
                </a:moveTo>
                <a:cubicBezTo>
                  <a:pt x="9988" y="307"/>
                  <a:pt x="9961" y="280"/>
                  <a:pt x="9933" y="280"/>
                </a:cubicBezTo>
                <a:cubicBezTo>
                  <a:pt x="9905" y="252"/>
                  <a:pt x="9961" y="307"/>
                  <a:pt x="9988" y="307"/>
                </a:cubicBezTo>
                <a:close/>
                <a:moveTo>
                  <a:pt x="10016" y="586"/>
                </a:moveTo>
                <a:lnTo>
                  <a:pt x="10072" y="586"/>
                </a:lnTo>
                <a:lnTo>
                  <a:pt x="10044" y="586"/>
                </a:lnTo>
                <a:cubicBezTo>
                  <a:pt x="10044" y="586"/>
                  <a:pt x="10016" y="586"/>
                  <a:pt x="10044" y="586"/>
                </a:cubicBezTo>
                <a:close/>
                <a:moveTo>
                  <a:pt x="363" y="5190"/>
                </a:moveTo>
                <a:lnTo>
                  <a:pt x="363" y="5134"/>
                </a:lnTo>
                <a:cubicBezTo>
                  <a:pt x="363" y="5106"/>
                  <a:pt x="363" y="5106"/>
                  <a:pt x="335" y="5134"/>
                </a:cubicBezTo>
                <a:cubicBezTo>
                  <a:pt x="335" y="5162"/>
                  <a:pt x="363" y="5190"/>
                  <a:pt x="363" y="5190"/>
                </a:cubicBezTo>
                <a:close/>
                <a:moveTo>
                  <a:pt x="12667" y="4018"/>
                </a:moveTo>
                <a:cubicBezTo>
                  <a:pt x="12667" y="4018"/>
                  <a:pt x="12639" y="4074"/>
                  <a:pt x="12639" y="4102"/>
                </a:cubicBezTo>
                <a:cubicBezTo>
                  <a:pt x="12611" y="4130"/>
                  <a:pt x="12667" y="4074"/>
                  <a:pt x="12667" y="4046"/>
                </a:cubicBezTo>
                <a:close/>
                <a:moveTo>
                  <a:pt x="12444" y="2595"/>
                </a:moveTo>
                <a:cubicBezTo>
                  <a:pt x="12583" y="2986"/>
                  <a:pt x="12639" y="3376"/>
                  <a:pt x="12555" y="3795"/>
                </a:cubicBezTo>
                <a:lnTo>
                  <a:pt x="12611" y="3655"/>
                </a:lnTo>
                <a:cubicBezTo>
                  <a:pt x="12639" y="3572"/>
                  <a:pt x="12667" y="3460"/>
                  <a:pt x="12695" y="3376"/>
                </a:cubicBezTo>
                <a:cubicBezTo>
                  <a:pt x="12723" y="3376"/>
                  <a:pt x="12723" y="3321"/>
                  <a:pt x="12723" y="3265"/>
                </a:cubicBezTo>
                <a:cubicBezTo>
                  <a:pt x="12695" y="3125"/>
                  <a:pt x="12667" y="2986"/>
                  <a:pt x="12611" y="2846"/>
                </a:cubicBezTo>
                <a:cubicBezTo>
                  <a:pt x="12555" y="2791"/>
                  <a:pt x="12499" y="2679"/>
                  <a:pt x="12444" y="2595"/>
                </a:cubicBezTo>
                <a:close/>
                <a:moveTo>
                  <a:pt x="12053" y="1842"/>
                </a:moveTo>
                <a:cubicBezTo>
                  <a:pt x="12053" y="1842"/>
                  <a:pt x="12053" y="1898"/>
                  <a:pt x="12081" y="1926"/>
                </a:cubicBezTo>
                <a:cubicBezTo>
                  <a:pt x="12109" y="1926"/>
                  <a:pt x="12081" y="1870"/>
                  <a:pt x="12053" y="1842"/>
                </a:cubicBezTo>
                <a:close/>
                <a:moveTo>
                  <a:pt x="11551" y="1172"/>
                </a:moveTo>
                <a:lnTo>
                  <a:pt x="11551" y="1172"/>
                </a:lnTo>
                <a:cubicBezTo>
                  <a:pt x="11579" y="1200"/>
                  <a:pt x="11607" y="1200"/>
                  <a:pt x="11607" y="1172"/>
                </a:cubicBezTo>
                <a:close/>
                <a:moveTo>
                  <a:pt x="10965" y="531"/>
                </a:moveTo>
                <a:cubicBezTo>
                  <a:pt x="10825" y="503"/>
                  <a:pt x="10798" y="531"/>
                  <a:pt x="10658" y="503"/>
                </a:cubicBezTo>
                <a:cubicBezTo>
                  <a:pt x="10546" y="531"/>
                  <a:pt x="10463" y="559"/>
                  <a:pt x="10351" y="531"/>
                </a:cubicBezTo>
                <a:cubicBezTo>
                  <a:pt x="10351" y="586"/>
                  <a:pt x="10184" y="586"/>
                  <a:pt x="10128" y="614"/>
                </a:cubicBezTo>
                <a:cubicBezTo>
                  <a:pt x="10100" y="614"/>
                  <a:pt x="10044" y="614"/>
                  <a:pt x="10016" y="614"/>
                </a:cubicBezTo>
                <a:cubicBezTo>
                  <a:pt x="10016" y="614"/>
                  <a:pt x="10044" y="614"/>
                  <a:pt x="10016" y="642"/>
                </a:cubicBezTo>
                <a:lnTo>
                  <a:pt x="9988" y="642"/>
                </a:lnTo>
                <a:cubicBezTo>
                  <a:pt x="10295" y="726"/>
                  <a:pt x="10602" y="810"/>
                  <a:pt x="10881" y="949"/>
                </a:cubicBezTo>
                <a:cubicBezTo>
                  <a:pt x="10909" y="810"/>
                  <a:pt x="10937" y="698"/>
                  <a:pt x="10965" y="531"/>
                </a:cubicBezTo>
                <a:close/>
                <a:moveTo>
                  <a:pt x="10519" y="280"/>
                </a:moveTo>
                <a:lnTo>
                  <a:pt x="10519" y="280"/>
                </a:lnTo>
                <a:lnTo>
                  <a:pt x="10574" y="307"/>
                </a:lnTo>
                <a:cubicBezTo>
                  <a:pt x="10574" y="307"/>
                  <a:pt x="10574" y="280"/>
                  <a:pt x="10519" y="280"/>
                </a:cubicBezTo>
                <a:close/>
                <a:moveTo>
                  <a:pt x="10686" y="280"/>
                </a:moveTo>
                <a:lnTo>
                  <a:pt x="10602" y="252"/>
                </a:lnTo>
                <a:cubicBezTo>
                  <a:pt x="10602" y="252"/>
                  <a:pt x="10602" y="252"/>
                  <a:pt x="10602" y="280"/>
                </a:cubicBezTo>
                <a:cubicBezTo>
                  <a:pt x="10630" y="280"/>
                  <a:pt x="10686" y="280"/>
                  <a:pt x="10686" y="280"/>
                </a:cubicBezTo>
                <a:close/>
              </a:path>
            </a:pathLst>
          </a:custGeom>
          <a:solidFill>
            <a:srgbClr val="4C4B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30"/>
          <p:cNvSpPr/>
          <p:nvPr/>
        </p:nvSpPr>
        <p:spPr>
          <a:xfrm rot="-5203737">
            <a:off x="-251903" y="3799385"/>
            <a:ext cx="662827" cy="1034262"/>
          </a:xfrm>
          <a:custGeom>
            <a:rect b="b" l="l" r="r" t="t"/>
            <a:pathLst>
              <a:path extrusionOk="0" h="46930" w="30076">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30"/>
          <p:cNvSpPr/>
          <p:nvPr/>
        </p:nvSpPr>
        <p:spPr>
          <a:xfrm>
            <a:off x="8169790" y="4561384"/>
            <a:ext cx="583487" cy="1018794"/>
          </a:xfrm>
          <a:custGeom>
            <a:rect b="b" l="l" r="r" t="t"/>
            <a:pathLst>
              <a:path extrusionOk="0" h="46230" w="26477">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30"/>
          <p:cNvSpPr/>
          <p:nvPr/>
        </p:nvSpPr>
        <p:spPr>
          <a:xfrm>
            <a:off x="8493358" y="4054692"/>
            <a:ext cx="798661" cy="782287"/>
          </a:xfrm>
          <a:custGeom>
            <a:rect b="b" l="l" r="r" t="t"/>
            <a:pathLst>
              <a:path extrusionOk="0" h="35498" w="36241">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30"/>
          <p:cNvSpPr txBox="1"/>
          <p:nvPr>
            <p:ph type="title"/>
          </p:nvPr>
        </p:nvSpPr>
        <p:spPr>
          <a:xfrm>
            <a:off x="714850" y="347714"/>
            <a:ext cx="7714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603" name="Google Shape;603;p30"/>
          <p:cNvSpPr txBox="1"/>
          <p:nvPr>
            <p:ph idx="1" type="subTitle"/>
          </p:nvPr>
        </p:nvSpPr>
        <p:spPr>
          <a:xfrm>
            <a:off x="2262413" y="1582625"/>
            <a:ext cx="2103300" cy="7794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604" name="Google Shape;604;p30"/>
          <p:cNvSpPr txBox="1"/>
          <p:nvPr>
            <p:ph idx="2" type="subTitle"/>
          </p:nvPr>
        </p:nvSpPr>
        <p:spPr>
          <a:xfrm>
            <a:off x="2264213" y="1164150"/>
            <a:ext cx="2099700" cy="402000"/>
          </a:xfrm>
          <a:prstGeom prst="rect">
            <a:avLst/>
          </a:prstGeom>
        </p:spPr>
        <p:txBody>
          <a:bodyPr anchorCtr="0" anchor="t" bIns="91425" lIns="91425" spcFirstLastPara="1" rIns="91425" wrap="square" tIns="91425">
            <a:noAutofit/>
          </a:bodyPr>
          <a:lstStyle>
            <a:lvl1pPr lvl="0">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a:spcBef>
                <a:spcPts val="0"/>
              </a:spcBef>
              <a:spcAft>
                <a:spcPts val="0"/>
              </a:spcAft>
              <a:buSzPts val="1600"/>
              <a:buFont typeface="Bebas Neue"/>
              <a:buNone/>
              <a:defRPr>
                <a:latin typeface="Bebas Neue"/>
                <a:ea typeface="Bebas Neue"/>
                <a:cs typeface="Bebas Neue"/>
                <a:sym typeface="Bebas Neue"/>
              </a:defRPr>
            </a:lvl2pPr>
            <a:lvl3pPr lvl="2">
              <a:spcBef>
                <a:spcPts val="0"/>
              </a:spcBef>
              <a:spcAft>
                <a:spcPts val="0"/>
              </a:spcAft>
              <a:buSzPts val="1600"/>
              <a:buFont typeface="Bebas Neue"/>
              <a:buNone/>
              <a:defRPr>
                <a:latin typeface="Bebas Neue"/>
                <a:ea typeface="Bebas Neue"/>
                <a:cs typeface="Bebas Neue"/>
                <a:sym typeface="Bebas Neue"/>
              </a:defRPr>
            </a:lvl3pPr>
            <a:lvl4pPr lvl="3">
              <a:spcBef>
                <a:spcPts val="0"/>
              </a:spcBef>
              <a:spcAft>
                <a:spcPts val="0"/>
              </a:spcAft>
              <a:buSzPts val="1600"/>
              <a:buFont typeface="Bebas Neue"/>
              <a:buNone/>
              <a:defRPr>
                <a:latin typeface="Bebas Neue"/>
                <a:ea typeface="Bebas Neue"/>
                <a:cs typeface="Bebas Neue"/>
                <a:sym typeface="Bebas Neue"/>
              </a:defRPr>
            </a:lvl4pPr>
            <a:lvl5pPr lvl="4">
              <a:spcBef>
                <a:spcPts val="0"/>
              </a:spcBef>
              <a:spcAft>
                <a:spcPts val="0"/>
              </a:spcAft>
              <a:buSzPts val="1600"/>
              <a:buFont typeface="Bebas Neue"/>
              <a:buNone/>
              <a:defRPr>
                <a:latin typeface="Bebas Neue"/>
                <a:ea typeface="Bebas Neue"/>
                <a:cs typeface="Bebas Neue"/>
                <a:sym typeface="Bebas Neue"/>
              </a:defRPr>
            </a:lvl5pPr>
            <a:lvl6pPr lvl="5">
              <a:spcBef>
                <a:spcPts val="0"/>
              </a:spcBef>
              <a:spcAft>
                <a:spcPts val="0"/>
              </a:spcAft>
              <a:buSzPts val="1600"/>
              <a:buFont typeface="Bebas Neue"/>
              <a:buNone/>
              <a:defRPr>
                <a:latin typeface="Bebas Neue"/>
                <a:ea typeface="Bebas Neue"/>
                <a:cs typeface="Bebas Neue"/>
                <a:sym typeface="Bebas Neue"/>
              </a:defRPr>
            </a:lvl6pPr>
            <a:lvl7pPr lvl="6">
              <a:spcBef>
                <a:spcPts val="0"/>
              </a:spcBef>
              <a:spcAft>
                <a:spcPts val="0"/>
              </a:spcAft>
              <a:buSzPts val="1600"/>
              <a:buFont typeface="Bebas Neue"/>
              <a:buNone/>
              <a:defRPr>
                <a:latin typeface="Bebas Neue"/>
                <a:ea typeface="Bebas Neue"/>
                <a:cs typeface="Bebas Neue"/>
                <a:sym typeface="Bebas Neue"/>
              </a:defRPr>
            </a:lvl7pPr>
            <a:lvl8pPr lvl="7">
              <a:spcBef>
                <a:spcPts val="0"/>
              </a:spcBef>
              <a:spcAft>
                <a:spcPts val="0"/>
              </a:spcAft>
              <a:buSzPts val="1600"/>
              <a:buFont typeface="Bebas Neue"/>
              <a:buNone/>
              <a:defRPr>
                <a:latin typeface="Bebas Neue"/>
                <a:ea typeface="Bebas Neue"/>
                <a:cs typeface="Bebas Neue"/>
                <a:sym typeface="Bebas Neue"/>
              </a:defRPr>
            </a:lvl8pPr>
            <a:lvl9pPr lvl="8">
              <a:spcBef>
                <a:spcPts val="0"/>
              </a:spcBef>
              <a:spcAft>
                <a:spcPts val="0"/>
              </a:spcAft>
              <a:buSzPts val="1600"/>
              <a:buFont typeface="Bebas Neue"/>
              <a:buNone/>
              <a:defRPr>
                <a:latin typeface="Bebas Neue"/>
                <a:ea typeface="Bebas Neue"/>
                <a:cs typeface="Bebas Neue"/>
                <a:sym typeface="Bebas Neue"/>
              </a:defRPr>
            </a:lvl9pPr>
          </a:lstStyle>
          <a:p/>
        </p:txBody>
      </p:sp>
      <p:sp>
        <p:nvSpPr>
          <p:cNvPr id="605" name="Google Shape;605;p30"/>
          <p:cNvSpPr txBox="1"/>
          <p:nvPr>
            <p:ph idx="3" type="subTitle"/>
          </p:nvPr>
        </p:nvSpPr>
        <p:spPr>
          <a:xfrm>
            <a:off x="2262413" y="2805549"/>
            <a:ext cx="2103300" cy="7794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606" name="Google Shape;606;p30"/>
          <p:cNvSpPr txBox="1"/>
          <p:nvPr>
            <p:ph idx="4" type="subTitle"/>
          </p:nvPr>
        </p:nvSpPr>
        <p:spPr>
          <a:xfrm>
            <a:off x="2264213" y="2387074"/>
            <a:ext cx="2099700" cy="402000"/>
          </a:xfrm>
          <a:prstGeom prst="rect">
            <a:avLst/>
          </a:prstGeom>
        </p:spPr>
        <p:txBody>
          <a:bodyPr anchorCtr="0" anchor="t" bIns="91425" lIns="91425" spcFirstLastPara="1" rIns="91425" wrap="square" tIns="91425">
            <a:noAutofit/>
          </a:bodyPr>
          <a:lstStyle>
            <a:lvl1pPr lvl="0" rtl="0">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p:txBody>
      </p:sp>
      <p:sp>
        <p:nvSpPr>
          <p:cNvPr id="607" name="Google Shape;607;p30"/>
          <p:cNvSpPr txBox="1"/>
          <p:nvPr>
            <p:ph idx="5" type="subTitle"/>
          </p:nvPr>
        </p:nvSpPr>
        <p:spPr>
          <a:xfrm>
            <a:off x="4778188" y="1581899"/>
            <a:ext cx="2103300" cy="7794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608" name="Google Shape;608;p30"/>
          <p:cNvSpPr txBox="1"/>
          <p:nvPr>
            <p:ph idx="6" type="subTitle"/>
          </p:nvPr>
        </p:nvSpPr>
        <p:spPr>
          <a:xfrm>
            <a:off x="4781788" y="1163424"/>
            <a:ext cx="2099700" cy="4020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p:txBody>
      </p:sp>
      <p:sp>
        <p:nvSpPr>
          <p:cNvPr id="609" name="Google Shape;609;p30"/>
          <p:cNvSpPr txBox="1"/>
          <p:nvPr>
            <p:ph idx="7" type="subTitle"/>
          </p:nvPr>
        </p:nvSpPr>
        <p:spPr>
          <a:xfrm>
            <a:off x="2262413" y="4029198"/>
            <a:ext cx="2103300" cy="7794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610" name="Google Shape;610;p30"/>
          <p:cNvSpPr txBox="1"/>
          <p:nvPr>
            <p:ph idx="8" type="subTitle"/>
          </p:nvPr>
        </p:nvSpPr>
        <p:spPr>
          <a:xfrm>
            <a:off x="2264213" y="3610723"/>
            <a:ext cx="2099700" cy="402000"/>
          </a:xfrm>
          <a:prstGeom prst="rect">
            <a:avLst/>
          </a:prstGeom>
        </p:spPr>
        <p:txBody>
          <a:bodyPr anchorCtr="0" anchor="t" bIns="91425" lIns="91425" spcFirstLastPara="1" rIns="91425" wrap="square" tIns="91425">
            <a:noAutofit/>
          </a:bodyPr>
          <a:lstStyle>
            <a:lvl1pPr lvl="0" rtl="0">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p:txBody>
      </p:sp>
      <p:sp>
        <p:nvSpPr>
          <p:cNvPr id="611" name="Google Shape;611;p30"/>
          <p:cNvSpPr txBox="1"/>
          <p:nvPr>
            <p:ph idx="9" type="subTitle"/>
          </p:nvPr>
        </p:nvSpPr>
        <p:spPr>
          <a:xfrm>
            <a:off x="4778188" y="2805548"/>
            <a:ext cx="2103300" cy="7794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612" name="Google Shape;612;p30"/>
          <p:cNvSpPr txBox="1"/>
          <p:nvPr>
            <p:ph idx="13" type="subTitle"/>
          </p:nvPr>
        </p:nvSpPr>
        <p:spPr>
          <a:xfrm>
            <a:off x="4781788" y="2387073"/>
            <a:ext cx="2099700" cy="4020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p:txBody>
      </p:sp>
      <p:sp>
        <p:nvSpPr>
          <p:cNvPr id="613" name="Google Shape;613;p30"/>
          <p:cNvSpPr txBox="1"/>
          <p:nvPr>
            <p:ph idx="14" type="subTitle"/>
          </p:nvPr>
        </p:nvSpPr>
        <p:spPr>
          <a:xfrm>
            <a:off x="4778188" y="4029198"/>
            <a:ext cx="2103300" cy="7794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614" name="Google Shape;614;p30"/>
          <p:cNvSpPr txBox="1"/>
          <p:nvPr>
            <p:ph idx="15" type="subTitle"/>
          </p:nvPr>
        </p:nvSpPr>
        <p:spPr>
          <a:xfrm>
            <a:off x="4781788" y="3610723"/>
            <a:ext cx="2099700" cy="4020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0" name="Shape 60"/>
        <p:cNvGrpSpPr/>
        <p:nvPr/>
      </p:nvGrpSpPr>
      <p:grpSpPr>
        <a:xfrm>
          <a:off x="0" y="0"/>
          <a:ext cx="0" cy="0"/>
          <a:chOff x="0" y="0"/>
          <a:chExt cx="0" cy="0"/>
        </a:xfrm>
      </p:grpSpPr>
      <p:sp>
        <p:nvSpPr>
          <p:cNvPr id="61" name="Google Shape;61;p4"/>
          <p:cNvSpPr txBox="1"/>
          <p:nvPr>
            <p:ph type="title"/>
          </p:nvPr>
        </p:nvSpPr>
        <p:spPr>
          <a:xfrm>
            <a:off x="712350" y="347607"/>
            <a:ext cx="77193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62" name="Google Shape;62;p4"/>
          <p:cNvSpPr txBox="1"/>
          <p:nvPr>
            <p:ph idx="1" type="subTitle"/>
          </p:nvPr>
        </p:nvSpPr>
        <p:spPr>
          <a:xfrm>
            <a:off x="709875" y="1059075"/>
            <a:ext cx="7719300" cy="3621600"/>
          </a:xfrm>
          <a:prstGeom prst="rect">
            <a:avLst/>
          </a:prstGeom>
        </p:spPr>
        <p:txBody>
          <a:bodyPr anchorCtr="0" anchor="t" bIns="91425" lIns="91425" spcFirstLastPara="1" rIns="91425" wrap="square" tIns="91425">
            <a:noAutofit/>
          </a:bodyPr>
          <a:lstStyle>
            <a:lvl1pPr lvl="0">
              <a:spcBef>
                <a:spcPts val="0"/>
              </a:spcBef>
              <a:spcAft>
                <a:spcPts val="0"/>
              </a:spcAft>
              <a:buClr>
                <a:srgbClr val="434343"/>
              </a:buClr>
              <a:buSzPts val="1200"/>
              <a:buAutoNum type="arabicPeriod"/>
              <a:defRPr sz="1200"/>
            </a:lvl1pPr>
            <a:lvl2pPr lvl="1">
              <a:spcBef>
                <a:spcPts val="0"/>
              </a:spcBef>
              <a:spcAft>
                <a:spcPts val="0"/>
              </a:spcAft>
              <a:buClr>
                <a:srgbClr val="434343"/>
              </a:buClr>
              <a:buSzPts val="1200"/>
              <a:buFont typeface="Roboto Condensed Light"/>
              <a:buAutoNum type="alphaLcPeriod"/>
              <a:defRPr/>
            </a:lvl2pPr>
            <a:lvl3pPr lvl="2">
              <a:spcBef>
                <a:spcPts val="0"/>
              </a:spcBef>
              <a:spcAft>
                <a:spcPts val="0"/>
              </a:spcAft>
              <a:buClr>
                <a:srgbClr val="434343"/>
              </a:buClr>
              <a:buSzPts val="1200"/>
              <a:buFont typeface="Roboto Condensed Light"/>
              <a:buAutoNum type="romanLcPeriod"/>
              <a:defRPr/>
            </a:lvl3pPr>
            <a:lvl4pPr lvl="3">
              <a:spcBef>
                <a:spcPts val="0"/>
              </a:spcBef>
              <a:spcAft>
                <a:spcPts val="0"/>
              </a:spcAft>
              <a:buClr>
                <a:srgbClr val="434343"/>
              </a:buClr>
              <a:buSzPts val="1200"/>
              <a:buFont typeface="Roboto Condensed Light"/>
              <a:buAutoNum type="arabicPeriod"/>
              <a:defRPr/>
            </a:lvl4pPr>
            <a:lvl5pPr lvl="4">
              <a:spcBef>
                <a:spcPts val="0"/>
              </a:spcBef>
              <a:spcAft>
                <a:spcPts val="0"/>
              </a:spcAft>
              <a:buClr>
                <a:srgbClr val="434343"/>
              </a:buClr>
              <a:buSzPts val="1200"/>
              <a:buFont typeface="Roboto Condensed Light"/>
              <a:buAutoNum type="alphaLcPeriod"/>
              <a:defRPr/>
            </a:lvl5pPr>
            <a:lvl6pPr lvl="5">
              <a:spcBef>
                <a:spcPts val="0"/>
              </a:spcBef>
              <a:spcAft>
                <a:spcPts val="0"/>
              </a:spcAft>
              <a:buClr>
                <a:srgbClr val="434343"/>
              </a:buClr>
              <a:buSzPts val="1200"/>
              <a:buFont typeface="Roboto Condensed Light"/>
              <a:buAutoNum type="romanLcPeriod"/>
              <a:defRPr/>
            </a:lvl6pPr>
            <a:lvl7pPr lvl="6">
              <a:spcBef>
                <a:spcPts val="0"/>
              </a:spcBef>
              <a:spcAft>
                <a:spcPts val="0"/>
              </a:spcAft>
              <a:buClr>
                <a:srgbClr val="434343"/>
              </a:buClr>
              <a:buSzPts val="1200"/>
              <a:buFont typeface="Roboto Condensed Light"/>
              <a:buAutoNum type="arabicPeriod"/>
              <a:defRPr/>
            </a:lvl7pPr>
            <a:lvl8pPr lvl="7">
              <a:spcBef>
                <a:spcPts val="0"/>
              </a:spcBef>
              <a:spcAft>
                <a:spcPts val="0"/>
              </a:spcAft>
              <a:buClr>
                <a:srgbClr val="434343"/>
              </a:buClr>
              <a:buSzPts val="1200"/>
              <a:buFont typeface="Roboto Condensed Light"/>
              <a:buAutoNum type="alphaLcPeriod"/>
              <a:defRPr/>
            </a:lvl8pPr>
            <a:lvl9pPr lvl="8">
              <a:spcBef>
                <a:spcPts val="0"/>
              </a:spcBef>
              <a:spcAft>
                <a:spcPts val="0"/>
              </a:spcAft>
              <a:buClr>
                <a:srgbClr val="434343"/>
              </a:buClr>
              <a:buSzPts val="1200"/>
              <a:buFont typeface="Roboto Condensed Light"/>
              <a:buAutoNum type="romanLcPeriod"/>
              <a:defRPr/>
            </a:lvl9pPr>
          </a:lstStyle>
          <a:p/>
        </p:txBody>
      </p:sp>
      <p:sp>
        <p:nvSpPr>
          <p:cNvPr id="63" name="Google Shape;63;p4"/>
          <p:cNvSpPr/>
          <p:nvPr/>
        </p:nvSpPr>
        <p:spPr>
          <a:xfrm>
            <a:off x="8033739" y="539510"/>
            <a:ext cx="1152826" cy="791918"/>
          </a:xfrm>
          <a:custGeom>
            <a:rect b="b" l="l" r="r" t="t"/>
            <a:pathLst>
              <a:path extrusionOk="0" h="35935" w="52312">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4"/>
          <p:cNvSpPr/>
          <p:nvPr/>
        </p:nvSpPr>
        <p:spPr>
          <a:xfrm>
            <a:off x="8503493" y="-29770"/>
            <a:ext cx="750729" cy="425478"/>
          </a:xfrm>
          <a:custGeom>
            <a:rect b="b" l="l" r="r" t="t"/>
            <a:pathLst>
              <a:path extrusionOk="0" h="19307" w="34066">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4"/>
          <p:cNvSpPr/>
          <p:nvPr/>
        </p:nvSpPr>
        <p:spPr>
          <a:xfrm>
            <a:off x="8431653" y="590704"/>
            <a:ext cx="640674" cy="954841"/>
          </a:xfrm>
          <a:custGeom>
            <a:rect b="b" l="l" r="r" t="t"/>
            <a:pathLst>
              <a:path extrusionOk="0" h="43328" w="29072">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4"/>
          <p:cNvSpPr/>
          <p:nvPr/>
        </p:nvSpPr>
        <p:spPr>
          <a:xfrm>
            <a:off x="-68515" y="178043"/>
            <a:ext cx="812809" cy="787003"/>
          </a:xfrm>
          <a:custGeom>
            <a:rect b="b" l="l" r="r" t="t"/>
            <a:pathLst>
              <a:path extrusionOk="0" h="35712" w="36883">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4"/>
          <p:cNvSpPr/>
          <p:nvPr/>
        </p:nvSpPr>
        <p:spPr>
          <a:xfrm>
            <a:off x="487905" y="130088"/>
            <a:ext cx="284702" cy="260087"/>
          </a:xfrm>
          <a:custGeom>
            <a:rect b="b" l="l" r="r" t="t"/>
            <a:pathLst>
              <a:path extrusionOk="0" h="11802" w="12919">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4"/>
          <p:cNvSpPr/>
          <p:nvPr/>
        </p:nvSpPr>
        <p:spPr>
          <a:xfrm>
            <a:off x="835953" y="-29777"/>
            <a:ext cx="610527" cy="527556"/>
          </a:xfrm>
          <a:custGeom>
            <a:rect b="b" l="l" r="r" t="t"/>
            <a:pathLst>
              <a:path extrusionOk="0" h="23939" w="27704">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4"/>
          <p:cNvSpPr/>
          <p:nvPr/>
        </p:nvSpPr>
        <p:spPr>
          <a:xfrm>
            <a:off x="8402362" y="4519257"/>
            <a:ext cx="539214" cy="580424"/>
          </a:xfrm>
          <a:custGeom>
            <a:rect b="b" l="l" r="r" t="t"/>
            <a:pathLst>
              <a:path extrusionOk="0" h="26338" w="24468">
                <a:moveTo>
                  <a:pt x="9681" y="26282"/>
                </a:moveTo>
                <a:cubicBezTo>
                  <a:pt x="9430" y="26310"/>
                  <a:pt x="9235" y="26282"/>
                  <a:pt x="8984" y="26338"/>
                </a:cubicBezTo>
                <a:lnTo>
                  <a:pt x="8509" y="26254"/>
                </a:lnTo>
                <a:cubicBezTo>
                  <a:pt x="8537" y="26170"/>
                  <a:pt x="8258" y="26114"/>
                  <a:pt x="8621" y="26059"/>
                </a:cubicBezTo>
                <a:cubicBezTo>
                  <a:pt x="8537" y="26059"/>
                  <a:pt x="8398" y="26086"/>
                  <a:pt x="8314" y="26059"/>
                </a:cubicBezTo>
                <a:cubicBezTo>
                  <a:pt x="8286" y="25835"/>
                  <a:pt x="8231" y="25584"/>
                  <a:pt x="8231" y="25333"/>
                </a:cubicBezTo>
                <a:cubicBezTo>
                  <a:pt x="8231" y="25249"/>
                  <a:pt x="8119" y="25166"/>
                  <a:pt x="8119" y="25054"/>
                </a:cubicBezTo>
                <a:cubicBezTo>
                  <a:pt x="7868" y="25054"/>
                  <a:pt x="7617" y="25026"/>
                  <a:pt x="7366" y="24970"/>
                </a:cubicBezTo>
                <a:lnTo>
                  <a:pt x="7310" y="24970"/>
                </a:lnTo>
                <a:cubicBezTo>
                  <a:pt x="7059" y="25026"/>
                  <a:pt x="6836" y="25026"/>
                  <a:pt x="6612" y="24970"/>
                </a:cubicBezTo>
                <a:cubicBezTo>
                  <a:pt x="6417" y="24998"/>
                  <a:pt x="6250" y="24970"/>
                  <a:pt x="6082" y="24943"/>
                </a:cubicBezTo>
                <a:cubicBezTo>
                  <a:pt x="5859" y="24915"/>
                  <a:pt x="5636" y="24859"/>
                  <a:pt x="5441" y="24775"/>
                </a:cubicBezTo>
                <a:cubicBezTo>
                  <a:pt x="5385" y="24775"/>
                  <a:pt x="5273" y="24719"/>
                  <a:pt x="5217" y="24719"/>
                </a:cubicBezTo>
                <a:cubicBezTo>
                  <a:pt x="4911" y="24552"/>
                  <a:pt x="4743" y="24496"/>
                  <a:pt x="4520" y="24329"/>
                </a:cubicBezTo>
                <a:cubicBezTo>
                  <a:pt x="4185" y="24078"/>
                  <a:pt x="3878" y="23771"/>
                  <a:pt x="3599" y="23436"/>
                </a:cubicBezTo>
                <a:cubicBezTo>
                  <a:pt x="3571" y="23352"/>
                  <a:pt x="3432" y="23129"/>
                  <a:pt x="3348" y="22962"/>
                </a:cubicBezTo>
                <a:cubicBezTo>
                  <a:pt x="3292" y="22794"/>
                  <a:pt x="3237" y="22627"/>
                  <a:pt x="3181" y="22460"/>
                </a:cubicBezTo>
                <a:cubicBezTo>
                  <a:pt x="3181" y="22404"/>
                  <a:pt x="3125" y="22320"/>
                  <a:pt x="3097" y="22292"/>
                </a:cubicBezTo>
                <a:cubicBezTo>
                  <a:pt x="3097" y="22153"/>
                  <a:pt x="3069" y="22041"/>
                  <a:pt x="3097" y="21902"/>
                </a:cubicBezTo>
                <a:cubicBezTo>
                  <a:pt x="3097" y="21706"/>
                  <a:pt x="3041" y="21399"/>
                  <a:pt x="3097" y="21316"/>
                </a:cubicBezTo>
                <a:cubicBezTo>
                  <a:pt x="3097" y="21009"/>
                  <a:pt x="3097" y="20730"/>
                  <a:pt x="3041" y="20451"/>
                </a:cubicBezTo>
                <a:cubicBezTo>
                  <a:pt x="3041" y="20395"/>
                  <a:pt x="3013" y="20311"/>
                  <a:pt x="2985" y="20256"/>
                </a:cubicBezTo>
                <a:cubicBezTo>
                  <a:pt x="2790" y="19949"/>
                  <a:pt x="2539" y="19670"/>
                  <a:pt x="2288" y="19391"/>
                </a:cubicBezTo>
                <a:cubicBezTo>
                  <a:pt x="2149" y="19251"/>
                  <a:pt x="2009" y="19084"/>
                  <a:pt x="1897" y="18888"/>
                </a:cubicBezTo>
                <a:cubicBezTo>
                  <a:pt x="1842" y="18861"/>
                  <a:pt x="1786" y="18833"/>
                  <a:pt x="1758" y="18861"/>
                </a:cubicBezTo>
                <a:cubicBezTo>
                  <a:pt x="1367" y="18358"/>
                  <a:pt x="1033" y="17521"/>
                  <a:pt x="1060" y="17187"/>
                </a:cubicBezTo>
                <a:cubicBezTo>
                  <a:pt x="1060" y="17131"/>
                  <a:pt x="1033" y="17075"/>
                  <a:pt x="1005" y="17019"/>
                </a:cubicBezTo>
                <a:cubicBezTo>
                  <a:pt x="921" y="16796"/>
                  <a:pt x="865" y="16601"/>
                  <a:pt x="781" y="16433"/>
                </a:cubicBezTo>
                <a:cubicBezTo>
                  <a:pt x="670" y="15959"/>
                  <a:pt x="558" y="15652"/>
                  <a:pt x="447" y="15094"/>
                </a:cubicBezTo>
                <a:cubicBezTo>
                  <a:pt x="335" y="14480"/>
                  <a:pt x="279" y="13811"/>
                  <a:pt x="196" y="13113"/>
                </a:cubicBezTo>
                <a:cubicBezTo>
                  <a:pt x="112" y="12528"/>
                  <a:pt x="84" y="11942"/>
                  <a:pt x="56" y="11356"/>
                </a:cubicBezTo>
                <a:cubicBezTo>
                  <a:pt x="56" y="11021"/>
                  <a:pt x="0" y="10658"/>
                  <a:pt x="28" y="10184"/>
                </a:cubicBezTo>
                <a:cubicBezTo>
                  <a:pt x="28" y="9793"/>
                  <a:pt x="84" y="9403"/>
                  <a:pt x="168" y="9012"/>
                </a:cubicBezTo>
                <a:cubicBezTo>
                  <a:pt x="223" y="8789"/>
                  <a:pt x="335" y="8566"/>
                  <a:pt x="502" y="8371"/>
                </a:cubicBezTo>
                <a:cubicBezTo>
                  <a:pt x="781" y="6222"/>
                  <a:pt x="1479" y="4046"/>
                  <a:pt x="2985" y="2456"/>
                </a:cubicBezTo>
                <a:cubicBezTo>
                  <a:pt x="4604" y="754"/>
                  <a:pt x="6975" y="1"/>
                  <a:pt x="9346" y="1"/>
                </a:cubicBezTo>
                <a:lnTo>
                  <a:pt x="9877" y="1"/>
                </a:lnTo>
                <a:cubicBezTo>
                  <a:pt x="10490" y="29"/>
                  <a:pt x="11104" y="112"/>
                  <a:pt x="11718" y="252"/>
                </a:cubicBezTo>
                <a:cubicBezTo>
                  <a:pt x="11718" y="252"/>
                  <a:pt x="11718" y="252"/>
                  <a:pt x="11690" y="280"/>
                </a:cubicBezTo>
                <a:lnTo>
                  <a:pt x="11718" y="280"/>
                </a:lnTo>
                <a:cubicBezTo>
                  <a:pt x="13308" y="642"/>
                  <a:pt x="14843" y="1200"/>
                  <a:pt x="16293" y="1982"/>
                </a:cubicBezTo>
                <a:cubicBezTo>
                  <a:pt x="16405" y="1982"/>
                  <a:pt x="16517" y="2010"/>
                  <a:pt x="16600" y="2065"/>
                </a:cubicBezTo>
                <a:cubicBezTo>
                  <a:pt x="16712" y="1870"/>
                  <a:pt x="17939" y="2512"/>
                  <a:pt x="18581" y="3014"/>
                </a:cubicBezTo>
                <a:cubicBezTo>
                  <a:pt x="18581" y="3070"/>
                  <a:pt x="18581" y="3098"/>
                  <a:pt x="18637" y="3126"/>
                </a:cubicBezTo>
                <a:cubicBezTo>
                  <a:pt x="18860" y="3209"/>
                  <a:pt x="19000" y="3209"/>
                  <a:pt x="19195" y="3293"/>
                </a:cubicBezTo>
                <a:cubicBezTo>
                  <a:pt x="19362" y="3405"/>
                  <a:pt x="19558" y="3544"/>
                  <a:pt x="19725" y="3628"/>
                </a:cubicBezTo>
                <a:cubicBezTo>
                  <a:pt x="19864" y="3795"/>
                  <a:pt x="20032" y="3907"/>
                  <a:pt x="20199" y="4018"/>
                </a:cubicBezTo>
                <a:cubicBezTo>
                  <a:pt x="20255" y="4074"/>
                  <a:pt x="20283" y="4130"/>
                  <a:pt x="20339" y="4186"/>
                </a:cubicBezTo>
                <a:cubicBezTo>
                  <a:pt x="20450" y="4269"/>
                  <a:pt x="20590" y="4353"/>
                  <a:pt x="20729" y="4437"/>
                </a:cubicBezTo>
                <a:cubicBezTo>
                  <a:pt x="20785" y="4493"/>
                  <a:pt x="20869" y="4576"/>
                  <a:pt x="20925" y="4632"/>
                </a:cubicBezTo>
                <a:cubicBezTo>
                  <a:pt x="20952" y="4604"/>
                  <a:pt x="21120" y="4772"/>
                  <a:pt x="21231" y="4827"/>
                </a:cubicBezTo>
                <a:cubicBezTo>
                  <a:pt x="21287" y="4855"/>
                  <a:pt x="21287" y="4827"/>
                  <a:pt x="21343" y="4855"/>
                </a:cubicBezTo>
                <a:cubicBezTo>
                  <a:pt x="21399" y="4883"/>
                  <a:pt x="21371" y="4911"/>
                  <a:pt x="21399" y="4939"/>
                </a:cubicBezTo>
                <a:cubicBezTo>
                  <a:pt x="21427" y="4939"/>
                  <a:pt x="21427" y="4939"/>
                  <a:pt x="21455" y="4939"/>
                </a:cubicBezTo>
                <a:cubicBezTo>
                  <a:pt x="21455" y="4939"/>
                  <a:pt x="21510" y="4995"/>
                  <a:pt x="21566" y="5051"/>
                </a:cubicBezTo>
                <a:cubicBezTo>
                  <a:pt x="21706" y="5134"/>
                  <a:pt x="21817" y="5246"/>
                  <a:pt x="21957" y="5357"/>
                </a:cubicBezTo>
                <a:cubicBezTo>
                  <a:pt x="22041" y="5497"/>
                  <a:pt x="22124" y="5609"/>
                  <a:pt x="22208" y="5748"/>
                </a:cubicBezTo>
                <a:cubicBezTo>
                  <a:pt x="22124" y="5720"/>
                  <a:pt x="21985" y="5636"/>
                  <a:pt x="21985" y="5720"/>
                </a:cubicBezTo>
                <a:cubicBezTo>
                  <a:pt x="22124" y="5915"/>
                  <a:pt x="22264" y="6083"/>
                  <a:pt x="22375" y="6278"/>
                </a:cubicBezTo>
                <a:cubicBezTo>
                  <a:pt x="22459" y="6418"/>
                  <a:pt x="22515" y="6557"/>
                  <a:pt x="22571" y="6697"/>
                </a:cubicBezTo>
                <a:cubicBezTo>
                  <a:pt x="22710" y="6920"/>
                  <a:pt x="22794" y="7003"/>
                  <a:pt x="22850" y="7115"/>
                </a:cubicBezTo>
                <a:cubicBezTo>
                  <a:pt x="22878" y="7115"/>
                  <a:pt x="22878" y="7059"/>
                  <a:pt x="22905" y="7115"/>
                </a:cubicBezTo>
                <a:cubicBezTo>
                  <a:pt x="22933" y="7115"/>
                  <a:pt x="22850" y="6976"/>
                  <a:pt x="22905" y="7003"/>
                </a:cubicBezTo>
                <a:cubicBezTo>
                  <a:pt x="23045" y="7031"/>
                  <a:pt x="23129" y="6892"/>
                  <a:pt x="23212" y="6780"/>
                </a:cubicBezTo>
                <a:cubicBezTo>
                  <a:pt x="23296" y="6669"/>
                  <a:pt x="23408" y="6585"/>
                  <a:pt x="23603" y="6780"/>
                </a:cubicBezTo>
                <a:cubicBezTo>
                  <a:pt x="23882" y="7031"/>
                  <a:pt x="24189" y="7980"/>
                  <a:pt x="24217" y="8510"/>
                </a:cubicBezTo>
                <a:cubicBezTo>
                  <a:pt x="24217" y="8650"/>
                  <a:pt x="24189" y="8761"/>
                  <a:pt x="24133" y="8789"/>
                </a:cubicBezTo>
                <a:cubicBezTo>
                  <a:pt x="24217" y="9654"/>
                  <a:pt x="24049" y="10156"/>
                  <a:pt x="23910" y="10212"/>
                </a:cubicBezTo>
                <a:cubicBezTo>
                  <a:pt x="23993" y="10296"/>
                  <a:pt x="24161" y="10240"/>
                  <a:pt x="24272" y="10296"/>
                </a:cubicBezTo>
                <a:cubicBezTo>
                  <a:pt x="24384" y="10435"/>
                  <a:pt x="24468" y="10602"/>
                  <a:pt x="24468" y="10798"/>
                </a:cubicBezTo>
                <a:cubicBezTo>
                  <a:pt x="24440" y="11133"/>
                  <a:pt x="24384" y="11495"/>
                  <a:pt x="24300" y="11830"/>
                </a:cubicBezTo>
                <a:cubicBezTo>
                  <a:pt x="24245" y="12081"/>
                  <a:pt x="24133" y="12304"/>
                  <a:pt x="23966" y="12472"/>
                </a:cubicBezTo>
                <a:cubicBezTo>
                  <a:pt x="23882" y="12528"/>
                  <a:pt x="23854" y="12332"/>
                  <a:pt x="23714" y="12472"/>
                </a:cubicBezTo>
                <a:cubicBezTo>
                  <a:pt x="23631" y="12723"/>
                  <a:pt x="23547" y="12946"/>
                  <a:pt x="23436" y="13169"/>
                </a:cubicBezTo>
                <a:cubicBezTo>
                  <a:pt x="23380" y="13281"/>
                  <a:pt x="23268" y="13364"/>
                  <a:pt x="23212" y="13532"/>
                </a:cubicBezTo>
                <a:cubicBezTo>
                  <a:pt x="23101" y="13727"/>
                  <a:pt x="22989" y="14006"/>
                  <a:pt x="22878" y="14201"/>
                </a:cubicBezTo>
                <a:cubicBezTo>
                  <a:pt x="22626" y="14648"/>
                  <a:pt x="22459" y="14732"/>
                  <a:pt x="22320" y="14759"/>
                </a:cubicBezTo>
                <a:cubicBezTo>
                  <a:pt x="22096" y="15262"/>
                  <a:pt x="21789" y="15736"/>
                  <a:pt x="21427" y="16154"/>
                </a:cubicBezTo>
                <a:cubicBezTo>
                  <a:pt x="21343" y="16238"/>
                  <a:pt x="21287" y="16266"/>
                  <a:pt x="21176" y="16378"/>
                </a:cubicBezTo>
                <a:cubicBezTo>
                  <a:pt x="20925" y="16768"/>
                  <a:pt x="20590" y="17131"/>
                  <a:pt x="20227" y="17410"/>
                </a:cubicBezTo>
                <a:cubicBezTo>
                  <a:pt x="20088" y="17577"/>
                  <a:pt x="19976" y="17717"/>
                  <a:pt x="19864" y="17884"/>
                </a:cubicBezTo>
                <a:cubicBezTo>
                  <a:pt x="19725" y="17996"/>
                  <a:pt x="19502" y="18219"/>
                  <a:pt x="19334" y="18358"/>
                </a:cubicBezTo>
                <a:cubicBezTo>
                  <a:pt x="19334" y="18275"/>
                  <a:pt x="19167" y="18386"/>
                  <a:pt x="19083" y="18386"/>
                </a:cubicBezTo>
                <a:cubicBezTo>
                  <a:pt x="19000" y="18498"/>
                  <a:pt x="19055" y="18526"/>
                  <a:pt x="19055" y="18610"/>
                </a:cubicBezTo>
                <a:cubicBezTo>
                  <a:pt x="18972" y="18693"/>
                  <a:pt x="19000" y="18610"/>
                  <a:pt x="18944" y="18665"/>
                </a:cubicBezTo>
                <a:cubicBezTo>
                  <a:pt x="18888" y="18693"/>
                  <a:pt x="19055" y="18637"/>
                  <a:pt x="19055" y="18693"/>
                </a:cubicBezTo>
                <a:cubicBezTo>
                  <a:pt x="18916" y="19084"/>
                  <a:pt x="19111" y="19195"/>
                  <a:pt x="18665" y="19753"/>
                </a:cubicBezTo>
                <a:cubicBezTo>
                  <a:pt x="18386" y="19977"/>
                  <a:pt x="17884" y="20590"/>
                  <a:pt x="17688" y="20590"/>
                </a:cubicBezTo>
                <a:cubicBezTo>
                  <a:pt x="17632" y="20674"/>
                  <a:pt x="17549" y="20814"/>
                  <a:pt x="17549" y="20869"/>
                </a:cubicBezTo>
                <a:cubicBezTo>
                  <a:pt x="17381" y="21065"/>
                  <a:pt x="17214" y="21260"/>
                  <a:pt x="17019" y="21427"/>
                </a:cubicBezTo>
                <a:cubicBezTo>
                  <a:pt x="16907" y="21539"/>
                  <a:pt x="16823" y="21651"/>
                  <a:pt x="16712" y="21790"/>
                </a:cubicBezTo>
                <a:cubicBezTo>
                  <a:pt x="16489" y="21985"/>
                  <a:pt x="16293" y="22125"/>
                  <a:pt x="16098" y="22320"/>
                </a:cubicBezTo>
                <a:cubicBezTo>
                  <a:pt x="15903" y="22487"/>
                  <a:pt x="15680" y="22599"/>
                  <a:pt x="15456" y="22711"/>
                </a:cubicBezTo>
                <a:cubicBezTo>
                  <a:pt x="15401" y="22683"/>
                  <a:pt x="15401" y="22599"/>
                  <a:pt x="15317" y="22655"/>
                </a:cubicBezTo>
                <a:cubicBezTo>
                  <a:pt x="15233" y="22739"/>
                  <a:pt x="15177" y="22878"/>
                  <a:pt x="15122" y="22990"/>
                </a:cubicBezTo>
                <a:cubicBezTo>
                  <a:pt x="15066" y="23101"/>
                  <a:pt x="14926" y="23213"/>
                  <a:pt x="14843" y="23352"/>
                </a:cubicBezTo>
                <a:cubicBezTo>
                  <a:pt x="14619" y="23492"/>
                  <a:pt x="14424" y="23659"/>
                  <a:pt x="14201" y="23827"/>
                </a:cubicBezTo>
                <a:cubicBezTo>
                  <a:pt x="13950" y="23966"/>
                  <a:pt x="13699" y="24106"/>
                  <a:pt x="13420" y="24189"/>
                </a:cubicBezTo>
                <a:cubicBezTo>
                  <a:pt x="13280" y="24050"/>
                  <a:pt x="13308" y="23799"/>
                  <a:pt x="13141" y="23659"/>
                </a:cubicBezTo>
                <a:cubicBezTo>
                  <a:pt x="12750" y="24022"/>
                  <a:pt x="12862" y="24245"/>
                  <a:pt x="12443" y="24580"/>
                </a:cubicBezTo>
                <a:cubicBezTo>
                  <a:pt x="12443" y="24692"/>
                  <a:pt x="12276" y="24803"/>
                  <a:pt x="12192" y="24915"/>
                </a:cubicBezTo>
                <a:cubicBezTo>
                  <a:pt x="12081" y="25054"/>
                  <a:pt x="11802" y="25249"/>
                  <a:pt x="11662" y="25389"/>
                </a:cubicBezTo>
                <a:cubicBezTo>
                  <a:pt x="11606" y="25417"/>
                  <a:pt x="11578" y="25445"/>
                  <a:pt x="11523" y="25445"/>
                </a:cubicBezTo>
                <a:cubicBezTo>
                  <a:pt x="11244" y="25724"/>
                  <a:pt x="10881" y="25947"/>
                  <a:pt x="10490" y="26059"/>
                </a:cubicBezTo>
                <a:cubicBezTo>
                  <a:pt x="10183" y="26142"/>
                  <a:pt x="9932" y="26226"/>
                  <a:pt x="9681" y="26282"/>
                </a:cubicBezTo>
                <a:close/>
                <a:moveTo>
                  <a:pt x="13476" y="23938"/>
                </a:moveTo>
                <a:cubicBezTo>
                  <a:pt x="13476" y="23966"/>
                  <a:pt x="13531" y="23938"/>
                  <a:pt x="13615" y="23855"/>
                </a:cubicBezTo>
                <a:cubicBezTo>
                  <a:pt x="13559" y="23855"/>
                  <a:pt x="13503" y="23882"/>
                  <a:pt x="13476" y="23938"/>
                </a:cubicBezTo>
                <a:close/>
                <a:moveTo>
                  <a:pt x="12164" y="24719"/>
                </a:moveTo>
                <a:cubicBezTo>
                  <a:pt x="12164" y="24719"/>
                  <a:pt x="12220" y="24719"/>
                  <a:pt x="12276" y="24692"/>
                </a:cubicBezTo>
                <a:cubicBezTo>
                  <a:pt x="12276" y="24664"/>
                  <a:pt x="12248" y="24664"/>
                  <a:pt x="12164" y="24719"/>
                </a:cubicBezTo>
                <a:close/>
                <a:moveTo>
                  <a:pt x="11774" y="24301"/>
                </a:moveTo>
                <a:cubicBezTo>
                  <a:pt x="11690" y="24357"/>
                  <a:pt x="11634" y="24357"/>
                  <a:pt x="11662" y="24385"/>
                </a:cubicBezTo>
                <a:cubicBezTo>
                  <a:pt x="11690" y="24385"/>
                  <a:pt x="11718" y="24357"/>
                  <a:pt x="11746" y="24357"/>
                </a:cubicBezTo>
                <a:cubicBezTo>
                  <a:pt x="11746" y="24357"/>
                  <a:pt x="11802" y="24329"/>
                  <a:pt x="11774" y="24301"/>
                </a:cubicBezTo>
                <a:close/>
                <a:moveTo>
                  <a:pt x="20952" y="4772"/>
                </a:moveTo>
                <a:cubicBezTo>
                  <a:pt x="20952" y="4772"/>
                  <a:pt x="20952" y="4827"/>
                  <a:pt x="21008" y="4883"/>
                </a:cubicBezTo>
                <a:cubicBezTo>
                  <a:pt x="21036" y="4883"/>
                  <a:pt x="21064" y="4911"/>
                  <a:pt x="21064" y="4883"/>
                </a:cubicBezTo>
                <a:cubicBezTo>
                  <a:pt x="21036" y="4855"/>
                  <a:pt x="20980" y="4799"/>
                  <a:pt x="20952" y="4772"/>
                </a:cubicBezTo>
                <a:close/>
                <a:moveTo>
                  <a:pt x="3209" y="22320"/>
                </a:moveTo>
                <a:cubicBezTo>
                  <a:pt x="3264" y="22320"/>
                  <a:pt x="3181" y="22208"/>
                  <a:pt x="3181" y="22153"/>
                </a:cubicBezTo>
                <a:cubicBezTo>
                  <a:pt x="3153" y="22069"/>
                  <a:pt x="3181" y="22264"/>
                  <a:pt x="3209" y="22320"/>
                </a:cubicBezTo>
                <a:close/>
                <a:moveTo>
                  <a:pt x="5385" y="24273"/>
                </a:moveTo>
                <a:cubicBezTo>
                  <a:pt x="4687" y="23855"/>
                  <a:pt x="4101" y="23269"/>
                  <a:pt x="3683" y="22571"/>
                </a:cubicBezTo>
                <a:cubicBezTo>
                  <a:pt x="3711" y="22655"/>
                  <a:pt x="3739" y="22739"/>
                  <a:pt x="3767" y="22822"/>
                </a:cubicBezTo>
                <a:cubicBezTo>
                  <a:pt x="3822" y="23018"/>
                  <a:pt x="3906" y="23213"/>
                  <a:pt x="4018" y="23380"/>
                </a:cubicBezTo>
                <a:cubicBezTo>
                  <a:pt x="3990" y="23436"/>
                  <a:pt x="4046" y="23492"/>
                  <a:pt x="4101" y="23576"/>
                </a:cubicBezTo>
                <a:cubicBezTo>
                  <a:pt x="4325" y="23771"/>
                  <a:pt x="4576" y="23966"/>
                  <a:pt x="4827" y="24106"/>
                </a:cubicBezTo>
                <a:cubicBezTo>
                  <a:pt x="4938" y="24106"/>
                  <a:pt x="5245" y="24273"/>
                  <a:pt x="5385" y="24273"/>
                </a:cubicBezTo>
                <a:close/>
                <a:moveTo>
                  <a:pt x="6947" y="24970"/>
                </a:moveTo>
                <a:cubicBezTo>
                  <a:pt x="6947" y="24943"/>
                  <a:pt x="6891" y="24915"/>
                  <a:pt x="6836" y="24887"/>
                </a:cubicBezTo>
                <a:cubicBezTo>
                  <a:pt x="6780" y="24859"/>
                  <a:pt x="6891" y="24915"/>
                  <a:pt x="6947" y="24943"/>
                </a:cubicBezTo>
                <a:close/>
                <a:moveTo>
                  <a:pt x="8621" y="25361"/>
                </a:moveTo>
                <a:lnTo>
                  <a:pt x="8621" y="25333"/>
                </a:lnTo>
                <a:cubicBezTo>
                  <a:pt x="8537" y="25333"/>
                  <a:pt x="8509" y="25361"/>
                  <a:pt x="8509" y="25389"/>
                </a:cubicBezTo>
                <a:close/>
                <a:moveTo>
                  <a:pt x="10351" y="25612"/>
                </a:moveTo>
                <a:cubicBezTo>
                  <a:pt x="10602" y="25501"/>
                  <a:pt x="10574" y="25389"/>
                  <a:pt x="10853" y="25249"/>
                </a:cubicBezTo>
                <a:cubicBezTo>
                  <a:pt x="10965" y="25082"/>
                  <a:pt x="11132" y="24915"/>
                  <a:pt x="11299" y="24831"/>
                </a:cubicBezTo>
                <a:cubicBezTo>
                  <a:pt x="11244" y="24747"/>
                  <a:pt x="11523" y="24552"/>
                  <a:pt x="11550" y="24413"/>
                </a:cubicBezTo>
                <a:cubicBezTo>
                  <a:pt x="11634" y="24385"/>
                  <a:pt x="11690" y="24329"/>
                  <a:pt x="11746" y="24273"/>
                </a:cubicBezTo>
                <a:cubicBezTo>
                  <a:pt x="11746" y="24273"/>
                  <a:pt x="11690" y="24273"/>
                  <a:pt x="11690" y="24245"/>
                </a:cubicBezTo>
                <a:lnTo>
                  <a:pt x="11718" y="24217"/>
                </a:lnTo>
                <a:cubicBezTo>
                  <a:pt x="11160" y="24496"/>
                  <a:pt x="10574" y="24719"/>
                  <a:pt x="9960" y="24859"/>
                </a:cubicBezTo>
                <a:cubicBezTo>
                  <a:pt x="10072" y="25110"/>
                  <a:pt x="10183" y="25333"/>
                  <a:pt x="10323" y="25584"/>
                </a:cubicBezTo>
                <a:close/>
                <a:moveTo>
                  <a:pt x="11383" y="25445"/>
                </a:moveTo>
                <a:lnTo>
                  <a:pt x="11383" y="25417"/>
                </a:lnTo>
                <a:lnTo>
                  <a:pt x="11272" y="25445"/>
                </a:lnTo>
                <a:cubicBezTo>
                  <a:pt x="11244" y="25501"/>
                  <a:pt x="11272" y="25501"/>
                  <a:pt x="11383" y="25445"/>
                </a:cubicBezTo>
                <a:close/>
                <a:moveTo>
                  <a:pt x="11132" y="25640"/>
                </a:moveTo>
                <a:cubicBezTo>
                  <a:pt x="11188" y="25612"/>
                  <a:pt x="11244" y="25612"/>
                  <a:pt x="11299" y="25584"/>
                </a:cubicBezTo>
                <a:cubicBezTo>
                  <a:pt x="11299" y="25556"/>
                  <a:pt x="11299" y="25528"/>
                  <a:pt x="11216" y="25584"/>
                </a:cubicBezTo>
                <a:cubicBezTo>
                  <a:pt x="11216" y="25612"/>
                  <a:pt x="11104" y="25640"/>
                  <a:pt x="11132" y="2566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4"/>
          <p:cNvSpPr/>
          <p:nvPr/>
        </p:nvSpPr>
        <p:spPr>
          <a:xfrm rot="-6113319">
            <a:off x="7903520" y="4127939"/>
            <a:ext cx="583493" cy="1018804"/>
          </a:xfrm>
          <a:custGeom>
            <a:rect b="b" l="l" r="r" t="t"/>
            <a:pathLst>
              <a:path extrusionOk="0" h="46230" w="26477">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4"/>
          <p:cNvSpPr/>
          <p:nvPr/>
        </p:nvSpPr>
        <p:spPr>
          <a:xfrm>
            <a:off x="8578844" y="3863225"/>
            <a:ext cx="432244" cy="383673"/>
          </a:xfrm>
          <a:custGeom>
            <a:rect b="b" l="l" r="r" t="t"/>
            <a:pathLst>
              <a:path extrusionOk="0" h="17410" w="19614">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4"/>
          <p:cNvSpPr/>
          <p:nvPr/>
        </p:nvSpPr>
        <p:spPr>
          <a:xfrm>
            <a:off x="-68513" y="3938832"/>
            <a:ext cx="539214" cy="580424"/>
          </a:xfrm>
          <a:custGeom>
            <a:rect b="b" l="l" r="r" t="t"/>
            <a:pathLst>
              <a:path extrusionOk="0" h="26338" w="24468">
                <a:moveTo>
                  <a:pt x="9681" y="26282"/>
                </a:moveTo>
                <a:cubicBezTo>
                  <a:pt x="9430" y="26310"/>
                  <a:pt x="9235" y="26282"/>
                  <a:pt x="8984" y="26338"/>
                </a:cubicBezTo>
                <a:lnTo>
                  <a:pt x="8509" y="26254"/>
                </a:lnTo>
                <a:cubicBezTo>
                  <a:pt x="8537" y="26170"/>
                  <a:pt x="8258" y="26114"/>
                  <a:pt x="8621" y="26059"/>
                </a:cubicBezTo>
                <a:cubicBezTo>
                  <a:pt x="8537" y="26059"/>
                  <a:pt x="8398" y="26086"/>
                  <a:pt x="8314" y="26059"/>
                </a:cubicBezTo>
                <a:cubicBezTo>
                  <a:pt x="8286" y="25835"/>
                  <a:pt x="8231" y="25584"/>
                  <a:pt x="8231" y="25333"/>
                </a:cubicBezTo>
                <a:cubicBezTo>
                  <a:pt x="8231" y="25249"/>
                  <a:pt x="8119" y="25166"/>
                  <a:pt x="8119" y="25054"/>
                </a:cubicBezTo>
                <a:cubicBezTo>
                  <a:pt x="7868" y="25054"/>
                  <a:pt x="7617" y="25026"/>
                  <a:pt x="7366" y="24970"/>
                </a:cubicBezTo>
                <a:lnTo>
                  <a:pt x="7310" y="24970"/>
                </a:lnTo>
                <a:cubicBezTo>
                  <a:pt x="7059" y="25026"/>
                  <a:pt x="6836" y="25026"/>
                  <a:pt x="6612" y="24970"/>
                </a:cubicBezTo>
                <a:cubicBezTo>
                  <a:pt x="6417" y="24998"/>
                  <a:pt x="6250" y="24970"/>
                  <a:pt x="6082" y="24943"/>
                </a:cubicBezTo>
                <a:cubicBezTo>
                  <a:pt x="5859" y="24915"/>
                  <a:pt x="5636" y="24859"/>
                  <a:pt x="5441" y="24775"/>
                </a:cubicBezTo>
                <a:cubicBezTo>
                  <a:pt x="5385" y="24775"/>
                  <a:pt x="5273" y="24719"/>
                  <a:pt x="5217" y="24719"/>
                </a:cubicBezTo>
                <a:cubicBezTo>
                  <a:pt x="4911" y="24552"/>
                  <a:pt x="4743" y="24496"/>
                  <a:pt x="4520" y="24329"/>
                </a:cubicBezTo>
                <a:cubicBezTo>
                  <a:pt x="4185" y="24078"/>
                  <a:pt x="3878" y="23771"/>
                  <a:pt x="3599" y="23436"/>
                </a:cubicBezTo>
                <a:cubicBezTo>
                  <a:pt x="3571" y="23352"/>
                  <a:pt x="3432" y="23129"/>
                  <a:pt x="3348" y="22962"/>
                </a:cubicBezTo>
                <a:cubicBezTo>
                  <a:pt x="3292" y="22794"/>
                  <a:pt x="3237" y="22627"/>
                  <a:pt x="3181" y="22460"/>
                </a:cubicBezTo>
                <a:cubicBezTo>
                  <a:pt x="3181" y="22404"/>
                  <a:pt x="3125" y="22320"/>
                  <a:pt x="3097" y="22292"/>
                </a:cubicBezTo>
                <a:cubicBezTo>
                  <a:pt x="3097" y="22153"/>
                  <a:pt x="3069" y="22041"/>
                  <a:pt x="3097" y="21902"/>
                </a:cubicBezTo>
                <a:cubicBezTo>
                  <a:pt x="3097" y="21706"/>
                  <a:pt x="3041" y="21399"/>
                  <a:pt x="3097" y="21316"/>
                </a:cubicBezTo>
                <a:cubicBezTo>
                  <a:pt x="3097" y="21009"/>
                  <a:pt x="3097" y="20730"/>
                  <a:pt x="3041" y="20451"/>
                </a:cubicBezTo>
                <a:cubicBezTo>
                  <a:pt x="3041" y="20395"/>
                  <a:pt x="3013" y="20311"/>
                  <a:pt x="2985" y="20256"/>
                </a:cubicBezTo>
                <a:cubicBezTo>
                  <a:pt x="2790" y="19949"/>
                  <a:pt x="2539" y="19670"/>
                  <a:pt x="2288" y="19391"/>
                </a:cubicBezTo>
                <a:cubicBezTo>
                  <a:pt x="2149" y="19251"/>
                  <a:pt x="2009" y="19084"/>
                  <a:pt x="1897" y="18888"/>
                </a:cubicBezTo>
                <a:cubicBezTo>
                  <a:pt x="1842" y="18861"/>
                  <a:pt x="1786" y="18833"/>
                  <a:pt x="1758" y="18861"/>
                </a:cubicBezTo>
                <a:cubicBezTo>
                  <a:pt x="1367" y="18358"/>
                  <a:pt x="1033" y="17521"/>
                  <a:pt x="1060" y="17187"/>
                </a:cubicBezTo>
                <a:cubicBezTo>
                  <a:pt x="1060" y="17131"/>
                  <a:pt x="1033" y="17075"/>
                  <a:pt x="1005" y="17019"/>
                </a:cubicBezTo>
                <a:cubicBezTo>
                  <a:pt x="921" y="16796"/>
                  <a:pt x="865" y="16601"/>
                  <a:pt x="781" y="16433"/>
                </a:cubicBezTo>
                <a:cubicBezTo>
                  <a:pt x="670" y="15959"/>
                  <a:pt x="558" y="15652"/>
                  <a:pt x="447" y="15094"/>
                </a:cubicBezTo>
                <a:cubicBezTo>
                  <a:pt x="335" y="14480"/>
                  <a:pt x="279" y="13811"/>
                  <a:pt x="196" y="13113"/>
                </a:cubicBezTo>
                <a:cubicBezTo>
                  <a:pt x="112" y="12528"/>
                  <a:pt x="84" y="11942"/>
                  <a:pt x="56" y="11356"/>
                </a:cubicBezTo>
                <a:cubicBezTo>
                  <a:pt x="56" y="11021"/>
                  <a:pt x="0" y="10658"/>
                  <a:pt x="28" y="10184"/>
                </a:cubicBezTo>
                <a:cubicBezTo>
                  <a:pt x="28" y="9793"/>
                  <a:pt x="84" y="9403"/>
                  <a:pt x="168" y="9012"/>
                </a:cubicBezTo>
                <a:cubicBezTo>
                  <a:pt x="223" y="8789"/>
                  <a:pt x="335" y="8566"/>
                  <a:pt x="502" y="8371"/>
                </a:cubicBezTo>
                <a:cubicBezTo>
                  <a:pt x="781" y="6222"/>
                  <a:pt x="1479" y="4046"/>
                  <a:pt x="2985" y="2456"/>
                </a:cubicBezTo>
                <a:cubicBezTo>
                  <a:pt x="4604" y="754"/>
                  <a:pt x="6975" y="1"/>
                  <a:pt x="9346" y="1"/>
                </a:cubicBezTo>
                <a:lnTo>
                  <a:pt x="9877" y="1"/>
                </a:lnTo>
                <a:cubicBezTo>
                  <a:pt x="10490" y="29"/>
                  <a:pt x="11104" y="112"/>
                  <a:pt x="11718" y="252"/>
                </a:cubicBezTo>
                <a:cubicBezTo>
                  <a:pt x="11718" y="252"/>
                  <a:pt x="11718" y="252"/>
                  <a:pt x="11690" y="280"/>
                </a:cubicBezTo>
                <a:lnTo>
                  <a:pt x="11718" y="280"/>
                </a:lnTo>
                <a:cubicBezTo>
                  <a:pt x="13308" y="642"/>
                  <a:pt x="14843" y="1200"/>
                  <a:pt x="16293" y="1982"/>
                </a:cubicBezTo>
                <a:cubicBezTo>
                  <a:pt x="16405" y="1982"/>
                  <a:pt x="16517" y="2010"/>
                  <a:pt x="16600" y="2065"/>
                </a:cubicBezTo>
                <a:cubicBezTo>
                  <a:pt x="16712" y="1870"/>
                  <a:pt x="17939" y="2512"/>
                  <a:pt x="18581" y="3014"/>
                </a:cubicBezTo>
                <a:cubicBezTo>
                  <a:pt x="18581" y="3070"/>
                  <a:pt x="18581" y="3098"/>
                  <a:pt x="18637" y="3126"/>
                </a:cubicBezTo>
                <a:cubicBezTo>
                  <a:pt x="18860" y="3209"/>
                  <a:pt x="19000" y="3209"/>
                  <a:pt x="19195" y="3293"/>
                </a:cubicBezTo>
                <a:cubicBezTo>
                  <a:pt x="19362" y="3405"/>
                  <a:pt x="19558" y="3544"/>
                  <a:pt x="19725" y="3628"/>
                </a:cubicBezTo>
                <a:cubicBezTo>
                  <a:pt x="19864" y="3795"/>
                  <a:pt x="20032" y="3907"/>
                  <a:pt x="20199" y="4018"/>
                </a:cubicBezTo>
                <a:cubicBezTo>
                  <a:pt x="20255" y="4074"/>
                  <a:pt x="20283" y="4130"/>
                  <a:pt x="20339" y="4186"/>
                </a:cubicBezTo>
                <a:cubicBezTo>
                  <a:pt x="20450" y="4269"/>
                  <a:pt x="20590" y="4353"/>
                  <a:pt x="20729" y="4437"/>
                </a:cubicBezTo>
                <a:cubicBezTo>
                  <a:pt x="20785" y="4493"/>
                  <a:pt x="20869" y="4576"/>
                  <a:pt x="20925" y="4632"/>
                </a:cubicBezTo>
                <a:cubicBezTo>
                  <a:pt x="20952" y="4604"/>
                  <a:pt x="21120" y="4772"/>
                  <a:pt x="21231" y="4827"/>
                </a:cubicBezTo>
                <a:cubicBezTo>
                  <a:pt x="21287" y="4855"/>
                  <a:pt x="21287" y="4827"/>
                  <a:pt x="21343" y="4855"/>
                </a:cubicBezTo>
                <a:cubicBezTo>
                  <a:pt x="21399" y="4883"/>
                  <a:pt x="21371" y="4911"/>
                  <a:pt x="21399" y="4939"/>
                </a:cubicBezTo>
                <a:cubicBezTo>
                  <a:pt x="21427" y="4939"/>
                  <a:pt x="21427" y="4939"/>
                  <a:pt x="21455" y="4939"/>
                </a:cubicBezTo>
                <a:cubicBezTo>
                  <a:pt x="21455" y="4939"/>
                  <a:pt x="21510" y="4995"/>
                  <a:pt x="21566" y="5051"/>
                </a:cubicBezTo>
                <a:cubicBezTo>
                  <a:pt x="21706" y="5134"/>
                  <a:pt x="21817" y="5246"/>
                  <a:pt x="21957" y="5357"/>
                </a:cubicBezTo>
                <a:cubicBezTo>
                  <a:pt x="22041" y="5497"/>
                  <a:pt x="22124" y="5609"/>
                  <a:pt x="22208" y="5748"/>
                </a:cubicBezTo>
                <a:cubicBezTo>
                  <a:pt x="22124" y="5720"/>
                  <a:pt x="21985" y="5636"/>
                  <a:pt x="21985" y="5720"/>
                </a:cubicBezTo>
                <a:cubicBezTo>
                  <a:pt x="22124" y="5915"/>
                  <a:pt x="22264" y="6083"/>
                  <a:pt x="22375" y="6278"/>
                </a:cubicBezTo>
                <a:cubicBezTo>
                  <a:pt x="22459" y="6418"/>
                  <a:pt x="22515" y="6557"/>
                  <a:pt x="22571" y="6697"/>
                </a:cubicBezTo>
                <a:cubicBezTo>
                  <a:pt x="22710" y="6920"/>
                  <a:pt x="22794" y="7003"/>
                  <a:pt x="22850" y="7115"/>
                </a:cubicBezTo>
                <a:cubicBezTo>
                  <a:pt x="22878" y="7115"/>
                  <a:pt x="22878" y="7059"/>
                  <a:pt x="22905" y="7115"/>
                </a:cubicBezTo>
                <a:cubicBezTo>
                  <a:pt x="22933" y="7115"/>
                  <a:pt x="22850" y="6976"/>
                  <a:pt x="22905" y="7003"/>
                </a:cubicBezTo>
                <a:cubicBezTo>
                  <a:pt x="23045" y="7031"/>
                  <a:pt x="23129" y="6892"/>
                  <a:pt x="23212" y="6780"/>
                </a:cubicBezTo>
                <a:cubicBezTo>
                  <a:pt x="23296" y="6669"/>
                  <a:pt x="23408" y="6585"/>
                  <a:pt x="23603" y="6780"/>
                </a:cubicBezTo>
                <a:cubicBezTo>
                  <a:pt x="23882" y="7031"/>
                  <a:pt x="24189" y="7980"/>
                  <a:pt x="24217" y="8510"/>
                </a:cubicBezTo>
                <a:cubicBezTo>
                  <a:pt x="24217" y="8650"/>
                  <a:pt x="24189" y="8761"/>
                  <a:pt x="24133" y="8789"/>
                </a:cubicBezTo>
                <a:cubicBezTo>
                  <a:pt x="24217" y="9654"/>
                  <a:pt x="24049" y="10156"/>
                  <a:pt x="23910" y="10212"/>
                </a:cubicBezTo>
                <a:cubicBezTo>
                  <a:pt x="23993" y="10296"/>
                  <a:pt x="24161" y="10240"/>
                  <a:pt x="24272" y="10296"/>
                </a:cubicBezTo>
                <a:cubicBezTo>
                  <a:pt x="24384" y="10435"/>
                  <a:pt x="24468" y="10602"/>
                  <a:pt x="24468" y="10798"/>
                </a:cubicBezTo>
                <a:cubicBezTo>
                  <a:pt x="24440" y="11133"/>
                  <a:pt x="24384" y="11495"/>
                  <a:pt x="24300" y="11830"/>
                </a:cubicBezTo>
                <a:cubicBezTo>
                  <a:pt x="24245" y="12081"/>
                  <a:pt x="24133" y="12304"/>
                  <a:pt x="23966" y="12472"/>
                </a:cubicBezTo>
                <a:cubicBezTo>
                  <a:pt x="23882" y="12528"/>
                  <a:pt x="23854" y="12332"/>
                  <a:pt x="23714" y="12472"/>
                </a:cubicBezTo>
                <a:cubicBezTo>
                  <a:pt x="23631" y="12723"/>
                  <a:pt x="23547" y="12946"/>
                  <a:pt x="23436" y="13169"/>
                </a:cubicBezTo>
                <a:cubicBezTo>
                  <a:pt x="23380" y="13281"/>
                  <a:pt x="23268" y="13364"/>
                  <a:pt x="23212" y="13532"/>
                </a:cubicBezTo>
                <a:cubicBezTo>
                  <a:pt x="23101" y="13727"/>
                  <a:pt x="22989" y="14006"/>
                  <a:pt x="22878" y="14201"/>
                </a:cubicBezTo>
                <a:cubicBezTo>
                  <a:pt x="22626" y="14648"/>
                  <a:pt x="22459" y="14732"/>
                  <a:pt x="22320" y="14759"/>
                </a:cubicBezTo>
                <a:cubicBezTo>
                  <a:pt x="22096" y="15262"/>
                  <a:pt x="21789" y="15736"/>
                  <a:pt x="21427" y="16154"/>
                </a:cubicBezTo>
                <a:cubicBezTo>
                  <a:pt x="21343" y="16238"/>
                  <a:pt x="21287" y="16266"/>
                  <a:pt x="21176" y="16378"/>
                </a:cubicBezTo>
                <a:cubicBezTo>
                  <a:pt x="20925" y="16768"/>
                  <a:pt x="20590" y="17131"/>
                  <a:pt x="20227" y="17410"/>
                </a:cubicBezTo>
                <a:cubicBezTo>
                  <a:pt x="20088" y="17577"/>
                  <a:pt x="19976" y="17717"/>
                  <a:pt x="19864" y="17884"/>
                </a:cubicBezTo>
                <a:cubicBezTo>
                  <a:pt x="19725" y="17996"/>
                  <a:pt x="19502" y="18219"/>
                  <a:pt x="19334" y="18358"/>
                </a:cubicBezTo>
                <a:cubicBezTo>
                  <a:pt x="19334" y="18275"/>
                  <a:pt x="19167" y="18386"/>
                  <a:pt x="19083" y="18386"/>
                </a:cubicBezTo>
                <a:cubicBezTo>
                  <a:pt x="19000" y="18498"/>
                  <a:pt x="19055" y="18526"/>
                  <a:pt x="19055" y="18610"/>
                </a:cubicBezTo>
                <a:cubicBezTo>
                  <a:pt x="18972" y="18693"/>
                  <a:pt x="19000" y="18610"/>
                  <a:pt x="18944" y="18665"/>
                </a:cubicBezTo>
                <a:cubicBezTo>
                  <a:pt x="18888" y="18693"/>
                  <a:pt x="19055" y="18637"/>
                  <a:pt x="19055" y="18693"/>
                </a:cubicBezTo>
                <a:cubicBezTo>
                  <a:pt x="18916" y="19084"/>
                  <a:pt x="19111" y="19195"/>
                  <a:pt x="18665" y="19753"/>
                </a:cubicBezTo>
                <a:cubicBezTo>
                  <a:pt x="18386" y="19977"/>
                  <a:pt x="17884" y="20590"/>
                  <a:pt x="17688" y="20590"/>
                </a:cubicBezTo>
                <a:cubicBezTo>
                  <a:pt x="17632" y="20674"/>
                  <a:pt x="17549" y="20814"/>
                  <a:pt x="17549" y="20869"/>
                </a:cubicBezTo>
                <a:cubicBezTo>
                  <a:pt x="17381" y="21065"/>
                  <a:pt x="17214" y="21260"/>
                  <a:pt x="17019" y="21427"/>
                </a:cubicBezTo>
                <a:cubicBezTo>
                  <a:pt x="16907" y="21539"/>
                  <a:pt x="16823" y="21651"/>
                  <a:pt x="16712" y="21790"/>
                </a:cubicBezTo>
                <a:cubicBezTo>
                  <a:pt x="16489" y="21985"/>
                  <a:pt x="16293" y="22125"/>
                  <a:pt x="16098" y="22320"/>
                </a:cubicBezTo>
                <a:cubicBezTo>
                  <a:pt x="15903" y="22487"/>
                  <a:pt x="15680" y="22599"/>
                  <a:pt x="15456" y="22711"/>
                </a:cubicBezTo>
                <a:cubicBezTo>
                  <a:pt x="15401" y="22683"/>
                  <a:pt x="15401" y="22599"/>
                  <a:pt x="15317" y="22655"/>
                </a:cubicBezTo>
                <a:cubicBezTo>
                  <a:pt x="15233" y="22739"/>
                  <a:pt x="15177" y="22878"/>
                  <a:pt x="15122" y="22990"/>
                </a:cubicBezTo>
                <a:cubicBezTo>
                  <a:pt x="15066" y="23101"/>
                  <a:pt x="14926" y="23213"/>
                  <a:pt x="14843" y="23352"/>
                </a:cubicBezTo>
                <a:cubicBezTo>
                  <a:pt x="14619" y="23492"/>
                  <a:pt x="14424" y="23659"/>
                  <a:pt x="14201" y="23827"/>
                </a:cubicBezTo>
                <a:cubicBezTo>
                  <a:pt x="13950" y="23966"/>
                  <a:pt x="13699" y="24106"/>
                  <a:pt x="13420" y="24189"/>
                </a:cubicBezTo>
                <a:cubicBezTo>
                  <a:pt x="13280" y="24050"/>
                  <a:pt x="13308" y="23799"/>
                  <a:pt x="13141" y="23659"/>
                </a:cubicBezTo>
                <a:cubicBezTo>
                  <a:pt x="12750" y="24022"/>
                  <a:pt x="12862" y="24245"/>
                  <a:pt x="12443" y="24580"/>
                </a:cubicBezTo>
                <a:cubicBezTo>
                  <a:pt x="12443" y="24692"/>
                  <a:pt x="12276" y="24803"/>
                  <a:pt x="12192" y="24915"/>
                </a:cubicBezTo>
                <a:cubicBezTo>
                  <a:pt x="12081" y="25054"/>
                  <a:pt x="11802" y="25249"/>
                  <a:pt x="11662" y="25389"/>
                </a:cubicBezTo>
                <a:cubicBezTo>
                  <a:pt x="11606" y="25417"/>
                  <a:pt x="11578" y="25445"/>
                  <a:pt x="11523" y="25445"/>
                </a:cubicBezTo>
                <a:cubicBezTo>
                  <a:pt x="11244" y="25724"/>
                  <a:pt x="10881" y="25947"/>
                  <a:pt x="10490" y="26059"/>
                </a:cubicBezTo>
                <a:cubicBezTo>
                  <a:pt x="10183" y="26142"/>
                  <a:pt x="9932" y="26226"/>
                  <a:pt x="9681" y="26282"/>
                </a:cubicBezTo>
                <a:close/>
                <a:moveTo>
                  <a:pt x="13476" y="23938"/>
                </a:moveTo>
                <a:cubicBezTo>
                  <a:pt x="13476" y="23966"/>
                  <a:pt x="13531" y="23938"/>
                  <a:pt x="13615" y="23855"/>
                </a:cubicBezTo>
                <a:cubicBezTo>
                  <a:pt x="13559" y="23855"/>
                  <a:pt x="13503" y="23882"/>
                  <a:pt x="13476" y="23938"/>
                </a:cubicBezTo>
                <a:close/>
                <a:moveTo>
                  <a:pt x="12164" y="24719"/>
                </a:moveTo>
                <a:cubicBezTo>
                  <a:pt x="12164" y="24719"/>
                  <a:pt x="12220" y="24719"/>
                  <a:pt x="12276" y="24692"/>
                </a:cubicBezTo>
                <a:cubicBezTo>
                  <a:pt x="12276" y="24664"/>
                  <a:pt x="12248" y="24664"/>
                  <a:pt x="12164" y="24719"/>
                </a:cubicBezTo>
                <a:close/>
                <a:moveTo>
                  <a:pt x="11774" y="24301"/>
                </a:moveTo>
                <a:cubicBezTo>
                  <a:pt x="11690" y="24357"/>
                  <a:pt x="11634" y="24357"/>
                  <a:pt x="11662" y="24385"/>
                </a:cubicBezTo>
                <a:cubicBezTo>
                  <a:pt x="11690" y="24385"/>
                  <a:pt x="11718" y="24357"/>
                  <a:pt x="11746" y="24357"/>
                </a:cubicBezTo>
                <a:cubicBezTo>
                  <a:pt x="11746" y="24357"/>
                  <a:pt x="11802" y="24329"/>
                  <a:pt x="11774" y="24301"/>
                </a:cubicBezTo>
                <a:close/>
                <a:moveTo>
                  <a:pt x="20952" y="4772"/>
                </a:moveTo>
                <a:cubicBezTo>
                  <a:pt x="20952" y="4772"/>
                  <a:pt x="20952" y="4827"/>
                  <a:pt x="21008" y="4883"/>
                </a:cubicBezTo>
                <a:cubicBezTo>
                  <a:pt x="21036" y="4883"/>
                  <a:pt x="21064" y="4911"/>
                  <a:pt x="21064" y="4883"/>
                </a:cubicBezTo>
                <a:cubicBezTo>
                  <a:pt x="21036" y="4855"/>
                  <a:pt x="20980" y="4799"/>
                  <a:pt x="20952" y="4772"/>
                </a:cubicBezTo>
                <a:close/>
                <a:moveTo>
                  <a:pt x="3209" y="22320"/>
                </a:moveTo>
                <a:cubicBezTo>
                  <a:pt x="3264" y="22320"/>
                  <a:pt x="3181" y="22208"/>
                  <a:pt x="3181" y="22153"/>
                </a:cubicBezTo>
                <a:cubicBezTo>
                  <a:pt x="3153" y="22069"/>
                  <a:pt x="3181" y="22264"/>
                  <a:pt x="3209" y="22320"/>
                </a:cubicBezTo>
                <a:close/>
                <a:moveTo>
                  <a:pt x="5385" y="24273"/>
                </a:moveTo>
                <a:cubicBezTo>
                  <a:pt x="4687" y="23855"/>
                  <a:pt x="4101" y="23269"/>
                  <a:pt x="3683" y="22571"/>
                </a:cubicBezTo>
                <a:cubicBezTo>
                  <a:pt x="3711" y="22655"/>
                  <a:pt x="3739" y="22739"/>
                  <a:pt x="3767" y="22822"/>
                </a:cubicBezTo>
                <a:cubicBezTo>
                  <a:pt x="3822" y="23018"/>
                  <a:pt x="3906" y="23213"/>
                  <a:pt x="4018" y="23380"/>
                </a:cubicBezTo>
                <a:cubicBezTo>
                  <a:pt x="3990" y="23436"/>
                  <a:pt x="4046" y="23492"/>
                  <a:pt x="4101" y="23576"/>
                </a:cubicBezTo>
                <a:cubicBezTo>
                  <a:pt x="4325" y="23771"/>
                  <a:pt x="4576" y="23966"/>
                  <a:pt x="4827" y="24106"/>
                </a:cubicBezTo>
                <a:cubicBezTo>
                  <a:pt x="4938" y="24106"/>
                  <a:pt x="5245" y="24273"/>
                  <a:pt x="5385" y="24273"/>
                </a:cubicBezTo>
                <a:close/>
                <a:moveTo>
                  <a:pt x="6947" y="24970"/>
                </a:moveTo>
                <a:cubicBezTo>
                  <a:pt x="6947" y="24943"/>
                  <a:pt x="6891" y="24915"/>
                  <a:pt x="6836" y="24887"/>
                </a:cubicBezTo>
                <a:cubicBezTo>
                  <a:pt x="6780" y="24859"/>
                  <a:pt x="6891" y="24915"/>
                  <a:pt x="6947" y="24943"/>
                </a:cubicBezTo>
                <a:close/>
                <a:moveTo>
                  <a:pt x="8621" y="25361"/>
                </a:moveTo>
                <a:lnTo>
                  <a:pt x="8621" y="25333"/>
                </a:lnTo>
                <a:cubicBezTo>
                  <a:pt x="8537" y="25333"/>
                  <a:pt x="8509" y="25361"/>
                  <a:pt x="8509" y="25389"/>
                </a:cubicBezTo>
                <a:close/>
                <a:moveTo>
                  <a:pt x="10351" y="25612"/>
                </a:moveTo>
                <a:cubicBezTo>
                  <a:pt x="10602" y="25501"/>
                  <a:pt x="10574" y="25389"/>
                  <a:pt x="10853" y="25249"/>
                </a:cubicBezTo>
                <a:cubicBezTo>
                  <a:pt x="10965" y="25082"/>
                  <a:pt x="11132" y="24915"/>
                  <a:pt x="11299" y="24831"/>
                </a:cubicBezTo>
                <a:cubicBezTo>
                  <a:pt x="11244" y="24747"/>
                  <a:pt x="11523" y="24552"/>
                  <a:pt x="11550" y="24413"/>
                </a:cubicBezTo>
                <a:cubicBezTo>
                  <a:pt x="11634" y="24385"/>
                  <a:pt x="11690" y="24329"/>
                  <a:pt x="11746" y="24273"/>
                </a:cubicBezTo>
                <a:cubicBezTo>
                  <a:pt x="11746" y="24273"/>
                  <a:pt x="11690" y="24273"/>
                  <a:pt x="11690" y="24245"/>
                </a:cubicBezTo>
                <a:lnTo>
                  <a:pt x="11718" y="24217"/>
                </a:lnTo>
                <a:cubicBezTo>
                  <a:pt x="11160" y="24496"/>
                  <a:pt x="10574" y="24719"/>
                  <a:pt x="9960" y="24859"/>
                </a:cubicBezTo>
                <a:cubicBezTo>
                  <a:pt x="10072" y="25110"/>
                  <a:pt x="10183" y="25333"/>
                  <a:pt x="10323" y="25584"/>
                </a:cubicBezTo>
                <a:close/>
                <a:moveTo>
                  <a:pt x="11383" y="25445"/>
                </a:moveTo>
                <a:lnTo>
                  <a:pt x="11383" y="25417"/>
                </a:lnTo>
                <a:lnTo>
                  <a:pt x="11272" y="25445"/>
                </a:lnTo>
                <a:cubicBezTo>
                  <a:pt x="11244" y="25501"/>
                  <a:pt x="11272" y="25501"/>
                  <a:pt x="11383" y="25445"/>
                </a:cubicBezTo>
                <a:close/>
                <a:moveTo>
                  <a:pt x="11132" y="25640"/>
                </a:moveTo>
                <a:cubicBezTo>
                  <a:pt x="11188" y="25612"/>
                  <a:pt x="11244" y="25612"/>
                  <a:pt x="11299" y="25584"/>
                </a:cubicBezTo>
                <a:cubicBezTo>
                  <a:pt x="11299" y="25556"/>
                  <a:pt x="11299" y="25528"/>
                  <a:pt x="11216" y="25584"/>
                </a:cubicBezTo>
                <a:cubicBezTo>
                  <a:pt x="11216" y="25612"/>
                  <a:pt x="11104" y="25640"/>
                  <a:pt x="11132" y="2566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4"/>
          <p:cNvSpPr/>
          <p:nvPr/>
        </p:nvSpPr>
        <p:spPr>
          <a:xfrm>
            <a:off x="107389" y="4729055"/>
            <a:ext cx="383673" cy="350484"/>
          </a:xfrm>
          <a:custGeom>
            <a:rect b="b" l="l" r="r" t="t"/>
            <a:pathLst>
              <a:path extrusionOk="0" h="15904" w="17410">
                <a:moveTo>
                  <a:pt x="809" y="12862"/>
                </a:moveTo>
                <a:cubicBezTo>
                  <a:pt x="698" y="12750"/>
                  <a:pt x="670" y="12611"/>
                  <a:pt x="530" y="12499"/>
                </a:cubicBezTo>
                <a:cubicBezTo>
                  <a:pt x="475" y="12388"/>
                  <a:pt x="447" y="12276"/>
                  <a:pt x="391" y="12192"/>
                </a:cubicBezTo>
                <a:cubicBezTo>
                  <a:pt x="447" y="12192"/>
                  <a:pt x="363" y="11997"/>
                  <a:pt x="530" y="12192"/>
                </a:cubicBezTo>
                <a:cubicBezTo>
                  <a:pt x="530" y="12137"/>
                  <a:pt x="447" y="12081"/>
                  <a:pt x="447" y="12025"/>
                </a:cubicBezTo>
                <a:cubicBezTo>
                  <a:pt x="558" y="11886"/>
                  <a:pt x="698" y="11802"/>
                  <a:pt x="809" y="11690"/>
                </a:cubicBezTo>
                <a:cubicBezTo>
                  <a:pt x="865" y="11662"/>
                  <a:pt x="865" y="11579"/>
                  <a:pt x="921" y="11523"/>
                </a:cubicBezTo>
                <a:cubicBezTo>
                  <a:pt x="837" y="11383"/>
                  <a:pt x="754" y="11244"/>
                  <a:pt x="698" y="11076"/>
                </a:cubicBezTo>
                <a:lnTo>
                  <a:pt x="670" y="11049"/>
                </a:lnTo>
                <a:cubicBezTo>
                  <a:pt x="558" y="10937"/>
                  <a:pt x="447" y="10798"/>
                  <a:pt x="391" y="10658"/>
                </a:cubicBezTo>
                <a:cubicBezTo>
                  <a:pt x="335" y="10574"/>
                  <a:pt x="279" y="10463"/>
                  <a:pt x="224" y="10351"/>
                </a:cubicBezTo>
                <a:cubicBezTo>
                  <a:pt x="168" y="10212"/>
                  <a:pt x="112" y="10072"/>
                  <a:pt x="84" y="9905"/>
                </a:cubicBezTo>
                <a:cubicBezTo>
                  <a:pt x="56" y="9905"/>
                  <a:pt x="56" y="9821"/>
                  <a:pt x="28" y="9793"/>
                </a:cubicBezTo>
                <a:cubicBezTo>
                  <a:pt x="28" y="9542"/>
                  <a:pt x="0" y="9430"/>
                  <a:pt x="0" y="9235"/>
                </a:cubicBezTo>
                <a:cubicBezTo>
                  <a:pt x="0" y="8956"/>
                  <a:pt x="56" y="8677"/>
                  <a:pt x="168" y="8398"/>
                </a:cubicBezTo>
                <a:cubicBezTo>
                  <a:pt x="196" y="8342"/>
                  <a:pt x="251" y="8175"/>
                  <a:pt x="335" y="8063"/>
                </a:cubicBezTo>
                <a:cubicBezTo>
                  <a:pt x="391" y="7952"/>
                  <a:pt x="475" y="7868"/>
                  <a:pt x="558" y="7784"/>
                </a:cubicBezTo>
                <a:cubicBezTo>
                  <a:pt x="586" y="7757"/>
                  <a:pt x="614" y="7701"/>
                  <a:pt x="614" y="7673"/>
                </a:cubicBezTo>
                <a:cubicBezTo>
                  <a:pt x="698" y="7617"/>
                  <a:pt x="754" y="7561"/>
                  <a:pt x="837" y="7505"/>
                </a:cubicBezTo>
                <a:cubicBezTo>
                  <a:pt x="949" y="7450"/>
                  <a:pt x="1088" y="7310"/>
                  <a:pt x="1200" y="7310"/>
                </a:cubicBezTo>
                <a:cubicBezTo>
                  <a:pt x="1367" y="7199"/>
                  <a:pt x="1507" y="7087"/>
                  <a:pt x="1674" y="6975"/>
                </a:cubicBezTo>
                <a:cubicBezTo>
                  <a:pt x="1702" y="6920"/>
                  <a:pt x="1730" y="6892"/>
                  <a:pt x="1730" y="6864"/>
                </a:cubicBezTo>
                <a:cubicBezTo>
                  <a:pt x="1842" y="6641"/>
                  <a:pt x="1925" y="6389"/>
                  <a:pt x="1981" y="6138"/>
                </a:cubicBezTo>
                <a:cubicBezTo>
                  <a:pt x="2009" y="5999"/>
                  <a:pt x="2065" y="5859"/>
                  <a:pt x="2121" y="5720"/>
                </a:cubicBezTo>
                <a:cubicBezTo>
                  <a:pt x="2121" y="5692"/>
                  <a:pt x="2121" y="5664"/>
                  <a:pt x="2093" y="5636"/>
                </a:cubicBezTo>
                <a:cubicBezTo>
                  <a:pt x="2204" y="5246"/>
                  <a:pt x="2455" y="4883"/>
                  <a:pt x="2790" y="4632"/>
                </a:cubicBezTo>
                <a:cubicBezTo>
                  <a:pt x="2790" y="4604"/>
                  <a:pt x="2818" y="4576"/>
                  <a:pt x="2846" y="4548"/>
                </a:cubicBezTo>
                <a:cubicBezTo>
                  <a:pt x="2930" y="4409"/>
                  <a:pt x="3041" y="4297"/>
                  <a:pt x="3097" y="4185"/>
                </a:cubicBezTo>
                <a:cubicBezTo>
                  <a:pt x="3320" y="3934"/>
                  <a:pt x="3432" y="3767"/>
                  <a:pt x="3711" y="3516"/>
                </a:cubicBezTo>
                <a:cubicBezTo>
                  <a:pt x="4018" y="3237"/>
                  <a:pt x="4408" y="2930"/>
                  <a:pt x="4771" y="2623"/>
                </a:cubicBezTo>
                <a:cubicBezTo>
                  <a:pt x="5134" y="2316"/>
                  <a:pt x="5301" y="2177"/>
                  <a:pt x="5692" y="1898"/>
                </a:cubicBezTo>
                <a:cubicBezTo>
                  <a:pt x="5887" y="1758"/>
                  <a:pt x="6082" y="1591"/>
                  <a:pt x="6361" y="1423"/>
                </a:cubicBezTo>
                <a:cubicBezTo>
                  <a:pt x="6585" y="1312"/>
                  <a:pt x="6836" y="1172"/>
                  <a:pt x="7087" y="1089"/>
                </a:cubicBezTo>
                <a:cubicBezTo>
                  <a:pt x="7226" y="1033"/>
                  <a:pt x="7394" y="1033"/>
                  <a:pt x="7561" y="1033"/>
                </a:cubicBezTo>
                <a:cubicBezTo>
                  <a:pt x="8900" y="391"/>
                  <a:pt x="10379" y="1"/>
                  <a:pt x="11830" y="252"/>
                </a:cubicBezTo>
                <a:cubicBezTo>
                  <a:pt x="13392" y="614"/>
                  <a:pt x="14759" y="1563"/>
                  <a:pt x="15596" y="2930"/>
                </a:cubicBezTo>
                <a:cubicBezTo>
                  <a:pt x="15652" y="3042"/>
                  <a:pt x="15735" y="3153"/>
                  <a:pt x="15791" y="3237"/>
                </a:cubicBezTo>
                <a:cubicBezTo>
                  <a:pt x="16014" y="3600"/>
                  <a:pt x="16210" y="3990"/>
                  <a:pt x="16349" y="4381"/>
                </a:cubicBezTo>
                <a:cubicBezTo>
                  <a:pt x="16349" y="4381"/>
                  <a:pt x="16321" y="4381"/>
                  <a:pt x="16321" y="4381"/>
                </a:cubicBezTo>
                <a:lnTo>
                  <a:pt x="16321" y="4381"/>
                </a:lnTo>
                <a:cubicBezTo>
                  <a:pt x="16712" y="5413"/>
                  <a:pt x="16935" y="6501"/>
                  <a:pt x="17047" y="7589"/>
                </a:cubicBezTo>
                <a:cubicBezTo>
                  <a:pt x="17103" y="7645"/>
                  <a:pt x="17103" y="7729"/>
                  <a:pt x="17130" y="7812"/>
                </a:cubicBezTo>
                <a:cubicBezTo>
                  <a:pt x="17270" y="7812"/>
                  <a:pt x="17382" y="8733"/>
                  <a:pt x="17298" y="9263"/>
                </a:cubicBezTo>
                <a:cubicBezTo>
                  <a:pt x="17270" y="9291"/>
                  <a:pt x="17270" y="9319"/>
                  <a:pt x="17270" y="9375"/>
                </a:cubicBezTo>
                <a:cubicBezTo>
                  <a:pt x="17298" y="9514"/>
                  <a:pt x="17354" y="9598"/>
                  <a:pt x="17409" y="9737"/>
                </a:cubicBezTo>
                <a:cubicBezTo>
                  <a:pt x="17382" y="9877"/>
                  <a:pt x="17382" y="10016"/>
                  <a:pt x="17409" y="10156"/>
                </a:cubicBezTo>
                <a:cubicBezTo>
                  <a:pt x="17382" y="10295"/>
                  <a:pt x="17354" y="10435"/>
                  <a:pt x="17354" y="10574"/>
                </a:cubicBezTo>
                <a:cubicBezTo>
                  <a:pt x="17354" y="10602"/>
                  <a:pt x="17326" y="10658"/>
                  <a:pt x="17326" y="10686"/>
                </a:cubicBezTo>
                <a:cubicBezTo>
                  <a:pt x="17298" y="10798"/>
                  <a:pt x="17298" y="10909"/>
                  <a:pt x="17326" y="10993"/>
                </a:cubicBezTo>
                <a:cubicBezTo>
                  <a:pt x="17298" y="11076"/>
                  <a:pt x="17298" y="11132"/>
                  <a:pt x="17270" y="11188"/>
                </a:cubicBezTo>
                <a:cubicBezTo>
                  <a:pt x="17298" y="11188"/>
                  <a:pt x="17270" y="11355"/>
                  <a:pt x="17270" y="11439"/>
                </a:cubicBezTo>
                <a:cubicBezTo>
                  <a:pt x="17270" y="11523"/>
                  <a:pt x="17298" y="11495"/>
                  <a:pt x="17298" y="11523"/>
                </a:cubicBezTo>
                <a:cubicBezTo>
                  <a:pt x="17298" y="11551"/>
                  <a:pt x="17298" y="11551"/>
                  <a:pt x="17270" y="11579"/>
                </a:cubicBezTo>
                <a:cubicBezTo>
                  <a:pt x="17270" y="11607"/>
                  <a:pt x="17270" y="11579"/>
                  <a:pt x="17270" y="11607"/>
                </a:cubicBezTo>
                <a:cubicBezTo>
                  <a:pt x="17270" y="11634"/>
                  <a:pt x="17270" y="11662"/>
                  <a:pt x="17242" y="11718"/>
                </a:cubicBezTo>
                <a:cubicBezTo>
                  <a:pt x="17242" y="11830"/>
                  <a:pt x="17242" y="11941"/>
                  <a:pt x="17214" y="12081"/>
                </a:cubicBezTo>
                <a:cubicBezTo>
                  <a:pt x="17186" y="12165"/>
                  <a:pt x="17130" y="12276"/>
                  <a:pt x="17103" y="12360"/>
                </a:cubicBezTo>
                <a:cubicBezTo>
                  <a:pt x="17103" y="12304"/>
                  <a:pt x="17075" y="12192"/>
                  <a:pt x="17019" y="12220"/>
                </a:cubicBezTo>
                <a:cubicBezTo>
                  <a:pt x="16963" y="12360"/>
                  <a:pt x="16935" y="12499"/>
                  <a:pt x="16851" y="12667"/>
                </a:cubicBezTo>
                <a:cubicBezTo>
                  <a:pt x="16824" y="12750"/>
                  <a:pt x="16768" y="12834"/>
                  <a:pt x="16684" y="12918"/>
                </a:cubicBezTo>
                <a:cubicBezTo>
                  <a:pt x="16628" y="13057"/>
                  <a:pt x="16600" y="13141"/>
                  <a:pt x="16572" y="13225"/>
                </a:cubicBezTo>
                <a:cubicBezTo>
                  <a:pt x="16572" y="13225"/>
                  <a:pt x="16600" y="13225"/>
                  <a:pt x="16572" y="13281"/>
                </a:cubicBezTo>
                <a:cubicBezTo>
                  <a:pt x="16517" y="13308"/>
                  <a:pt x="16600" y="13197"/>
                  <a:pt x="16628" y="13225"/>
                </a:cubicBezTo>
                <a:cubicBezTo>
                  <a:pt x="16628" y="13253"/>
                  <a:pt x="16768" y="13308"/>
                  <a:pt x="16851" y="13308"/>
                </a:cubicBezTo>
                <a:cubicBezTo>
                  <a:pt x="16963" y="13308"/>
                  <a:pt x="17047" y="13364"/>
                  <a:pt x="16991" y="13532"/>
                </a:cubicBezTo>
                <a:cubicBezTo>
                  <a:pt x="16851" y="13922"/>
                  <a:pt x="16572" y="14285"/>
                  <a:pt x="16238" y="14536"/>
                </a:cubicBezTo>
                <a:cubicBezTo>
                  <a:pt x="16154" y="14564"/>
                  <a:pt x="16070" y="14620"/>
                  <a:pt x="16042" y="14592"/>
                </a:cubicBezTo>
                <a:cubicBezTo>
                  <a:pt x="15596" y="14954"/>
                  <a:pt x="15261" y="15038"/>
                  <a:pt x="15150" y="15010"/>
                </a:cubicBezTo>
                <a:cubicBezTo>
                  <a:pt x="15150" y="15066"/>
                  <a:pt x="15233" y="15150"/>
                  <a:pt x="15233" y="15206"/>
                </a:cubicBezTo>
                <a:cubicBezTo>
                  <a:pt x="15205" y="15345"/>
                  <a:pt x="15150" y="15429"/>
                  <a:pt x="15038" y="15512"/>
                </a:cubicBezTo>
                <a:cubicBezTo>
                  <a:pt x="14843" y="15624"/>
                  <a:pt x="14619" y="15736"/>
                  <a:pt x="14368" y="15791"/>
                </a:cubicBezTo>
                <a:cubicBezTo>
                  <a:pt x="14229" y="15847"/>
                  <a:pt x="14062" y="15875"/>
                  <a:pt x="13894" y="15847"/>
                </a:cubicBezTo>
                <a:cubicBezTo>
                  <a:pt x="13838" y="15819"/>
                  <a:pt x="13950" y="15736"/>
                  <a:pt x="13810" y="15708"/>
                </a:cubicBezTo>
                <a:cubicBezTo>
                  <a:pt x="13643" y="15764"/>
                  <a:pt x="13476" y="15791"/>
                  <a:pt x="13308" y="15819"/>
                </a:cubicBezTo>
                <a:cubicBezTo>
                  <a:pt x="13225" y="15819"/>
                  <a:pt x="13113" y="15819"/>
                  <a:pt x="13029" y="15819"/>
                </a:cubicBezTo>
                <a:cubicBezTo>
                  <a:pt x="12862" y="15819"/>
                  <a:pt x="12667" y="15875"/>
                  <a:pt x="12527" y="15875"/>
                </a:cubicBezTo>
                <a:cubicBezTo>
                  <a:pt x="12164" y="15903"/>
                  <a:pt x="12081" y="15847"/>
                  <a:pt x="11997" y="15764"/>
                </a:cubicBezTo>
                <a:cubicBezTo>
                  <a:pt x="11634" y="15847"/>
                  <a:pt x="11244" y="15847"/>
                  <a:pt x="10881" y="15791"/>
                </a:cubicBezTo>
                <a:cubicBezTo>
                  <a:pt x="10797" y="15791"/>
                  <a:pt x="10742" y="15764"/>
                  <a:pt x="10658" y="15736"/>
                </a:cubicBezTo>
                <a:cubicBezTo>
                  <a:pt x="10323" y="15736"/>
                  <a:pt x="10016" y="15680"/>
                  <a:pt x="9709" y="15568"/>
                </a:cubicBezTo>
                <a:cubicBezTo>
                  <a:pt x="9570" y="15568"/>
                  <a:pt x="9458" y="15540"/>
                  <a:pt x="9319" y="15540"/>
                </a:cubicBezTo>
                <a:cubicBezTo>
                  <a:pt x="9179" y="15512"/>
                  <a:pt x="8956" y="15485"/>
                  <a:pt x="8844" y="15429"/>
                </a:cubicBezTo>
                <a:cubicBezTo>
                  <a:pt x="8872" y="15401"/>
                  <a:pt x="8761" y="15345"/>
                  <a:pt x="8733" y="15289"/>
                </a:cubicBezTo>
                <a:cubicBezTo>
                  <a:pt x="8621" y="15289"/>
                  <a:pt x="8649" y="15345"/>
                  <a:pt x="8593" y="15345"/>
                </a:cubicBezTo>
                <a:cubicBezTo>
                  <a:pt x="8537" y="15373"/>
                  <a:pt x="8593" y="15317"/>
                  <a:pt x="8537" y="15317"/>
                </a:cubicBezTo>
                <a:cubicBezTo>
                  <a:pt x="8482" y="15317"/>
                  <a:pt x="8593" y="15373"/>
                  <a:pt x="8537" y="15401"/>
                </a:cubicBezTo>
                <a:cubicBezTo>
                  <a:pt x="8259" y="15457"/>
                  <a:pt x="8259" y="15596"/>
                  <a:pt x="7784" y="15568"/>
                </a:cubicBezTo>
                <a:cubicBezTo>
                  <a:pt x="7561" y="15485"/>
                  <a:pt x="7031" y="15429"/>
                  <a:pt x="6947" y="15317"/>
                </a:cubicBezTo>
                <a:cubicBezTo>
                  <a:pt x="6891" y="15317"/>
                  <a:pt x="6780" y="15317"/>
                  <a:pt x="6752" y="15345"/>
                </a:cubicBezTo>
                <a:cubicBezTo>
                  <a:pt x="6557" y="15345"/>
                  <a:pt x="6389" y="15289"/>
                  <a:pt x="6222" y="15233"/>
                </a:cubicBezTo>
                <a:cubicBezTo>
                  <a:pt x="6110" y="15233"/>
                  <a:pt x="6027" y="15233"/>
                  <a:pt x="5915" y="15206"/>
                </a:cubicBezTo>
                <a:cubicBezTo>
                  <a:pt x="5748" y="15150"/>
                  <a:pt x="5580" y="15094"/>
                  <a:pt x="5385" y="15066"/>
                </a:cubicBezTo>
                <a:cubicBezTo>
                  <a:pt x="5218" y="15010"/>
                  <a:pt x="5078" y="14927"/>
                  <a:pt x="4911" y="14843"/>
                </a:cubicBezTo>
                <a:cubicBezTo>
                  <a:pt x="4911" y="14815"/>
                  <a:pt x="4966" y="14759"/>
                  <a:pt x="4911" y="14731"/>
                </a:cubicBezTo>
                <a:cubicBezTo>
                  <a:pt x="4827" y="14731"/>
                  <a:pt x="4743" y="14731"/>
                  <a:pt x="4660" y="14759"/>
                </a:cubicBezTo>
                <a:cubicBezTo>
                  <a:pt x="4576" y="14759"/>
                  <a:pt x="4436" y="14731"/>
                  <a:pt x="4381" y="14731"/>
                </a:cubicBezTo>
                <a:cubicBezTo>
                  <a:pt x="4185" y="14648"/>
                  <a:pt x="4018" y="14620"/>
                  <a:pt x="3850" y="14536"/>
                </a:cubicBezTo>
                <a:cubicBezTo>
                  <a:pt x="3683" y="14452"/>
                  <a:pt x="3516" y="14341"/>
                  <a:pt x="3348" y="14229"/>
                </a:cubicBezTo>
                <a:cubicBezTo>
                  <a:pt x="3376" y="14090"/>
                  <a:pt x="3544" y="14006"/>
                  <a:pt x="3544" y="13866"/>
                </a:cubicBezTo>
                <a:cubicBezTo>
                  <a:pt x="3209" y="13783"/>
                  <a:pt x="3125" y="13922"/>
                  <a:pt x="2762" y="13811"/>
                </a:cubicBezTo>
                <a:cubicBezTo>
                  <a:pt x="2707" y="13839"/>
                  <a:pt x="2567" y="13783"/>
                  <a:pt x="2483" y="13811"/>
                </a:cubicBezTo>
                <a:cubicBezTo>
                  <a:pt x="2400" y="13811"/>
                  <a:pt x="2149" y="13699"/>
                  <a:pt x="2009" y="13671"/>
                </a:cubicBezTo>
                <a:cubicBezTo>
                  <a:pt x="1981" y="13643"/>
                  <a:pt x="1953" y="13643"/>
                  <a:pt x="1925" y="13615"/>
                </a:cubicBezTo>
                <a:cubicBezTo>
                  <a:pt x="1674" y="13560"/>
                  <a:pt x="1423" y="13448"/>
                  <a:pt x="1200" y="13253"/>
                </a:cubicBezTo>
                <a:cubicBezTo>
                  <a:pt x="1088" y="13113"/>
                  <a:pt x="949" y="13002"/>
                  <a:pt x="809" y="12862"/>
                </a:cubicBezTo>
                <a:close/>
                <a:moveTo>
                  <a:pt x="3544" y="14145"/>
                </a:moveTo>
                <a:cubicBezTo>
                  <a:pt x="3544" y="14145"/>
                  <a:pt x="3599" y="14173"/>
                  <a:pt x="3655" y="14201"/>
                </a:cubicBezTo>
                <a:cubicBezTo>
                  <a:pt x="3627" y="14173"/>
                  <a:pt x="3599" y="14145"/>
                  <a:pt x="3571" y="14145"/>
                </a:cubicBezTo>
                <a:close/>
                <a:moveTo>
                  <a:pt x="2623" y="13699"/>
                </a:moveTo>
                <a:cubicBezTo>
                  <a:pt x="2623" y="13699"/>
                  <a:pt x="2651" y="13727"/>
                  <a:pt x="2679" y="13755"/>
                </a:cubicBezTo>
                <a:cubicBezTo>
                  <a:pt x="2707" y="13783"/>
                  <a:pt x="2679" y="13727"/>
                  <a:pt x="2623" y="13699"/>
                </a:cubicBezTo>
                <a:close/>
                <a:moveTo>
                  <a:pt x="2707" y="13336"/>
                </a:moveTo>
                <a:cubicBezTo>
                  <a:pt x="2651" y="13308"/>
                  <a:pt x="2623" y="13308"/>
                  <a:pt x="2623" y="13308"/>
                </a:cubicBezTo>
                <a:cubicBezTo>
                  <a:pt x="2651" y="13336"/>
                  <a:pt x="2651" y="13336"/>
                  <a:pt x="2679" y="13364"/>
                </a:cubicBezTo>
                <a:cubicBezTo>
                  <a:pt x="2679" y="13364"/>
                  <a:pt x="2707" y="13336"/>
                  <a:pt x="2707" y="13336"/>
                </a:cubicBezTo>
                <a:close/>
                <a:moveTo>
                  <a:pt x="17186" y="11272"/>
                </a:moveTo>
                <a:cubicBezTo>
                  <a:pt x="17186" y="11272"/>
                  <a:pt x="17158" y="11300"/>
                  <a:pt x="17158" y="11355"/>
                </a:cubicBezTo>
                <a:cubicBezTo>
                  <a:pt x="17130" y="11411"/>
                  <a:pt x="17158" y="11411"/>
                  <a:pt x="17158" y="11383"/>
                </a:cubicBezTo>
                <a:cubicBezTo>
                  <a:pt x="17186" y="11355"/>
                  <a:pt x="17186" y="11300"/>
                  <a:pt x="17186" y="11272"/>
                </a:cubicBezTo>
                <a:close/>
                <a:moveTo>
                  <a:pt x="670" y="7757"/>
                </a:moveTo>
                <a:cubicBezTo>
                  <a:pt x="670" y="7784"/>
                  <a:pt x="726" y="7701"/>
                  <a:pt x="754" y="7673"/>
                </a:cubicBezTo>
                <a:cubicBezTo>
                  <a:pt x="782" y="7645"/>
                  <a:pt x="670" y="7729"/>
                  <a:pt x="670" y="7729"/>
                </a:cubicBezTo>
                <a:close/>
                <a:moveTo>
                  <a:pt x="363" y="9709"/>
                </a:moveTo>
                <a:cubicBezTo>
                  <a:pt x="335" y="9151"/>
                  <a:pt x="447" y="8621"/>
                  <a:pt x="698" y="8119"/>
                </a:cubicBezTo>
                <a:lnTo>
                  <a:pt x="586" y="8259"/>
                </a:lnTo>
                <a:cubicBezTo>
                  <a:pt x="503" y="8370"/>
                  <a:pt x="419" y="8482"/>
                  <a:pt x="363" y="8593"/>
                </a:cubicBezTo>
                <a:cubicBezTo>
                  <a:pt x="335" y="8593"/>
                  <a:pt x="307" y="8649"/>
                  <a:pt x="279" y="8733"/>
                </a:cubicBezTo>
                <a:cubicBezTo>
                  <a:pt x="251" y="8928"/>
                  <a:pt x="251" y="9124"/>
                  <a:pt x="279" y="9319"/>
                </a:cubicBezTo>
                <a:cubicBezTo>
                  <a:pt x="307" y="9375"/>
                  <a:pt x="307" y="9626"/>
                  <a:pt x="363" y="9682"/>
                </a:cubicBezTo>
                <a:close/>
                <a:moveTo>
                  <a:pt x="558" y="10853"/>
                </a:moveTo>
                <a:lnTo>
                  <a:pt x="558" y="10770"/>
                </a:lnTo>
                <a:cubicBezTo>
                  <a:pt x="558" y="10714"/>
                  <a:pt x="558" y="10798"/>
                  <a:pt x="558" y="10853"/>
                </a:cubicBezTo>
                <a:close/>
                <a:moveTo>
                  <a:pt x="949" y="11941"/>
                </a:moveTo>
                <a:lnTo>
                  <a:pt x="949" y="11941"/>
                </a:lnTo>
                <a:cubicBezTo>
                  <a:pt x="921" y="11913"/>
                  <a:pt x="893" y="11886"/>
                  <a:pt x="893" y="11913"/>
                </a:cubicBezTo>
                <a:close/>
                <a:moveTo>
                  <a:pt x="1451" y="13002"/>
                </a:moveTo>
                <a:cubicBezTo>
                  <a:pt x="1591" y="13085"/>
                  <a:pt x="1646" y="13029"/>
                  <a:pt x="1842" y="13169"/>
                </a:cubicBezTo>
                <a:cubicBezTo>
                  <a:pt x="1981" y="13141"/>
                  <a:pt x="2121" y="13197"/>
                  <a:pt x="2232" y="13253"/>
                </a:cubicBezTo>
                <a:cubicBezTo>
                  <a:pt x="2260" y="13169"/>
                  <a:pt x="2483" y="13253"/>
                  <a:pt x="2567" y="13253"/>
                </a:cubicBezTo>
                <a:cubicBezTo>
                  <a:pt x="2623" y="13281"/>
                  <a:pt x="2651" y="13281"/>
                  <a:pt x="2707" y="13308"/>
                </a:cubicBezTo>
                <a:cubicBezTo>
                  <a:pt x="2707" y="13308"/>
                  <a:pt x="2679" y="13253"/>
                  <a:pt x="2707" y="13253"/>
                </a:cubicBezTo>
                <a:lnTo>
                  <a:pt x="2734" y="13253"/>
                </a:lnTo>
                <a:cubicBezTo>
                  <a:pt x="2372" y="13029"/>
                  <a:pt x="2037" y="12778"/>
                  <a:pt x="1702" y="12499"/>
                </a:cubicBezTo>
                <a:cubicBezTo>
                  <a:pt x="1619" y="12667"/>
                  <a:pt x="1535" y="12806"/>
                  <a:pt x="1479" y="13002"/>
                </a:cubicBezTo>
                <a:close/>
                <a:moveTo>
                  <a:pt x="1898" y="13532"/>
                </a:moveTo>
                <a:lnTo>
                  <a:pt x="1898" y="13532"/>
                </a:lnTo>
                <a:lnTo>
                  <a:pt x="1842" y="13476"/>
                </a:lnTo>
                <a:cubicBezTo>
                  <a:pt x="1842" y="13476"/>
                  <a:pt x="1870" y="13476"/>
                  <a:pt x="1898" y="13532"/>
                </a:cubicBezTo>
                <a:close/>
                <a:moveTo>
                  <a:pt x="1702" y="13476"/>
                </a:moveTo>
                <a:cubicBezTo>
                  <a:pt x="1730" y="13504"/>
                  <a:pt x="1786" y="13504"/>
                  <a:pt x="1814" y="13532"/>
                </a:cubicBezTo>
                <a:cubicBezTo>
                  <a:pt x="1814" y="13532"/>
                  <a:pt x="1842" y="13532"/>
                  <a:pt x="1786" y="13476"/>
                </a:cubicBezTo>
                <a:cubicBezTo>
                  <a:pt x="1758" y="13448"/>
                  <a:pt x="1702" y="13448"/>
                  <a:pt x="1702" y="1347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4"/>
          <p:cNvSpPr/>
          <p:nvPr/>
        </p:nvSpPr>
        <p:spPr>
          <a:xfrm>
            <a:off x="656934" y="4819452"/>
            <a:ext cx="283468" cy="260087"/>
          </a:xfrm>
          <a:custGeom>
            <a:rect b="b" l="l" r="r" t="t"/>
            <a:pathLst>
              <a:path extrusionOk="0" h="11802" w="12863">
                <a:moveTo>
                  <a:pt x="11439" y="475"/>
                </a:moveTo>
                <a:cubicBezTo>
                  <a:pt x="11551" y="559"/>
                  <a:pt x="11607" y="614"/>
                  <a:pt x="11718" y="698"/>
                </a:cubicBezTo>
                <a:lnTo>
                  <a:pt x="11858" y="865"/>
                </a:lnTo>
                <a:cubicBezTo>
                  <a:pt x="11830" y="865"/>
                  <a:pt x="11941" y="977"/>
                  <a:pt x="11774" y="893"/>
                </a:cubicBezTo>
                <a:cubicBezTo>
                  <a:pt x="11802" y="949"/>
                  <a:pt x="11858" y="949"/>
                  <a:pt x="11886" y="1005"/>
                </a:cubicBezTo>
                <a:cubicBezTo>
                  <a:pt x="11830" y="1117"/>
                  <a:pt x="11774" y="1200"/>
                  <a:pt x="11690" y="1312"/>
                </a:cubicBezTo>
                <a:cubicBezTo>
                  <a:pt x="11662" y="1340"/>
                  <a:pt x="11690" y="1423"/>
                  <a:pt x="11635" y="1451"/>
                </a:cubicBezTo>
                <a:cubicBezTo>
                  <a:pt x="11746" y="1535"/>
                  <a:pt x="11830" y="1619"/>
                  <a:pt x="11914" y="1702"/>
                </a:cubicBezTo>
                <a:lnTo>
                  <a:pt x="11941" y="1702"/>
                </a:lnTo>
                <a:cubicBezTo>
                  <a:pt x="12053" y="1758"/>
                  <a:pt x="12137" y="1842"/>
                  <a:pt x="12193" y="1926"/>
                </a:cubicBezTo>
                <a:cubicBezTo>
                  <a:pt x="12276" y="1981"/>
                  <a:pt x="12332" y="2037"/>
                  <a:pt x="12388" y="2093"/>
                </a:cubicBezTo>
                <a:cubicBezTo>
                  <a:pt x="12471" y="2177"/>
                  <a:pt x="12527" y="2288"/>
                  <a:pt x="12583" y="2372"/>
                </a:cubicBezTo>
                <a:cubicBezTo>
                  <a:pt x="12583" y="2372"/>
                  <a:pt x="12639" y="2428"/>
                  <a:pt x="12667" y="2456"/>
                </a:cubicBezTo>
                <a:cubicBezTo>
                  <a:pt x="12723" y="2623"/>
                  <a:pt x="12750" y="2707"/>
                  <a:pt x="12806" y="2818"/>
                </a:cubicBezTo>
                <a:cubicBezTo>
                  <a:pt x="12862" y="3042"/>
                  <a:pt x="12862" y="3237"/>
                  <a:pt x="12862" y="3460"/>
                </a:cubicBezTo>
                <a:cubicBezTo>
                  <a:pt x="12862" y="3488"/>
                  <a:pt x="12862" y="3627"/>
                  <a:pt x="12834" y="3711"/>
                </a:cubicBezTo>
                <a:cubicBezTo>
                  <a:pt x="12806" y="3795"/>
                  <a:pt x="12778" y="3879"/>
                  <a:pt x="12723" y="3962"/>
                </a:cubicBezTo>
                <a:cubicBezTo>
                  <a:pt x="12723" y="3990"/>
                  <a:pt x="12723" y="4018"/>
                  <a:pt x="12695" y="4046"/>
                </a:cubicBezTo>
                <a:cubicBezTo>
                  <a:pt x="12667" y="4102"/>
                  <a:pt x="12639" y="4158"/>
                  <a:pt x="12583" y="4213"/>
                </a:cubicBezTo>
                <a:cubicBezTo>
                  <a:pt x="12527" y="4297"/>
                  <a:pt x="12444" y="4409"/>
                  <a:pt x="12388" y="4437"/>
                </a:cubicBezTo>
                <a:cubicBezTo>
                  <a:pt x="12304" y="4548"/>
                  <a:pt x="12220" y="4660"/>
                  <a:pt x="12137" y="4771"/>
                </a:cubicBezTo>
                <a:cubicBezTo>
                  <a:pt x="12137" y="4799"/>
                  <a:pt x="12109" y="4827"/>
                  <a:pt x="12109" y="4855"/>
                </a:cubicBezTo>
                <a:cubicBezTo>
                  <a:pt x="12081" y="5050"/>
                  <a:pt x="12081" y="5246"/>
                  <a:pt x="12109" y="5413"/>
                </a:cubicBezTo>
                <a:cubicBezTo>
                  <a:pt x="12109" y="5525"/>
                  <a:pt x="12109" y="5636"/>
                  <a:pt x="12109" y="5720"/>
                </a:cubicBezTo>
                <a:cubicBezTo>
                  <a:pt x="12109" y="5776"/>
                  <a:pt x="12137" y="5776"/>
                  <a:pt x="12165" y="5776"/>
                </a:cubicBezTo>
                <a:cubicBezTo>
                  <a:pt x="12165" y="6110"/>
                  <a:pt x="12053" y="6389"/>
                  <a:pt x="11886" y="6641"/>
                </a:cubicBezTo>
                <a:lnTo>
                  <a:pt x="11858" y="6724"/>
                </a:lnTo>
                <a:cubicBezTo>
                  <a:pt x="11830" y="6836"/>
                  <a:pt x="11774" y="6947"/>
                  <a:pt x="11774" y="7031"/>
                </a:cubicBezTo>
                <a:cubicBezTo>
                  <a:pt x="11662" y="7254"/>
                  <a:pt x="11607" y="7394"/>
                  <a:pt x="11467" y="7645"/>
                </a:cubicBezTo>
                <a:cubicBezTo>
                  <a:pt x="11328" y="7868"/>
                  <a:pt x="11132" y="8203"/>
                  <a:pt x="10937" y="8482"/>
                </a:cubicBezTo>
                <a:cubicBezTo>
                  <a:pt x="10798" y="8733"/>
                  <a:pt x="10630" y="8956"/>
                  <a:pt x="10463" y="9207"/>
                </a:cubicBezTo>
                <a:cubicBezTo>
                  <a:pt x="10351" y="9319"/>
                  <a:pt x="10240" y="9486"/>
                  <a:pt x="10100" y="9654"/>
                </a:cubicBezTo>
                <a:cubicBezTo>
                  <a:pt x="9961" y="9821"/>
                  <a:pt x="9821" y="9933"/>
                  <a:pt x="9682" y="10072"/>
                </a:cubicBezTo>
                <a:cubicBezTo>
                  <a:pt x="9570" y="10128"/>
                  <a:pt x="9458" y="10184"/>
                  <a:pt x="9347" y="10212"/>
                </a:cubicBezTo>
                <a:cubicBezTo>
                  <a:pt x="8594" y="10993"/>
                  <a:pt x="7617" y="11495"/>
                  <a:pt x="6557" y="11690"/>
                </a:cubicBezTo>
                <a:cubicBezTo>
                  <a:pt x="5385" y="11802"/>
                  <a:pt x="4213" y="11411"/>
                  <a:pt x="3348" y="10658"/>
                </a:cubicBezTo>
                <a:cubicBezTo>
                  <a:pt x="3265" y="10602"/>
                  <a:pt x="3181" y="10546"/>
                  <a:pt x="3125" y="10491"/>
                </a:cubicBezTo>
                <a:cubicBezTo>
                  <a:pt x="2902" y="10267"/>
                  <a:pt x="2679" y="10044"/>
                  <a:pt x="2484" y="9821"/>
                </a:cubicBezTo>
                <a:lnTo>
                  <a:pt x="2484" y="9821"/>
                </a:lnTo>
                <a:lnTo>
                  <a:pt x="2484" y="9821"/>
                </a:lnTo>
                <a:cubicBezTo>
                  <a:pt x="2009" y="9179"/>
                  <a:pt x="1591" y="8482"/>
                  <a:pt x="1284" y="7729"/>
                </a:cubicBezTo>
                <a:cubicBezTo>
                  <a:pt x="1228" y="7701"/>
                  <a:pt x="1200" y="7645"/>
                  <a:pt x="1172" y="7589"/>
                </a:cubicBezTo>
                <a:cubicBezTo>
                  <a:pt x="1089" y="7617"/>
                  <a:pt x="810" y="7003"/>
                  <a:pt x="726" y="6613"/>
                </a:cubicBezTo>
                <a:cubicBezTo>
                  <a:pt x="726" y="6585"/>
                  <a:pt x="754" y="6585"/>
                  <a:pt x="726" y="6557"/>
                </a:cubicBezTo>
                <a:cubicBezTo>
                  <a:pt x="726" y="6501"/>
                  <a:pt x="614" y="6417"/>
                  <a:pt x="559" y="6306"/>
                </a:cubicBezTo>
                <a:cubicBezTo>
                  <a:pt x="531" y="6222"/>
                  <a:pt x="503" y="6110"/>
                  <a:pt x="475" y="6027"/>
                </a:cubicBezTo>
                <a:cubicBezTo>
                  <a:pt x="447" y="5915"/>
                  <a:pt x="447" y="5832"/>
                  <a:pt x="391" y="5720"/>
                </a:cubicBezTo>
                <a:cubicBezTo>
                  <a:pt x="391" y="5692"/>
                  <a:pt x="391" y="5664"/>
                  <a:pt x="391" y="5636"/>
                </a:cubicBezTo>
                <a:cubicBezTo>
                  <a:pt x="391" y="5553"/>
                  <a:pt x="363" y="5469"/>
                  <a:pt x="335" y="5413"/>
                </a:cubicBezTo>
                <a:lnTo>
                  <a:pt x="335" y="5274"/>
                </a:lnTo>
                <a:cubicBezTo>
                  <a:pt x="335" y="5218"/>
                  <a:pt x="280" y="5162"/>
                  <a:pt x="280" y="5106"/>
                </a:cubicBezTo>
                <a:cubicBezTo>
                  <a:pt x="252" y="5022"/>
                  <a:pt x="252" y="5078"/>
                  <a:pt x="252" y="5050"/>
                </a:cubicBezTo>
                <a:cubicBezTo>
                  <a:pt x="224" y="5022"/>
                  <a:pt x="252" y="5022"/>
                  <a:pt x="252" y="4995"/>
                </a:cubicBezTo>
                <a:cubicBezTo>
                  <a:pt x="252" y="4995"/>
                  <a:pt x="252" y="4995"/>
                  <a:pt x="252" y="4995"/>
                </a:cubicBezTo>
                <a:lnTo>
                  <a:pt x="252" y="4911"/>
                </a:lnTo>
                <a:cubicBezTo>
                  <a:pt x="224" y="4827"/>
                  <a:pt x="196" y="4743"/>
                  <a:pt x="196" y="4688"/>
                </a:cubicBezTo>
                <a:cubicBezTo>
                  <a:pt x="196" y="4604"/>
                  <a:pt x="196" y="4520"/>
                  <a:pt x="224" y="4437"/>
                </a:cubicBezTo>
                <a:cubicBezTo>
                  <a:pt x="252" y="4492"/>
                  <a:pt x="280" y="4548"/>
                  <a:pt x="307" y="4520"/>
                </a:cubicBezTo>
                <a:cubicBezTo>
                  <a:pt x="280" y="4409"/>
                  <a:pt x="280" y="4297"/>
                  <a:pt x="307" y="4185"/>
                </a:cubicBezTo>
                <a:cubicBezTo>
                  <a:pt x="307" y="4102"/>
                  <a:pt x="335" y="4046"/>
                  <a:pt x="363" y="3962"/>
                </a:cubicBezTo>
                <a:lnTo>
                  <a:pt x="363" y="3711"/>
                </a:lnTo>
                <a:cubicBezTo>
                  <a:pt x="363" y="3711"/>
                  <a:pt x="335" y="3711"/>
                  <a:pt x="363" y="3711"/>
                </a:cubicBezTo>
                <a:cubicBezTo>
                  <a:pt x="391" y="3683"/>
                  <a:pt x="335" y="3767"/>
                  <a:pt x="335" y="3739"/>
                </a:cubicBezTo>
                <a:cubicBezTo>
                  <a:pt x="335" y="3711"/>
                  <a:pt x="224" y="3711"/>
                  <a:pt x="140" y="3739"/>
                </a:cubicBezTo>
                <a:cubicBezTo>
                  <a:pt x="84" y="3767"/>
                  <a:pt x="1" y="3739"/>
                  <a:pt x="1" y="3627"/>
                </a:cubicBezTo>
                <a:cubicBezTo>
                  <a:pt x="29" y="3293"/>
                  <a:pt x="140" y="3014"/>
                  <a:pt x="307" y="2763"/>
                </a:cubicBezTo>
                <a:cubicBezTo>
                  <a:pt x="363" y="2707"/>
                  <a:pt x="391" y="2679"/>
                  <a:pt x="447" y="2679"/>
                </a:cubicBezTo>
                <a:cubicBezTo>
                  <a:pt x="670" y="2316"/>
                  <a:pt x="893" y="2177"/>
                  <a:pt x="949" y="2205"/>
                </a:cubicBezTo>
                <a:cubicBezTo>
                  <a:pt x="949" y="2149"/>
                  <a:pt x="865" y="2121"/>
                  <a:pt x="865" y="2065"/>
                </a:cubicBezTo>
                <a:cubicBezTo>
                  <a:pt x="838" y="1981"/>
                  <a:pt x="865" y="1870"/>
                  <a:pt x="921" y="1814"/>
                </a:cubicBezTo>
                <a:cubicBezTo>
                  <a:pt x="1061" y="1675"/>
                  <a:pt x="1172" y="1563"/>
                  <a:pt x="1340" y="1451"/>
                </a:cubicBezTo>
                <a:cubicBezTo>
                  <a:pt x="1423" y="1368"/>
                  <a:pt x="1535" y="1340"/>
                  <a:pt x="1647" y="1312"/>
                </a:cubicBezTo>
                <a:cubicBezTo>
                  <a:pt x="1702" y="1312"/>
                  <a:pt x="1647" y="1396"/>
                  <a:pt x="1758" y="1396"/>
                </a:cubicBezTo>
                <a:cubicBezTo>
                  <a:pt x="1842" y="1312"/>
                  <a:pt x="1954" y="1256"/>
                  <a:pt x="2065" y="1200"/>
                </a:cubicBezTo>
                <a:cubicBezTo>
                  <a:pt x="2149" y="1200"/>
                  <a:pt x="2205" y="1172"/>
                  <a:pt x="2260" y="1144"/>
                </a:cubicBezTo>
                <a:cubicBezTo>
                  <a:pt x="2372" y="1117"/>
                  <a:pt x="2512" y="1033"/>
                  <a:pt x="2623" y="1005"/>
                </a:cubicBezTo>
                <a:cubicBezTo>
                  <a:pt x="2874" y="893"/>
                  <a:pt x="2958" y="921"/>
                  <a:pt x="3014" y="949"/>
                </a:cubicBezTo>
                <a:cubicBezTo>
                  <a:pt x="3265" y="838"/>
                  <a:pt x="3516" y="754"/>
                  <a:pt x="3795" y="698"/>
                </a:cubicBezTo>
                <a:lnTo>
                  <a:pt x="3962" y="698"/>
                </a:lnTo>
                <a:cubicBezTo>
                  <a:pt x="4185" y="614"/>
                  <a:pt x="4409" y="586"/>
                  <a:pt x="4660" y="586"/>
                </a:cubicBezTo>
                <a:cubicBezTo>
                  <a:pt x="4743" y="559"/>
                  <a:pt x="4883" y="559"/>
                  <a:pt x="4939" y="531"/>
                </a:cubicBezTo>
                <a:cubicBezTo>
                  <a:pt x="4995" y="503"/>
                  <a:pt x="5190" y="503"/>
                  <a:pt x="5274" y="503"/>
                </a:cubicBezTo>
                <a:cubicBezTo>
                  <a:pt x="5274" y="531"/>
                  <a:pt x="5357" y="559"/>
                  <a:pt x="5385" y="586"/>
                </a:cubicBezTo>
                <a:cubicBezTo>
                  <a:pt x="5469" y="559"/>
                  <a:pt x="5441" y="531"/>
                  <a:pt x="5469" y="503"/>
                </a:cubicBezTo>
                <a:cubicBezTo>
                  <a:pt x="5497" y="475"/>
                  <a:pt x="5469" y="531"/>
                  <a:pt x="5525" y="503"/>
                </a:cubicBezTo>
                <a:cubicBezTo>
                  <a:pt x="5580" y="503"/>
                  <a:pt x="5469" y="475"/>
                  <a:pt x="5497" y="447"/>
                </a:cubicBezTo>
                <a:cubicBezTo>
                  <a:pt x="5664" y="363"/>
                  <a:pt x="5636" y="252"/>
                  <a:pt x="5971" y="168"/>
                </a:cubicBezTo>
                <a:cubicBezTo>
                  <a:pt x="6166" y="168"/>
                  <a:pt x="6529" y="112"/>
                  <a:pt x="6613" y="168"/>
                </a:cubicBezTo>
                <a:cubicBezTo>
                  <a:pt x="6668" y="140"/>
                  <a:pt x="6752" y="140"/>
                  <a:pt x="6752" y="112"/>
                </a:cubicBezTo>
                <a:cubicBezTo>
                  <a:pt x="6892" y="84"/>
                  <a:pt x="7003" y="56"/>
                  <a:pt x="7143" y="56"/>
                </a:cubicBezTo>
                <a:cubicBezTo>
                  <a:pt x="7226" y="56"/>
                  <a:pt x="7282" y="28"/>
                  <a:pt x="7366" y="28"/>
                </a:cubicBezTo>
                <a:cubicBezTo>
                  <a:pt x="7505" y="28"/>
                  <a:pt x="7617" y="28"/>
                  <a:pt x="7757" y="1"/>
                </a:cubicBezTo>
                <a:cubicBezTo>
                  <a:pt x="7896" y="1"/>
                  <a:pt x="8008" y="28"/>
                  <a:pt x="8147" y="56"/>
                </a:cubicBezTo>
                <a:cubicBezTo>
                  <a:pt x="8147" y="84"/>
                  <a:pt x="8119" y="112"/>
                  <a:pt x="8175" y="140"/>
                </a:cubicBezTo>
                <a:cubicBezTo>
                  <a:pt x="8231" y="112"/>
                  <a:pt x="8287" y="84"/>
                  <a:pt x="8342" y="56"/>
                </a:cubicBezTo>
                <a:cubicBezTo>
                  <a:pt x="8398" y="28"/>
                  <a:pt x="8510" y="28"/>
                  <a:pt x="8566" y="1"/>
                </a:cubicBezTo>
                <a:cubicBezTo>
                  <a:pt x="8705" y="1"/>
                  <a:pt x="8817" y="1"/>
                  <a:pt x="8956" y="28"/>
                </a:cubicBezTo>
                <a:cubicBezTo>
                  <a:pt x="9096" y="56"/>
                  <a:pt x="9235" y="84"/>
                  <a:pt x="9375" y="140"/>
                </a:cubicBezTo>
                <a:cubicBezTo>
                  <a:pt x="9375" y="224"/>
                  <a:pt x="9291" y="335"/>
                  <a:pt x="9319" y="419"/>
                </a:cubicBezTo>
                <a:cubicBezTo>
                  <a:pt x="9570" y="391"/>
                  <a:pt x="9598" y="280"/>
                  <a:pt x="9877" y="280"/>
                </a:cubicBezTo>
                <a:cubicBezTo>
                  <a:pt x="9905" y="252"/>
                  <a:pt x="10016" y="252"/>
                  <a:pt x="10072" y="252"/>
                </a:cubicBezTo>
                <a:cubicBezTo>
                  <a:pt x="10128" y="224"/>
                  <a:pt x="10323" y="252"/>
                  <a:pt x="10407" y="252"/>
                </a:cubicBezTo>
                <a:cubicBezTo>
                  <a:pt x="10435" y="252"/>
                  <a:pt x="10463" y="252"/>
                  <a:pt x="10491" y="252"/>
                </a:cubicBezTo>
                <a:cubicBezTo>
                  <a:pt x="10686" y="252"/>
                  <a:pt x="10881" y="280"/>
                  <a:pt x="11077" y="335"/>
                </a:cubicBezTo>
                <a:cubicBezTo>
                  <a:pt x="11188" y="391"/>
                  <a:pt x="11328" y="419"/>
                  <a:pt x="11439" y="475"/>
                </a:cubicBezTo>
                <a:close/>
                <a:moveTo>
                  <a:pt x="9235" y="196"/>
                </a:moveTo>
                <a:cubicBezTo>
                  <a:pt x="9235" y="196"/>
                  <a:pt x="9207" y="196"/>
                  <a:pt x="9152" y="168"/>
                </a:cubicBezTo>
                <a:cubicBezTo>
                  <a:pt x="9179" y="196"/>
                  <a:pt x="9207" y="196"/>
                  <a:pt x="9235" y="196"/>
                </a:cubicBezTo>
                <a:close/>
                <a:moveTo>
                  <a:pt x="9988" y="307"/>
                </a:moveTo>
                <a:cubicBezTo>
                  <a:pt x="9988" y="307"/>
                  <a:pt x="9961" y="280"/>
                  <a:pt x="9933" y="280"/>
                </a:cubicBezTo>
                <a:cubicBezTo>
                  <a:pt x="9905" y="252"/>
                  <a:pt x="9961" y="307"/>
                  <a:pt x="9988" y="307"/>
                </a:cubicBezTo>
                <a:close/>
                <a:moveTo>
                  <a:pt x="10016" y="586"/>
                </a:moveTo>
                <a:lnTo>
                  <a:pt x="10072" y="586"/>
                </a:lnTo>
                <a:lnTo>
                  <a:pt x="10044" y="586"/>
                </a:lnTo>
                <a:cubicBezTo>
                  <a:pt x="10044" y="586"/>
                  <a:pt x="10016" y="586"/>
                  <a:pt x="10044" y="586"/>
                </a:cubicBezTo>
                <a:close/>
                <a:moveTo>
                  <a:pt x="363" y="5190"/>
                </a:moveTo>
                <a:lnTo>
                  <a:pt x="363" y="5134"/>
                </a:lnTo>
                <a:cubicBezTo>
                  <a:pt x="363" y="5106"/>
                  <a:pt x="363" y="5106"/>
                  <a:pt x="335" y="5134"/>
                </a:cubicBezTo>
                <a:cubicBezTo>
                  <a:pt x="335" y="5162"/>
                  <a:pt x="363" y="5190"/>
                  <a:pt x="363" y="5190"/>
                </a:cubicBezTo>
                <a:close/>
                <a:moveTo>
                  <a:pt x="12667" y="4018"/>
                </a:moveTo>
                <a:cubicBezTo>
                  <a:pt x="12667" y="4018"/>
                  <a:pt x="12639" y="4074"/>
                  <a:pt x="12639" y="4102"/>
                </a:cubicBezTo>
                <a:cubicBezTo>
                  <a:pt x="12611" y="4130"/>
                  <a:pt x="12667" y="4074"/>
                  <a:pt x="12667" y="4046"/>
                </a:cubicBezTo>
                <a:close/>
                <a:moveTo>
                  <a:pt x="12444" y="2595"/>
                </a:moveTo>
                <a:cubicBezTo>
                  <a:pt x="12583" y="2986"/>
                  <a:pt x="12639" y="3376"/>
                  <a:pt x="12555" y="3795"/>
                </a:cubicBezTo>
                <a:lnTo>
                  <a:pt x="12611" y="3655"/>
                </a:lnTo>
                <a:cubicBezTo>
                  <a:pt x="12639" y="3572"/>
                  <a:pt x="12667" y="3460"/>
                  <a:pt x="12695" y="3376"/>
                </a:cubicBezTo>
                <a:cubicBezTo>
                  <a:pt x="12723" y="3376"/>
                  <a:pt x="12723" y="3321"/>
                  <a:pt x="12723" y="3265"/>
                </a:cubicBezTo>
                <a:cubicBezTo>
                  <a:pt x="12695" y="3125"/>
                  <a:pt x="12667" y="2986"/>
                  <a:pt x="12611" y="2846"/>
                </a:cubicBezTo>
                <a:cubicBezTo>
                  <a:pt x="12555" y="2791"/>
                  <a:pt x="12499" y="2679"/>
                  <a:pt x="12444" y="2595"/>
                </a:cubicBezTo>
                <a:close/>
                <a:moveTo>
                  <a:pt x="12053" y="1842"/>
                </a:moveTo>
                <a:cubicBezTo>
                  <a:pt x="12053" y="1842"/>
                  <a:pt x="12053" y="1898"/>
                  <a:pt x="12081" y="1926"/>
                </a:cubicBezTo>
                <a:cubicBezTo>
                  <a:pt x="12109" y="1926"/>
                  <a:pt x="12081" y="1870"/>
                  <a:pt x="12053" y="1842"/>
                </a:cubicBezTo>
                <a:close/>
                <a:moveTo>
                  <a:pt x="11551" y="1172"/>
                </a:moveTo>
                <a:lnTo>
                  <a:pt x="11551" y="1172"/>
                </a:lnTo>
                <a:cubicBezTo>
                  <a:pt x="11579" y="1200"/>
                  <a:pt x="11607" y="1200"/>
                  <a:pt x="11607" y="1172"/>
                </a:cubicBezTo>
                <a:close/>
                <a:moveTo>
                  <a:pt x="10965" y="531"/>
                </a:moveTo>
                <a:cubicBezTo>
                  <a:pt x="10825" y="503"/>
                  <a:pt x="10798" y="531"/>
                  <a:pt x="10658" y="503"/>
                </a:cubicBezTo>
                <a:cubicBezTo>
                  <a:pt x="10546" y="531"/>
                  <a:pt x="10463" y="559"/>
                  <a:pt x="10351" y="531"/>
                </a:cubicBezTo>
                <a:cubicBezTo>
                  <a:pt x="10351" y="586"/>
                  <a:pt x="10184" y="586"/>
                  <a:pt x="10128" y="614"/>
                </a:cubicBezTo>
                <a:cubicBezTo>
                  <a:pt x="10100" y="614"/>
                  <a:pt x="10044" y="614"/>
                  <a:pt x="10016" y="614"/>
                </a:cubicBezTo>
                <a:cubicBezTo>
                  <a:pt x="10016" y="614"/>
                  <a:pt x="10044" y="614"/>
                  <a:pt x="10016" y="642"/>
                </a:cubicBezTo>
                <a:lnTo>
                  <a:pt x="9988" y="642"/>
                </a:lnTo>
                <a:cubicBezTo>
                  <a:pt x="10295" y="726"/>
                  <a:pt x="10602" y="810"/>
                  <a:pt x="10881" y="949"/>
                </a:cubicBezTo>
                <a:cubicBezTo>
                  <a:pt x="10909" y="810"/>
                  <a:pt x="10937" y="698"/>
                  <a:pt x="10965" y="531"/>
                </a:cubicBezTo>
                <a:close/>
                <a:moveTo>
                  <a:pt x="10519" y="280"/>
                </a:moveTo>
                <a:lnTo>
                  <a:pt x="10519" y="280"/>
                </a:lnTo>
                <a:lnTo>
                  <a:pt x="10574" y="307"/>
                </a:lnTo>
                <a:cubicBezTo>
                  <a:pt x="10574" y="307"/>
                  <a:pt x="10574" y="280"/>
                  <a:pt x="10519" y="280"/>
                </a:cubicBezTo>
                <a:close/>
                <a:moveTo>
                  <a:pt x="10686" y="280"/>
                </a:moveTo>
                <a:lnTo>
                  <a:pt x="10602" y="252"/>
                </a:lnTo>
                <a:cubicBezTo>
                  <a:pt x="10602" y="252"/>
                  <a:pt x="10602" y="252"/>
                  <a:pt x="10602" y="280"/>
                </a:cubicBezTo>
                <a:cubicBezTo>
                  <a:pt x="10630" y="280"/>
                  <a:pt x="10686" y="280"/>
                  <a:pt x="10686" y="280"/>
                </a:cubicBezTo>
                <a:close/>
              </a:path>
            </a:pathLst>
          </a:custGeom>
          <a:solidFill>
            <a:srgbClr val="4C4B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TITLE_AND_BODY_1_1">
    <p:spTree>
      <p:nvGrpSpPr>
        <p:cNvPr id="615" name="Shape 615"/>
        <p:cNvGrpSpPr/>
        <p:nvPr/>
      </p:nvGrpSpPr>
      <p:grpSpPr>
        <a:xfrm>
          <a:off x="0" y="0"/>
          <a:ext cx="0" cy="0"/>
          <a:chOff x="0" y="0"/>
          <a:chExt cx="0" cy="0"/>
        </a:xfrm>
      </p:grpSpPr>
      <p:grpSp>
        <p:nvGrpSpPr>
          <p:cNvPr id="616" name="Google Shape;616;p31"/>
          <p:cNvGrpSpPr/>
          <p:nvPr/>
        </p:nvGrpSpPr>
        <p:grpSpPr>
          <a:xfrm flipH="1">
            <a:off x="2405316" y="181151"/>
            <a:ext cx="4388432" cy="3644878"/>
            <a:chOff x="1282762" y="26746"/>
            <a:chExt cx="6692744" cy="5205481"/>
          </a:xfrm>
        </p:grpSpPr>
        <p:sp>
          <p:nvSpPr>
            <p:cNvPr id="617" name="Google Shape;617;p31"/>
            <p:cNvSpPr/>
            <p:nvPr/>
          </p:nvSpPr>
          <p:spPr>
            <a:xfrm rot="-10449788">
              <a:off x="1495613" y="333274"/>
              <a:ext cx="6257967" cy="4505152"/>
            </a:xfrm>
            <a:custGeom>
              <a:rect b="b" l="l" r="r" t="t"/>
              <a:pathLst>
                <a:path extrusionOk="0" h="25361" w="48378">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31"/>
            <p:cNvSpPr/>
            <p:nvPr/>
          </p:nvSpPr>
          <p:spPr>
            <a:xfrm rot="350212">
              <a:off x="1504688" y="420547"/>
              <a:ext cx="6257967" cy="4505152"/>
            </a:xfrm>
            <a:custGeom>
              <a:rect b="b" l="l" r="r" t="t"/>
              <a:pathLst>
                <a:path extrusionOk="0" h="25361" w="48378">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9" name="Google Shape;619;p31"/>
          <p:cNvSpPr txBox="1"/>
          <p:nvPr>
            <p:ph type="title"/>
          </p:nvPr>
        </p:nvSpPr>
        <p:spPr>
          <a:xfrm>
            <a:off x="2086525" y="591443"/>
            <a:ext cx="4971000" cy="901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100"/>
              <a:buNone/>
              <a:defRPr sz="5100"/>
            </a:lvl1pPr>
            <a:lvl2pPr lvl="1" rtl="0">
              <a:spcBef>
                <a:spcPts val="0"/>
              </a:spcBef>
              <a:spcAft>
                <a:spcPts val="0"/>
              </a:spcAft>
              <a:buSzPts val="1700"/>
              <a:buNone/>
              <a:defRPr sz="1700"/>
            </a:lvl2pPr>
            <a:lvl3pPr lvl="2" rtl="0">
              <a:spcBef>
                <a:spcPts val="0"/>
              </a:spcBef>
              <a:spcAft>
                <a:spcPts val="0"/>
              </a:spcAft>
              <a:buSzPts val="1700"/>
              <a:buNone/>
              <a:defRPr sz="1700"/>
            </a:lvl3pPr>
            <a:lvl4pPr lvl="3" rtl="0">
              <a:spcBef>
                <a:spcPts val="0"/>
              </a:spcBef>
              <a:spcAft>
                <a:spcPts val="0"/>
              </a:spcAft>
              <a:buSzPts val="1700"/>
              <a:buNone/>
              <a:defRPr sz="1700"/>
            </a:lvl4pPr>
            <a:lvl5pPr lvl="4" rtl="0">
              <a:spcBef>
                <a:spcPts val="0"/>
              </a:spcBef>
              <a:spcAft>
                <a:spcPts val="0"/>
              </a:spcAft>
              <a:buSzPts val="1700"/>
              <a:buNone/>
              <a:defRPr sz="1700"/>
            </a:lvl5pPr>
            <a:lvl6pPr lvl="5" rtl="0">
              <a:spcBef>
                <a:spcPts val="0"/>
              </a:spcBef>
              <a:spcAft>
                <a:spcPts val="0"/>
              </a:spcAft>
              <a:buSzPts val="1700"/>
              <a:buNone/>
              <a:defRPr sz="1700"/>
            </a:lvl6pPr>
            <a:lvl7pPr lvl="6" rtl="0">
              <a:spcBef>
                <a:spcPts val="0"/>
              </a:spcBef>
              <a:spcAft>
                <a:spcPts val="0"/>
              </a:spcAft>
              <a:buSzPts val="1700"/>
              <a:buNone/>
              <a:defRPr sz="1700"/>
            </a:lvl7pPr>
            <a:lvl8pPr lvl="7" rtl="0">
              <a:spcBef>
                <a:spcPts val="0"/>
              </a:spcBef>
              <a:spcAft>
                <a:spcPts val="0"/>
              </a:spcAft>
              <a:buSzPts val="1700"/>
              <a:buNone/>
              <a:defRPr sz="1700"/>
            </a:lvl8pPr>
            <a:lvl9pPr lvl="8" rtl="0">
              <a:spcBef>
                <a:spcPts val="0"/>
              </a:spcBef>
              <a:spcAft>
                <a:spcPts val="0"/>
              </a:spcAft>
              <a:buSzPts val="1700"/>
              <a:buNone/>
              <a:defRPr sz="1700"/>
            </a:lvl9pPr>
          </a:lstStyle>
          <a:p/>
        </p:txBody>
      </p:sp>
      <p:sp>
        <p:nvSpPr>
          <p:cNvPr id="620" name="Google Shape;620;p31"/>
          <p:cNvSpPr txBox="1"/>
          <p:nvPr>
            <p:ph idx="1" type="subTitle"/>
          </p:nvPr>
        </p:nvSpPr>
        <p:spPr>
          <a:xfrm>
            <a:off x="3406050" y="1838700"/>
            <a:ext cx="2332200" cy="135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621" name="Google Shape;621;p31"/>
          <p:cNvSpPr txBox="1"/>
          <p:nvPr/>
        </p:nvSpPr>
        <p:spPr>
          <a:xfrm>
            <a:off x="2147250" y="3521543"/>
            <a:ext cx="4958700" cy="572700"/>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lang="en" sz="1200">
                <a:solidFill>
                  <a:schemeClr val="dk1"/>
                </a:solidFill>
                <a:latin typeface="Hind"/>
                <a:ea typeface="Hind"/>
                <a:cs typeface="Hind"/>
                <a:sym typeface="Hind"/>
              </a:rPr>
              <a:t>CRÉDITOS: Esta plantilla de presentación fue creada por </a:t>
            </a:r>
            <a:r>
              <a:rPr b="1" lang="en" sz="1200">
                <a:solidFill>
                  <a:schemeClr val="dk1"/>
                </a:solidFill>
                <a:uFill>
                  <a:noFill/>
                </a:uFill>
                <a:latin typeface="Hind"/>
                <a:ea typeface="Hind"/>
                <a:cs typeface="Hind"/>
                <a:sym typeface="Hind"/>
                <a:hlinkClick r:id="rId2">
                  <a:extLst>
                    <a:ext uri="{A12FA001-AC4F-418D-AE19-62706E023703}">
                      <ahyp:hlinkClr val="tx"/>
                    </a:ext>
                  </a:extLst>
                </a:hlinkClick>
              </a:rPr>
              <a:t>Slidesgo</a:t>
            </a:r>
            <a:r>
              <a:rPr lang="en" sz="1200">
                <a:solidFill>
                  <a:schemeClr val="dk1"/>
                </a:solidFill>
                <a:latin typeface="Hind"/>
                <a:ea typeface="Hind"/>
                <a:cs typeface="Hind"/>
                <a:sym typeface="Hind"/>
              </a:rPr>
              <a:t>, e incluye iconos de </a:t>
            </a:r>
            <a:r>
              <a:rPr b="1" lang="en" sz="1200">
                <a:solidFill>
                  <a:schemeClr val="dk1"/>
                </a:solidFill>
                <a:uFill>
                  <a:noFill/>
                </a:uFill>
                <a:latin typeface="Hind"/>
                <a:ea typeface="Hind"/>
                <a:cs typeface="Hind"/>
                <a:sym typeface="Hind"/>
                <a:hlinkClick r:id="rId3">
                  <a:extLst>
                    <a:ext uri="{A12FA001-AC4F-418D-AE19-62706E023703}">
                      <ahyp:hlinkClr val="tx"/>
                    </a:ext>
                  </a:extLst>
                </a:hlinkClick>
              </a:rPr>
              <a:t>Flaticon</a:t>
            </a:r>
            <a:r>
              <a:rPr lang="en" sz="1200">
                <a:solidFill>
                  <a:schemeClr val="dk1"/>
                </a:solidFill>
                <a:latin typeface="Hind"/>
                <a:ea typeface="Hind"/>
                <a:cs typeface="Hind"/>
                <a:sym typeface="Hind"/>
              </a:rPr>
              <a:t>, además de infografías e imágenes de </a:t>
            </a:r>
            <a:r>
              <a:rPr b="1" lang="en" sz="1200">
                <a:solidFill>
                  <a:schemeClr val="dk1"/>
                </a:solidFill>
                <a:uFill>
                  <a:noFill/>
                </a:uFill>
                <a:latin typeface="Hind"/>
                <a:ea typeface="Hind"/>
                <a:cs typeface="Hind"/>
                <a:sym typeface="Hind"/>
                <a:hlinkClick r:id="rId4">
                  <a:extLst>
                    <a:ext uri="{A12FA001-AC4F-418D-AE19-62706E023703}">
                      <ahyp:hlinkClr val="tx"/>
                    </a:ext>
                  </a:extLst>
                </a:hlinkClick>
              </a:rPr>
              <a:t>Freepik</a:t>
            </a:r>
            <a:endParaRPr b="1" sz="1200">
              <a:solidFill>
                <a:schemeClr val="dk1"/>
              </a:solidFill>
              <a:latin typeface="Hind"/>
              <a:ea typeface="Hind"/>
              <a:cs typeface="Hind"/>
              <a:sym typeface="Hind"/>
            </a:endParaRPr>
          </a:p>
        </p:txBody>
      </p:sp>
      <p:sp>
        <p:nvSpPr>
          <p:cNvPr id="622" name="Google Shape;622;p31"/>
          <p:cNvSpPr/>
          <p:nvPr/>
        </p:nvSpPr>
        <p:spPr>
          <a:xfrm>
            <a:off x="435839" y="2053260"/>
            <a:ext cx="1152826" cy="791918"/>
          </a:xfrm>
          <a:custGeom>
            <a:rect b="b" l="l" r="r" t="t"/>
            <a:pathLst>
              <a:path extrusionOk="0" h="35935" w="52312">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31"/>
          <p:cNvSpPr/>
          <p:nvPr/>
        </p:nvSpPr>
        <p:spPr>
          <a:xfrm>
            <a:off x="668665" y="2506704"/>
            <a:ext cx="939481" cy="590252"/>
          </a:xfrm>
          <a:custGeom>
            <a:rect b="b" l="l" r="r" t="t"/>
            <a:pathLst>
              <a:path extrusionOk="0" h="26784" w="42631">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31"/>
          <p:cNvSpPr/>
          <p:nvPr/>
        </p:nvSpPr>
        <p:spPr>
          <a:xfrm>
            <a:off x="465348" y="539502"/>
            <a:ext cx="403969" cy="440860"/>
          </a:xfrm>
          <a:custGeom>
            <a:rect b="b" l="l" r="r" t="t"/>
            <a:pathLst>
              <a:path extrusionOk="0" h="20005" w="18331">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31"/>
          <p:cNvSpPr/>
          <p:nvPr/>
        </p:nvSpPr>
        <p:spPr>
          <a:xfrm>
            <a:off x="371890" y="1014777"/>
            <a:ext cx="802385" cy="717519"/>
          </a:xfrm>
          <a:custGeom>
            <a:rect b="b" l="l" r="r" t="t"/>
            <a:pathLst>
              <a:path extrusionOk="0" h="32559" w="3641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31"/>
          <p:cNvSpPr/>
          <p:nvPr/>
        </p:nvSpPr>
        <p:spPr>
          <a:xfrm>
            <a:off x="374970" y="4406870"/>
            <a:ext cx="284063" cy="270554"/>
          </a:xfrm>
          <a:custGeom>
            <a:rect b="b" l="l" r="r" t="t"/>
            <a:pathLst>
              <a:path extrusionOk="0" h="12277" w="12890">
                <a:moveTo>
                  <a:pt x="12890" y="9431"/>
                </a:moveTo>
                <a:cubicBezTo>
                  <a:pt x="12890" y="9542"/>
                  <a:pt x="12834" y="9626"/>
                  <a:pt x="12806" y="9765"/>
                </a:cubicBezTo>
                <a:lnTo>
                  <a:pt x="12723" y="9989"/>
                </a:lnTo>
                <a:cubicBezTo>
                  <a:pt x="12667" y="9961"/>
                  <a:pt x="12611" y="10072"/>
                  <a:pt x="12639" y="9905"/>
                </a:cubicBezTo>
                <a:cubicBezTo>
                  <a:pt x="12611" y="9961"/>
                  <a:pt x="12639" y="10016"/>
                  <a:pt x="12583" y="10044"/>
                </a:cubicBezTo>
                <a:cubicBezTo>
                  <a:pt x="12471" y="10044"/>
                  <a:pt x="12360" y="10016"/>
                  <a:pt x="12248" y="9989"/>
                </a:cubicBezTo>
                <a:cubicBezTo>
                  <a:pt x="12192" y="9989"/>
                  <a:pt x="12137" y="10016"/>
                  <a:pt x="12109" y="9989"/>
                </a:cubicBezTo>
                <a:cubicBezTo>
                  <a:pt x="12053" y="10128"/>
                  <a:pt x="12025" y="10240"/>
                  <a:pt x="11969" y="10351"/>
                </a:cubicBezTo>
                <a:lnTo>
                  <a:pt x="11969" y="10379"/>
                </a:lnTo>
                <a:cubicBezTo>
                  <a:pt x="11941" y="10491"/>
                  <a:pt x="11913" y="10602"/>
                  <a:pt x="11858" y="10714"/>
                </a:cubicBezTo>
                <a:cubicBezTo>
                  <a:pt x="11858" y="10798"/>
                  <a:pt x="11830" y="10881"/>
                  <a:pt x="11774" y="10937"/>
                </a:cubicBezTo>
                <a:cubicBezTo>
                  <a:pt x="11718" y="11049"/>
                  <a:pt x="11662" y="11132"/>
                  <a:pt x="11607" y="11244"/>
                </a:cubicBezTo>
                <a:cubicBezTo>
                  <a:pt x="11607" y="11244"/>
                  <a:pt x="11551" y="11300"/>
                  <a:pt x="11551" y="11328"/>
                </a:cubicBezTo>
                <a:cubicBezTo>
                  <a:pt x="11439" y="11439"/>
                  <a:pt x="11383" y="11523"/>
                  <a:pt x="11272" y="11607"/>
                </a:cubicBezTo>
                <a:cubicBezTo>
                  <a:pt x="11104" y="11718"/>
                  <a:pt x="10909" y="11830"/>
                  <a:pt x="10714" y="11914"/>
                </a:cubicBezTo>
                <a:cubicBezTo>
                  <a:pt x="10686" y="11914"/>
                  <a:pt x="10546" y="11969"/>
                  <a:pt x="10463" y="11969"/>
                </a:cubicBezTo>
                <a:cubicBezTo>
                  <a:pt x="10379" y="11969"/>
                  <a:pt x="10267" y="11969"/>
                  <a:pt x="10184" y="11969"/>
                </a:cubicBezTo>
                <a:lnTo>
                  <a:pt x="10100" y="11969"/>
                </a:lnTo>
                <a:cubicBezTo>
                  <a:pt x="10044" y="11969"/>
                  <a:pt x="9961" y="11969"/>
                  <a:pt x="9905" y="11941"/>
                </a:cubicBezTo>
                <a:cubicBezTo>
                  <a:pt x="9821" y="11914"/>
                  <a:pt x="9709" y="11886"/>
                  <a:pt x="9626" y="11830"/>
                </a:cubicBezTo>
                <a:cubicBezTo>
                  <a:pt x="9514" y="11802"/>
                  <a:pt x="9375" y="11774"/>
                  <a:pt x="9235" y="11746"/>
                </a:cubicBezTo>
                <a:lnTo>
                  <a:pt x="9124" y="11746"/>
                </a:lnTo>
                <a:cubicBezTo>
                  <a:pt x="8956" y="11802"/>
                  <a:pt x="8789" y="11858"/>
                  <a:pt x="8621" y="11941"/>
                </a:cubicBezTo>
                <a:cubicBezTo>
                  <a:pt x="8510" y="11997"/>
                  <a:pt x="8426" y="12025"/>
                  <a:pt x="8315" y="12081"/>
                </a:cubicBezTo>
                <a:cubicBezTo>
                  <a:pt x="8287" y="12081"/>
                  <a:pt x="8287" y="12109"/>
                  <a:pt x="8287" y="12137"/>
                </a:cubicBezTo>
                <a:cubicBezTo>
                  <a:pt x="8008" y="12248"/>
                  <a:pt x="7701" y="12276"/>
                  <a:pt x="7394" y="12220"/>
                </a:cubicBezTo>
                <a:lnTo>
                  <a:pt x="7282" y="12220"/>
                </a:lnTo>
                <a:lnTo>
                  <a:pt x="6975" y="12248"/>
                </a:lnTo>
                <a:cubicBezTo>
                  <a:pt x="6724" y="12248"/>
                  <a:pt x="6585" y="12248"/>
                  <a:pt x="6306" y="12220"/>
                </a:cubicBezTo>
                <a:cubicBezTo>
                  <a:pt x="6027" y="12193"/>
                  <a:pt x="5664" y="12109"/>
                  <a:pt x="5329" y="12053"/>
                </a:cubicBezTo>
                <a:cubicBezTo>
                  <a:pt x="4967" y="11997"/>
                  <a:pt x="4799" y="11969"/>
                  <a:pt x="4464" y="11886"/>
                </a:cubicBezTo>
                <a:cubicBezTo>
                  <a:pt x="4297" y="11858"/>
                  <a:pt x="4102" y="11802"/>
                  <a:pt x="3906" y="11746"/>
                </a:cubicBezTo>
                <a:cubicBezTo>
                  <a:pt x="3711" y="11690"/>
                  <a:pt x="3516" y="11607"/>
                  <a:pt x="3348" y="11523"/>
                </a:cubicBezTo>
                <a:cubicBezTo>
                  <a:pt x="3265" y="11439"/>
                  <a:pt x="3181" y="11356"/>
                  <a:pt x="3097" y="11272"/>
                </a:cubicBezTo>
                <a:cubicBezTo>
                  <a:pt x="2093" y="10881"/>
                  <a:pt x="1256" y="10184"/>
                  <a:pt x="670" y="9291"/>
                </a:cubicBezTo>
                <a:cubicBezTo>
                  <a:pt x="112" y="8259"/>
                  <a:pt x="1" y="7059"/>
                  <a:pt x="363" y="5943"/>
                </a:cubicBezTo>
                <a:cubicBezTo>
                  <a:pt x="391" y="5859"/>
                  <a:pt x="419" y="5748"/>
                  <a:pt x="447" y="5664"/>
                </a:cubicBezTo>
                <a:cubicBezTo>
                  <a:pt x="531" y="5385"/>
                  <a:pt x="642" y="5106"/>
                  <a:pt x="782" y="4827"/>
                </a:cubicBezTo>
                <a:lnTo>
                  <a:pt x="782" y="4827"/>
                </a:lnTo>
                <a:cubicBezTo>
                  <a:pt x="1172" y="4130"/>
                  <a:pt x="1675" y="3488"/>
                  <a:pt x="2233" y="2902"/>
                </a:cubicBezTo>
                <a:cubicBezTo>
                  <a:pt x="2260" y="2846"/>
                  <a:pt x="2288" y="2791"/>
                  <a:pt x="2316" y="2763"/>
                </a:cubicBezTo>
                <a:cubicBezTo>
                  <a:pt x="2260" y="2679"/>
                  <a:pt x="2707" y="2177"/>
                  <a:pt x="3042" y="1954"/>
                </a:cubicBezTo>
                <a:cubicBezTo>
                  <a:pt x="3069" y="1954"/>
                  <a:pt x="3069" y="1954"/>
                  <a:pt x="3125" y="1954"/>
                </a:cubicBezTo>
                <a:cubicBezTo>
                  <a:pt x="3181" y="1842"/>
                  <a:pt x="3209" y="1786"/>
                  <a:pt x="3265" y="1703"/>
                </a:cubicBezTo>
                <a:cubicBezTo>
                  <a:pt x="3348" y="1619"/>
                  <a:pt x="3432" y="1563"/>
                  <a:pt x="3488" y="1479"/>
                </a:cubicBezTo>
                <a:cubicBezTo>
                  <a:pt x="3572" y="1451"/>
                  <a:pt x="3655" y="1368"/>
                  <a:pt x="3739" y="1312"/>
                </a:cubicBezTo>
                <a:lnTo>
                  <a:pt x="3823" y="1284"/>
                </a:lnTo>
                <a:cubicBezTo>
                  <a:pt x="3906" y="1228"/>
                  <a:pt x="3962" y="1200"/>
                  <a:pt x="4018" y="1145"/>
                </a:cubicBezTo>
                <a:lnTo>
                  <a:pt x="4130" y="1061"/>
                </a:lnTo>
                <a:cubicBezTo>
                  <a:pt x="4130" y="1061"/>
                  <a:pt x="4213" y="977"/>
                  <a:pt x="4269" y="949"/>
                </a:cubicBezTo>
                <a:cubicBezTo>
                  <a:pt x="4325" y="893"/>
                  <a:pt x="4269" y="921"/>
                  <a:pt x="4297" y="893"/>
                </a:cubicBezTo>
                <a:lnTo>
                  <a:pt x="4325" y="866"/>
                </a:lnTo>
                <a:lnTo>
                  <a:pt x="4325" y="866"/>
                </a:lnTo>
                <a:cubicBezTo>
                  <a:pt x="4325" y="866"/>
                  <a:pt x="4381" y="866"/>
                  <a:pt x="4409" y="838"/>
                </a:cubicBezTo>
                <a:cubicBezTo>
                  <a:pt x="4464" y="782"/>
                  <a:pt x="4548" y="726"/>
                  <a:pt x="4632" y="698"/>
                </a:cubicBezTo>
                <a:cubicBezTo>
                  <a:pt x="4688" y="670"/>
                  <a:pt x="4771" y="642"/>
                  <a:pt x="4827" y="614"/>
                </a:cubicBezTo>
                <a:cubicBezTo>
                  <a:pt x="4799" y="670"/>
                  <a:pt x="4743" y="726"/>
                  <a:pt x="4799" y="726"/>
                </a:cubicBezTo>
                <a:cubicBezTo>
                  <a:pt x="4911" y="670"/>
                  <a:pt x="4995" y="642"/>
                  <a:pt x="5106" y="614"/>
                </a:cubicBezTo>
                <a:cubicBezTo>
                  <a:pt x="5190" y="587"/>
                  <a:pt x="5274" y="587"/>
                  <a:pt x="5329" y="587"/>
                </a:cubicBezTo>
                <a:cubicBezTo>
                  <a:pt x="5441" y="559"/>
                  <a:pt x="5497" y="531"/>
                  <a:pt x="5580" y="503"/>
                </a:cubicBezTo>
                <a:cubicBezTo>
                  <a:pt x="5580" y="503"/>
                  <a:pt x="5553" y="503"/>
                  <a:pt x="5580" y="475"/>
                </a:cubicBezTo>
                <a:cubicBezTo>
                  <a:pt x="5608" y="447"/>
                  <a:pt x="5497" y="475"/>
                  <a:pt x="5525" y="475"/>
                </a:cubicBezTo>
                <a:cubicBezTo>
                  <a:pt x="5525" y="475"/>
                  <a:pt x="5497" y="363"/>
                  <a:pt x="5469" y="308"/>
                </a:cubicBezTo>
                <a:cubicBezTo>
                  <a:pt x="5413" y="252"/>
                  <a:pt x="5385" y="168"/>
                  <a:pt x="5525" y="112"/>
                </a:cubicBezTo>
                <a:cubicBezTo>
                  <a:pt x="5804" y="29"/>
                  <a:pt x="6138" y="1"/>
                  <a:pt x="6445" y="84"/>
                </a:cubicBezTo>
                <a:cubicBezTo>
                  <a:pt x="6501" y="84"/>
                  <a:pt x="6557" y="112"/>
                  <a:pt x="6557" y="140"/>
                </a:cubicBezTo>
                <a:cubicBezTo>
                  <a:pt x="6975" y="224"/>
                  <a:pt x="7199" y="363"/>
                  <a:pt x="7199" y="447"/>
                </a:cubicBezTo>
                <a:cubicBezTo>
                  <a:pt x="7254" y="419"/>
                  <a:pt x="7254" y="335"/>
                  <a:pt x="7282" y="308"/>
                </a:cubicBezTo>
                <a:cubicBezTo>
                  <a:pt x="7366" y="252"/>
                  <a:pt x="7450" y="252"/>
                  <a:pt x="7561" y="280"/>
                </a:cubicBezTo>
                <a:cubicBezTo>
                  <a:pt x="7729" y="335"/>
                  <a:pt x="7868" y="419"/>
                  <a:pt x="8008" y="503"/>
                </a:cubicBezTo>
                <a:cubicBezTo>
                  <a:pt x="8119" y="559"/>
                  <a:pt x="8203" y="642"/>
                  <a:pt x="8287" y="726"/>
                </a:cubicBezTo>
                <a:cubicBezTo>
                  <a:pt x="8287" y="782"/>
                  <a:pt x="8203" y="782"/>
                  <a:pt x="8231" y="866"/>
                </a:cubicBezTo>
                <a:cubicBezTo>
                  <a:pt x="8342" y="921"/>
                  <a:pt x="8454" y="1005"/>
                  <a:pt x="8538" y="1089"/>
                </a:cubicBezTo>
                <a:cubicBezTo>
                  <a:pt x="8566" y="1117"/>
                  <a:pt x="8621" y="1200"/>
                  <a:pt x="8677" y="1256"/>
                </a:cubicBezTo>
                <a:cubicBezTo>
                  <a:pt x="8733" y="1312"/>
                  <a:pt x="8872" y="1424"/>
                  <a:pt x="8956" y="1507"/>
                </a:cubicBezTo>
                <a:cubicBezTo>
                  <a:pt x="9124" y="1675"/>
                  <a:pt x="9151" y="1758"/>
                  <a:pt x="9124" y="1842"/>
                </a:cubicBezTo>
                <a:cubicBezTo>
                  <a:pt x="9347" y="2009"/>
                  <a:pt x="9570" y="2205"/>
                  <a:pt x="9737" y="2428"/>
                </a:cubicBezTo>
                <a:cubicBezTo>
                  <a:pt x="9765" y="2484"/>
                  <a:pt x="9765" y="2540"/>
                  <a:pt x="9793" y="2595"/>
                </a:cubicBezTo>
                <a:cubicBezTo>
                  <a:pt x="9961" y="2763"/>
                  <a:pt x="10072" y="2958"/>
                  <a:pt x="10156" y="3181"/>
                </a:cubicBezTo>
                <a:cubicBezTo>
                  <a:pt x="10212" y="3265"/>
                  <a:pt x="10267" y="3349"/>
                  <a:pt x="10323" y="3432"/>
                </a:cubicBezTo>
                <a:cubicBezTo>
                  <a:pt x="10379" y="3516"/>
                  <a:pt x="10463" y="3655"/>
                  <a:pt x="10491" y="3739"/>
                </a:cubicBezTo>
                <a:cubicBezTo>
                  <a:pt x="10435" y="3739"/>
                  <a:pt x="10491" y="3823"/>
                  <a:pt x="10463" y="3879"/>
                </a:cubicBezTo>
                <a:cubicBezTo>
                  <a:pt x="10519" y="3934"/>
                  <a:pt x="10519" y="3907"/>
                  <a:pt x="10574" y="3907"/>
                </a:cubicBezTo>
                <a:cubicBezTo>
                  <a:pt x="10602" y="3934"/>
                  <a:pt x="10574" y="3907"/>
                  <a:pt x="10574" y="3962"/>
                </a:cubicBezTo>
                <a:cubicBezTo>
                  <a:pt x="10574" y="4018"/>
                  <a:pt x="10574" y="3907"/>
                  <a:pt x="10602" y="3934"/>
                </a:cubicBezTo>
                <a:cubicBezTo>
                  <a:pt x="10770" y="4046"/>
                  <a:pt x="10853" y="3962"/>
                  <a:pt x="11049" y="4269"/>
                </a:cubicBezTo>
                <a:cubicBezTo>
                  <a:pt x="11104" y="4437"/>
                  <a:pt x="11328" y="4771"/>
                  <a:pt x="11300" y="4855"/>
                </a:cubicBezTo>
                <a:cubicBezTo>
                  <a:pt x="11356" y="4883"/>
                  <a:pt x="11383" y="4939"/>
                  <a:pt x="11411" y="4967"/>
                </a:cubicBezTo>
                <a:cubicBezTo>
                  <a:pt x="11495" y="5078"/>
                  <a:pt x="11551" y="5190"/>
                  <a:pt x="11607" y="5302"/>
                </a:cubicBezTo>
                <a:cubicBezTo>
                  <a:pt x="11635" y="5357"/>
                  <a:pt x="11690" y="5413"/>
                  <a:pt x="11718" y="5497"/>
                </a:cubicBezTo>
                <a:cubicBezTo>
                  <a:pt x="11774" y="5553"/>
                  <a:pt x="11830" y="5748"/>
                  <a:pt x="11913" y="5832"/>
                </a:cubicBezTo>
                <a:cubicBezTo>
                  <a:pt x="11941" y="5971"/>
                  <a:pt x="11969" y="6083"/>
                  <a:pt x="11997" y="6194"/>
                </a:cubicBezTo>
                <a:cubicBezTo>
                  <a:pt x="11969" y="6194"/>
                  <a:pt x="11941" y="6194"/>
                  <a:pt x="11941" y="6250"/>
                </a:cubicBezTo>
                <a:cubicBezTo>
                  <a:pt x="11997" y="6306"/>
                  <a:pt x="12025" y="6362"/>
                  <a:pt x="12081" y="6390"/>
                </a:cubicBezTo>
                <a:cubicBezTo>
                  <a:pt x="12137" y="6445"/>
                  <a:pt x="12165" y="6529"/>
                  <a:pt x="12220" y="6557"/>
                </a:cubicBezTo>
                <a:cubicBezTo>
                  <a:pt x="12248" y="6696"/>
                  <a:pt x="12304" y="6808"/>
                  <a:pt x="12360" y="6948"/>
                </a:cubicBezTo>
                <a:cubicBezTo>
                  <a:pt x="12388" y="7087"/>
                  <a:pt x="12416" y="7227"/>
                  <a:pt x="12416" y="7366"/>
                </a:cubicBezTo>
                <a:cubicBezTo>
                  <a:pt x="12332" y="7394"/>
                  <a:pt x="12220" y="7366"/>
                  <a:pt x="12137" y="7422"/>
                </a:cubicBezTo>
                <a:cubicBezTo>
                  <a:pt x="12248" y="7645"/>
                  <a:pt x="12360" y="7645"/>
                  <a:pt x="12471" y="7868"/>
                </a:cubicBezTo>
                <a:cubicBezTo>
                  <a:pt x="12527" y="7868"/>
                  <a:pt x="12555" y="8008"/>
                  <a:pt x="12611" y="8036"/>
                </a:cubicBezTo>
                <a:cubicBezTo>
                  <a:pt x="12639" y="8091"/>
                  <a:pt x="12695" y="8287"/>
                  <a:pt x="12750" y="8370"/>
                </a:cubicBezTo>
                <a:cubicBezTo>
                  <a:pt x="12750" y="8398"/>
                  <a:pt x="12750" y="8426"/>
                  <a:pt x="12750" y="8426"/>
                </a:cubicBezTo>
                <a:cubicBezTo>
                  <a:pt x="12834" y="8622"/>
                  <a:pt x="12890" y="8817"/>
                  <a:pt x="12890" y="9012"/>
                </a:cubicBezTo>
                <a:cubicBezTo>
                  <a:pt x="12890" y="9179"/>
                  <a:pt x="12890" y="9291"/>
                  <a:pt x="12890" y="9431"/>
                </a:cubicBezTo>
                <a:close/>
                <a:moveTo>
                  <a:pt x="12304" y="7310"/>
                </a:moveTo>
                <a:lnTo>
                  <a:pt x="12304" y="7227"/>
                </a:lnTo>
                <a:cubicBezTo>
                  <a:pt x="12276" y="7254"/>
                  <a:pt x="12276" y="7282"/>
                  <a:pt x="12304" y="7310"/>
                </a:cubicBezTo>
                <a:close/>
                <a:moveTo>
                  <a:pt x="12499" y="8036"/>
                </a:moveTo>
                <a:lnTo>
                  <a:pt x="12499" y="7952"/>
                </a:lnTo>
                <a:cubicBezTo>
                  <a:pt x="12499" y="7924"/>
                  <a:pt x="12471" y="7980"/>
                  <a:pt x="12499" y="8036"/>
                </a:cubicBezTo>
                <a:close/>
                <a:moveTo>
                  <a:pt x="12248" y="8147"/>
                </a:moveTo>
                <a:cubicBezTo>
                  <a:pt x="12248" y="8203"/>
                  <a:pt x="12248" y="8231"/>
                  <a:pt x="12276" y="8203"/>
                </a:cubicBezTo>
                <a:cubicBezTo>
                  <a:pt x="12276" y="8203"/>
                  <a:pt x="12276" y="8203"/>
                  <a:pt x="12276" y="8175"/>
                </a:cubicBezTo>
                <a:cubicBezTo>
                  <a:pt x="12276" y="8147"/>
                  <a:pt x="12248" y="8147"/>
                  <a:pt x="12248" y="8147"/>
                </a:cubicBezTo>
                <a:close/>
                <a:moveTo>
                  <a:pt x="4213" y="1089"/>
                </a:moveTo>
                <a:cubicBezTo>
                  <a:pt x="4213" y="1089"/>
                  <a:pt x="4241" y="1089"/>
                  <a:pt x="4297" y="1061"/>
                </a:cubicBezTo>
                <a:cubicBezTo>
                  <a:pt x="4325" y="1033"/>
                  <a:pt x="4297" y="1061"/>
                  <a:pt x="4297" y="1033"/>
                </a:cubicBezTo>
                <a:cubicBezTo>
                  <a:pt x="4269" y="1061"/>
                  <a:pt x="4241" y="1061"/>
                  <a:pt x="4213" y="1089"/>
                </a:cubicBezTo>
                <a:close/>
                <a:moveTo>
                  <a:pt x="10100" y="11941"/>
                </a:moveTo>
                <a:lnTo>
                  <a:pt x="10016" y="11941"/>
                </a:lnTo>
                <a:cubicBezTo>
                  <a:pt x="9988" y="11941"/>
                  <a:pt x="10072" y="11941"/>
                  <a:pt x="10100" y="11941"/>
                </a:cubicBezTo>
                <a:close/>
                <a:moveTo>
                  <a:pt x="11328" y="11188"/>
                </a:moveTo>
                <a:cubicBezTo>
                  <a:pt x="11049" y="11467"/>
                  <a:pt x="10686" y="11663"/>
                  <a:pt x="10295" y="11746"/>
                </a:cubicBezTo>
                <a:lnTo>
                  <a:pt x="10435" y="11746"/>
                </a:lnTo>
                <a:cubicBezTo>
                  <a:pt x="10519" y="11746"/>
                  <a:pt x="10630" y="11746"/>
                  <a:pt x="10742" y="11718"/>
                </a:cubicBezTo>
                <a:lnTo>
                  <a:pt x="10825" y="11718"/>
                </a:lnTo>
                <a:cubicBezTo>
                  <a:pt x="10965" y="11635"/>
                  <a:pt x="11077" y="11551"/>
                  <a:pt x="11188" y="11439"/>
                </a:cubicBezTo>
                <a:cubicBezTo>
                  <a:pt x="11188" y="11384"/>
                  <a:pt x="11328" y="11244"/>
                  <a:pt x="11328" y="11188"/>
                </a:cubicBezTo>
                <a:close/>
                <a:moveTo>
                  <a:pt x="11886" y="10547"/>
                </a:moveTo>
                <a:cubicBezTo>
                  <a:pt x="11886" y="10547"/>
                  <a:pt x="11858" y="10574"/>
                  <a:pt x="11830" y="10574"/>
                </a:cubicBezTo>
                <a:cubicBezTo>
                  <a:pt x="11802" y="10602"/>
                  <a:pt x="11858" y="10547"/>
                  <a:pt x="11886" y="10547"/>
                </a:cubicBezTo>
                <a:close/>
                <a:moveTo>
                  <a:pt x="12304" y="9793"/>
                </a:moveTo>
                <a:lnTo>
                  <a:pt x="12304" y="9793"/>
                </a:lnTo>
                <a:lnTo>
                  <a:pt x="12304" y="9849"/>
                </a:lnTo>
                <a:close/>
                <a:moveTo>
                  <a:pt x="12667" y="9012"/>
                </a:moveTo>
                <a:cubicBezTo>
                  <a:pt x="12639" y="8900"/>
                  <a:pt x="12583" y="8873"/>
                  <a:pt x="12555" y="8733"/>
                </a:cubicBezTo>
                <a:cubicBezTo>
                  <a:pt x="12499" y="8649"/>
                  <a:pt x="12444" y="8566"/>
                  <a:pt x="12416" y="8454"/>
                </a:cubicBezTo>
                <a:cubicBezTo>
                  <a:pt x="12360" y="8482"/>
                  <a:pt x="12332" y="8315"/>
                  <a:pt x="12276" y="8287"/>
                </a:cubicBezTo>
                <a:cubicBezTo>
                  <a:pt x="12248" y="8231"/>
                  <a:pt x="12248" y="8203"/>
                  <a:pt x="12220" y="8175"/>
                </a:cubicBezTo>
                <a:cubicBezTo>
                  <a:pt x="12220" y="8175"/>
                  <a:pt x="12220" y="8203"/>
                  <a:pt x="12192" y="8203"/>
                </a:cubicBezTo>
                <a:lnTo>
                  <a:pt x="12192" y="8175"/>
                </a:lnTo>
                <a:cubicBezTo>
                  <a:pt x="12248" y="8482"/>
                  <a:pt x="12276" y="8789"/>
                  <a:pt x="12276" y="9096"/>
                </a:cubicBezTo>
                <a:cubicBezTo>
                  <a:pt x="12388" y="9068"/>
                  <a:pt x="12527" y="9040"/>
                  <a:pt x="12667" y="9012"/>
                </a:cubicBezTo>
                <a:close/>
                <a:moveTo>
                  <a:pt x="12723" y="8510"/>
                </a:moveTo>
                <a:lnTo>
                  <a:pt x="12723" y="8510"/>
                </a:lnTo>
                <a:lnTo>
                  <a:pt x="12723" y="8566"/>
                </a:lnTo>
                <a:cubicBezTo>
                  <a:pt x="12723" y="8566"/>
                  <a:pt x="12750" y="8566"/>
                  <a:pt x="12723" y="8510"/>
                </a:cubicBezTo>
                <a:close/>
                <a:moveTo>
                  <a:pt x="12806" y="8649"/>
                </a:moveTo>
                <a:cubicBezTo>
                  <a:pt x="12806" y="8622"/>
                  <a:pt x="12806" y="8594"/>
                  <a:pt x="12806" y="8566"/>
                </a:cubicBezTo>
                <a:cubicBezTo>
                  <a:pt x="12806" y="8566"/>
                  <a:pt x="12778" y="8566"/>
                  <a:pt x="12778" y="8594"/>
                </a:cubicBezTo>
                <a:cubicBezTo>
                  <a:pt x="12778" y="8622"/>
                  <a:pt x="12778" y="8677"/>
                  <a:pt x="12806" y="864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31"/>
          <p:cNvSpPr/>
          <p:nvPr/>
        </p:nvSpPr>
        <p:spPr>
          <a:xfrm>
            <a:off x="346700" y="3656140"/>
            <a:ext cx="968372" cy="864487"/>
          </a:xfrm>
          <a:custGeom>
            <a:rect b="b" l="l" r="r" t="t"/>
            <a:pathLst>
              <a:path extrusionOk="0" h="39228" w="43942">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31"/>
          <p:cNvSpPr/>
          <p:nvPr/>
        </p:nvSpPr>
        <p:spPr>
          <a:xfrm>
            <a:off x="601853" y="1894629"/>
            <a:ext cx="640674" cy="954841"/>
          </a:xfrm>
          <a:custGeom>
            <a:rect b="b" l="l" r="r" t="t"/>
            <a:pathLst>
              <a:path extrusionOk="0" h="43328" w="29072">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31"/>
          <p:cNvSpPr/>
          <p:nvPr/>
        </p:nvSpPr>
        <p:spPr>
          <a:xfrm>
            <a:off x="346700" y="2995193"/>
            <a:ext cx="953607" cy="667097"/>
          </a:xfrm>
          <a:custGeom>
            <a:rect b="b" l="l" r="r" t="t"/>
            <a:pathLst>
              <a:path extrusionOk="0" h="30271" w="43272">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31"/>
          <p:cNvSpPr/>
          <p:nvPr/>
        </p:nvSpPr>
        <p:spPr>
          <a:xfrm>
            <a:off x="8333087" y="4196157"/>
            <a:ext cx="539214" cy="580424"/>
          </a:xfrm>
          <a:custGeom>
            <a:rect b="b" l="l" r="r" t="t"/>
            <a:pathLst>
              <a:path extrusionOk="0" h="26338" w="24468">
                <a:moveTo>
                  <a:pt x="9681" y="26282"/>
                </a:moveTo>
                <a:cubicBezTo>
                  <a:pt x="9430" y="26310"/>
                  <a:pt x="9235" y="26282"/>
                  <a:pt x="8984" y="26338"/>
                </a:cubicBezTo>
                <a:lnTo>
                  <a:pt x="8509" y="26254"/>
                </a:lnTo>
                <a:cubicBezTo>
                  <a:pt x="8537" y="26170"/>
                  <a:pt x="8258" y="26114"/>
                  <a:pt x="8621" y="26059"/>
                </a:cubicBezTo>
                <a:cubicBezTo>
                  <a:pt x="8537" y="26059"/>
                  <a:pt x="8398" y="26086"/>
                  <a:pt x="8314" y="26059"/>
                </a:cubicBezTo>
                <a:cubicBezTo>
                  <a:pt x="8286" y="25835"/>
                  <a:pt x="8231" y="25584"/>
                  <a:pt x="8231" y="25333"/>
                </a:cubicBezTo>
                <a:cubicBezTo>
                  <a:pt x="8231" y="25249"/>
                  <a:pt x="8119" y="25166"/>
                  <a:pt x="8119" y="25054"/>
                </a:cubicBezTo>
                <a:cubicBezTo>
                  <a:pt x="7868" y="25054"/>
                  <a:pt x="7617" y="25026"/>
                  <a:pt x="7366" y="24970"/>
                </a:cubicBezTo>
                <a:lnTo>
                  <a:pt x="7310" y="24970"/>
                </a:lnTo>
                <a:cubicBezTo>
                  <a:pt x="7059" y="25026"/>
                  <a:pt x="6836" y="25026"/>
                  <a:pt x="6612" y="24970"/>
                </a:cubicBezTo>
                <a:cubicBezTo>
                  <a:pt x="6417" y="24998"/>
                  <a:pt x="6250" y="24970"/>
                  <a:pt x="6082" y="24943"/>
                </a:cubicBezTo>
                <a:cubicBezTo>
                  <a:pt x="5859" y="24915"/>
                  <a:pt x="5636" y="24859"/>
                  <a:pt x="5441" y="24775"/>
                </a:cubicBezTo>
                <a:cubicBezTo>
                  <a:pt x="5385" y="24775"/>
                  <a:pt x="5273" y="24719"/>
                  <a:pt x="5217" y="24719"/>
                </a:cubicBezTo>
                <a:cubicBezTo>
                  <a:pt x="4911" y="24552"/>
                  <a:pt x="4743" y="24496"/>
                  <a:pt x="4520" y="24329"/>
                </a:cubicBezTo>
                <a:cubicBezTo>
                  <a:pt x="4185" y="24078"/>
                  <a:pt x="3878" y="23771"/>
                  <a:pt x="3599" y="23436"/>
                </a:cubicBezTo>
                <a:cubicBezTo>
                  <a:pt x="3571" y="23352"/>
                  <a:pt x="3432" y="23129"/>
                  <a:pt x="3348" y="22962"/>
                </a:cubicBezTo>
                <a:cubicBezTo>
                  <a:pt x="3292" y="22794"/>
                  <a:pt x="3237" y="22627"/>
                  <a:pt x="3181" y="22460"/>
                </a:cubicBezTo>
                <a:cubicBezTo>
                  <a:pt x="3181" y="22404"/>
                  <a:pt x="3125" y="22320"/>
                  <a:pt x="3097" y="22292"/>
                </a:cubicBezTo>
                <a:cubicBezTo>
                  <a:pt x="3097" y="22153"/>
                  <a:pt x="3069" y="22041"/>
                  <a:pt x="3097" y="21902"/>
                </a:cubicBezTo>
                <a:cubicBezTo>
                  <a:pt x="3097" y="21706"/>
                  <a:pt x="3041" y="21399"/>
                  <a:pt x="3097" y="21316"/>
                </a:cubicBezTo>
                <a:cubicBezTo>
                  <a:pt x="3097" y="21009"/>
                  <a:pt x="3097" y="20730"/>
                  <a:pt x="3041" y="20451"/>
                </a:cubicBezTo>
                <a:cubicBezTo>
                  <a:pt x="3041" y="20395"/>
                  <a:pt x="3013" y="20311"/>
                  <a:pt x="2985" y="20256"/>
                </a:cubicBezTo>
                <a:cubicBezTo>
                  <a:pt x="2790" y="19949"/>
                  <a:pt x="2539" y="19670"/>
                  <a:pt x="2288" y="19391"/>
                </a:cubicBezTo>
                <a:cubicBezTo>
                  <a:pt x="2149" y="19251"/>
                  <a:pt x="2009" y="19084"/>
                  <a:pt x="1897" y="18888"/>
                </a:cubicBezTo>
                <a:cubicBezTo>
                  <a:pt x="1842" y="18861"/>
                  <a:pt x="1786" y="18833"/>
                  <a:pt x="1758" y="18861"/>
                </a:cubicBezTo>
                <a:cubicBezTo>
                  <a:pt x="1367" y="18358"/>
                  <a:pt x="1033" y="17521"/>
                  <a:pt x="1060" y="17187"/>
                </a:cubicBezTo>
                <a:cubicBezTo>
                  <a:pt x="1060" y="17131"/>
                  <a:pt x="1033" y="17075"/>
                  <a:pt x="1005" y="17019"/>
                </a:cubicBezTo>
                <a:cubicBezTo>
                  <a:pt x="921" y="16796"/>
                  <a:pt x="865" y="16601"/>
                  <a:pt x="781" y="16433"/>
                </a:cubicBezTo>
                <a:cubicBezTo>
                  <a:pt x="670" y="15959"/>
                  <a:pt x="558" y="15652"/>
                  <a:pt x="447" y="15094"/>
                </a:cubicBezTo>
                <a:cubicBezTo>
                  <a:pt x="335" y="14480"/>
                  <a:pt x="279" y="13811"/>
                  <a:pt x="196" y="13113"/>
                </a:cubicBezTo>
                <a:cubicBezTo>
                  <a:pt x="112" y="12528"/>
                  <a:pt x="84" y="11942"/>
                  <a:pt x="56" y="11356"/>
                </a:cubicBezTo>
                <a:cubicBezTo>
                  <a:pt x="56" y="11021"/>
                  <a:pt x="0" y="10658"/>
                  <a:pt x="28" y="10184"/>
                </a:cubicBezTo>
                <a:cubicBezTo>
                  <a:pt x="28" y="9793"/>
                  <a:pt x="84" y="9403"/>
                  <a:pt x="168" y="9012"/>
                </a:cubicBezTo>
                <a:cubicBezTo>
                  <a:pt x="223" y="8789"/>
                  <a:pt x="335" y="8566"/>
                  <a:pt x="502" y="8371"/>
                </a:cubicBezTo>
                <a:cubicBezTo>
                  <a:pt x="781" y="6222"/>
                  <a:pt x="1479" y="4046"/>
                  <a:pt x="2985" y="2456"/>
                </a:cubicBezTo>
                <a:cubicBezTo>
                  <a:pt x="4604" y="754"/>
                  <a:pt x="6975" y="1"/>
                  <a:pt x="9346" y="1"/>
                </a:cubicBezTo>
                <a:lnTo>
                  <a:pt x="9877" y="1"/>
                </a:lnTo>
                <a:cubicBezTo>
                  <a:pt x="10490" y="29"/>
                  <a:pt x="11104" y="112"/>
                  <a:pt x="11718" y="252"/>
                </a:cubicBezTo>
                <a:cubicBezTo>
                  <a:pt x="11718" y="252"/>
                  <a:pt x="11718" y="252"/>
                  <a:pt x="11690" y="280"/>
                </a:cubicBezTo>
                <a:lnTo>
                  <a:pt x="11718" y="280"/>
                </a:lnTo>
                <a:cubicBezTo>
                  <a:pt x="13308" y="642"/>
                  <a:pt x="14843" y="1200"/>
                  <a:pt x="16293" y="1982"/>
                </a:cubicBezTo>
                <a:cubicBezTo>
                  <a:pt x="16405" y="1982"/>
                  <a:pt x="16517" y="2010"/>
                  <a:pt x="16600" y="2065"/>
                </a:cubicBezTo>
                <a:cubicBezTo>
                  <a:pt x="16712" y="1870"/>
                  <a:pt x="17939" y="2512"/>
                  <a:pt x="18581" y="3014"/>
                </a:cubicBezTo>
                <a:cubicBezTo>
                  <a:pt x="18581" y="3070"/>
                  <a:pt x="18581" y="3098"/>
                  <a:pt x="18637" y="3126"/>
                </a:cubicBezTo>
                <a:cubicBezTo>
                  <a:pt x="18860" y="3209"/>
                  <a:pt x="19000" y="3209"/>
                  <a:pt x="19195" y="3293"/>
                </a:cubicBezTo>
                <a:cubicBezTo>
                  <a:pt x="19362" y="3405"/>
                  <a:pt x="19558" y="3544"/>
                  <a:pt x="19725" y="3628"/>
                </a:cubicBezTo>
                <a:cubicBezTo>
                  <a:pt x="19864" y="3795"/>
                  <a:pt x="20032" y="3907"/>
                  <a:pt x="20199" y="4018"/>
                </a:cubicBezTo>
                <a:cubicBezTo>
                  <a:pt x="20255" y="4074"/>
                  <a:pt x="20283" y="4130"/>
                  <a:pt x="20339" y="4186"/>
                </a:cubicBezTo>
                <a:cubicBezTo>
                  <a:pt x="20450" y="4269"/>
                  <a:pt x="20590" y="4353"/>
                  <a:pt x="20729" y="4437"/>
                </a:cubicBezTo>
                <a:cubicBezTo>
                  <a:pt x="20785" y="4493"/>
                  <a:pt x="20869" y="4576"/>
                  <a:pt x="20925" y="4632"/>
                </a:cubicBezTo>
                <a:cubicBezTo>
                  <a:pt x="20952" y="4604"/>
                  <a:pt x="21120" y="4772"/>
                  <a:pt x="21231" y="4827"/>
                </a:cubicBezTo>
                <a:cubicBezTo>
                  <a:pt x="21287" y="4855"/>
                  <a:pt x="21287" y="4827"/>
                  <a:pt x="21343" y="4855"/>
                </a:cubicBezTo>
                <a:cubicBezTo>
                  <a:pt x="21399" y="4883"/>
                  <a:pt x="21371" y="4911"/>
                  <a:pt x="21399" y="4939"/>
                </a:cubicBezTo>
                <a:cubicBezTo>
                  <a:pt x="21427" y="4939"/>
                  <a:pt x="21427" y="4939"/>
                  <a:pt x="21455" y="4939"/>
                </a:cubicBezTo>
                <a:cubicBezTo>
                  <a:pt x="21455" y="4939"/>
                  <a:pt x="21510" y="4995"/>
                  <a:pt x="21566" y="5051"/>
                </a:cubicBezTo>
                <a:cubicBezTo>
                  <a:pt x="21706" y="5134"/>
                  <a:pt x="21817" y="5246"/>
                  <a:pt x="21957" y="5357"/>
                </a:cubicBezTo>
                <a:cubicBezTo>
                  <a:pt x="22041" y="5497"/>
                  <a:pt x="22124" y="5609"/>
                  <a:pt x="22208" y="5748"/>
                </a:cubicBezTo>
                <a:cubicBezTo>
                  <a:pt x="22124" y="5720"/>
                  <a:pt x="21985" y="5636"/>
                  <a:pt x="21985" y="5720"/>
                </a:cubicBezTo>
                <a:cubicBezTo>
                  <a:pt x="22124" y="5915"/>
                  <a:pt x="22264" y="6083"/>
                  <a:pt x="22375" y="6278"/>
                </a:cubicBezTo>
                <a:cubicBezTo>
                  <a:pt x="22459" y="6418"/>
                  <a:pt x="22515" y="6557"/>
                  <a:pt x="22571" y="6697"/>
                </a:cubicBezTo>
                <a:cubicBezTo>
                  <a:pt x="22710" y="6920"/>
                  <a:pt x="22794" y="7003"/>
                  <a:pt x="22850" y="7115"/>
                </a:cubicBezTo>
                <a:cubicBezTo>
                  <a:pt x="22878" y="7115"/>
                  <a:pt x="22878" y="7059"/>
                  <a:pt x="22905" y="7115"/>
                </a:cubicBezTo>
                <a:cubicBezTo>
                  <a:pt x="22933" y="7115"/>
                  <a:pt x="22850" y="6976"/>
                  <a:pt x="22905" y="7003"/>
                </a:cubicBezTo>
                <a:cubicBezTo>
                  <a:pt x="23045" y="7031"/>
                  <a:pt x="23129" y="6892"/>
                  <a:pt x="23212" y="6780"/>
                </a:cubicBezTo>
                <a:cubicBezTo>
                  <a:pt x="23296" y="6669"/>
                  <a:pt x="23408" y="6585"/>
                  <a:pt x="23603" y="6780"/>
                </a:cubicBezTo>
                <a:cubicBezTo>
                  <a:pt x="23882" y="7031"/>
                  <a:pt x="24189" y="7980"/>
                  <a:pt x="24217" y="8510"/>
                </a:cubicBezTo>
                <a:cubicBezTo>
                  <a:pt x="24217" y="8650"/>
                  <a:pt x="24189" y="8761"/>
                  <a:pt x="24133" y="8789"/>
                </a:cubicBezTo>
                <a:cubicBezTo>
                  <a:pt x="24217" y="9654"/>
                  <a:pt x="24049" y="10156"/>
                  <a:pt x="23910" y="10212"/>
                </a:cubicBezTo>
                <a:cubicBezTo>
                  <a:pt x="23993" y="10296"/>
                  <a:pt x="24161" y="10240"/>
                  <a:pt x="24272" y="10296"/>
                </a:cubicBezTo>
                <a:cubicBezTo>
                  <a:pt x="24384" y="10435"/>
                  <a:pt x="24468" y="10602"/>
                  <a:pt x="24468" y="10798"/>
                </a:cubicBezTo>
                <a:cubicBezTo>
                  <a:pt x="24440" y="11133"/>
                  <a:pt x="24384" y="11495"/>
                  <a:pt x="24300" y="11830"/>
                </a:cubicBezTo>
                <a:cubicBezTo>
                  <a:pt x="24245" y="12081"/>
                  <a:pt x="24133" y="12304"/>
                  <a:pt x="23966" y="12472"/>
                </a:cubicBezTo>
                <a:cubicBezTo>
                  <a:pt x="23882" y="12528"/>
                  <a:pt x="23854" y="12332"/>
                  <a:pt x="23714" y="12472"/>
                </a:cubicBezTo>
                <a:cubicBezTo>
                  <a:pt x="23631" y="12723"/>
                  <a:pt x="23547" y="12946"/>
                  <a:pt x="23436" y="13169"/>
                </a:cubicBezTo>
                <a:cubicBezTo>
                  <a:pt x="23380" y="13281"/>
                  <a:pt x="23268" y="13364"/>
                  <a:pt x="23212" y="13532"/>
                </a:cubicBezTo>
                <a:cubicBezTo>
                  <a:pt x="23101" y="13727"/>
                  <a:pt x="22989" y="14006"/>
                  <a:pt x="22878" y="14201"/>
                </a:cubicBezTo>
                <a:cubicBezTo>
                  <a:pt x="22626" y="14648"/>
                  <a:pt x="22459" y="14732"/>
                  <a:pt x="22320" y="14759"/>
                </a:cubicBezTo>
                <a:cubicBezTo>
                  <a:pt x="22096" y="15262"/>
                  <a:pt x="21789" y="15736"/>
                  <a:pt x="21427" y="16154"/>
                </a:cubicBezTo>
                <a:cubicBezTo>
                  <a:pt x="21343" y="16238"/>
                  <a:pt x="21287" y="16266"/>
                  <a:pt x="21176" y="16378"/>
                </a:cubicBezTo>
                <a:cubicBezTo>
                  <a:pt x="20925" y="16768"/>
                  <a:pt x="20590" y="17131"/>
                  <a:pt x="20227" y="17410"/>
                </a:cubicBezTo>
                <a:cubicBezTo>
                  <a:pt x="20088" y="17577"/>
                  <a:pt x="19976" y="17717"/>
                  <a:pt x="19864" y="17884"/>
                </a:cubicBezTo>
                <a:cubicBezTo>
                  <a:pt x="19725" y="17996"/>
                  <a:pt x="19502" y="18219"/>
                  <a:pt x="19334" y="18358"/>
                </a:cubicBezTo>
                <a:cubicBezTo>
                  <a:pt x="19334" y="18275"/>
                  <a:pt x="19167" y="18386"/>
                  <a:pt x="19083" y="18386"/>
                </a:cubicBezTo>
                <a:cubicBezTo>
                  <a:pt x="19000" y="18498"/>
                  <a:pt x="19055" y="18526"/>
                  <a:pt x="19055" y="18610"/>
                </a:cubicBezTo>
                <a:cubicBezTo>
                  <a:pt x="18972" y="18693"/>
                  <a:pt x="19000" y="18610"/>
                  <a:pt x="18944" y="18665"/>
                </a:cubicBezTo>
                <a:cubicBezTo>
                  <a:pt x="18888" y="18693"/>
                  <a:pt x="19055" y="18637"/>
                  <a:pt x="19055" y="18693"/>
                </a:cubicBezTo>
                <a:cubicBezTo>
                  <a:pt x="18916" y="19084"/>
                  <a:pt x="19111" y="19195"/>
                  <a:pt x="18665" y="19753"/>
                </a:cubicBezTo>
                <a:cubicBezTo>
                  <a:pt x="18386" y="19977"/>
                  <a:pt x="17884" y="20590"/>
                  <a:pt x="17688" y="20590"/>
                </a:cubicBezTo>
                <a:cubicBezTo>
                  <a:pt x="17632" y="20674"/>
                  <a:pt x="17549" y="20814"/>
                  <a:pt x="17549" y="20869"/>
                </a:cubicBezTo>
                <a:cubicBezTo>
                  <a:pt x="17381" y="21065"/>
                  <a:pt x="17214" y="21260"/>
                  <a:pt x="17019" y="21427"/>
                </a:cubicBezTo>
                <a:cubicBezTo>
                  <a:pt x="16907" y="21539"/>
                  <a:pt x="16823" y="21651"/>
                  <a:pt x="16712" y="21790"/>
                </a:cubicBezTo>
                <a:cubicBezTo>
                  <a:pt x="16489" y="21985"/>
                  <a:pt x="16293" y="22125"/>
                  <a:pt x="16098" y="22320"/>
                </a:cubicBezTo>
                <a:cubicBezTo>
                  <a:pt x="15903" y="22487"/>
                  <a:pt x="15680" y="22599"/>
                  <a:pt x="15456" y="22711"/>
                </a:cubicBezTo>
                <a:cubicBezTo>
                  <a:pt x="15401" y="22683"/>
                  <a:pt x="15401" y="22599"/>
                  <a:pt x="15317" y="22655"/>
                </a:cubicBezTo>
                <a:cubicBezTo>
                  <a:pt x="15233" y="22739"/>
                  <a:pt x="15177" y="22878"/>
                  <a:pt x="15122" y="22990"/>
                </a:cubicBezTo>
                <a:cubicBezTo>
                  <a:pt x="15066" y="23101"/>
                  <a:pt x="14926" y="23213"/>
                  <a:pt x="14843" y="23352"/>
                </a:cubicBezTo>
                <a:cubicBezTo>
                  <a:pt x="14619" y="23492"/>
                  <a:pt x="14424" y="23659"/>
                  <a:pt x="14201" y="23827"/>
                </a:cubicBezTo>
                <a:cubicBezTo>
                  <a:pt x="13950" y="23966"/>
                  <a:pt x="13699" y="24106"/>
                  <a:pt x="13420" y="24189"/>
                </a:cubicBezTo>
                <a:cubicBezTo>
                  <a:pt x="13280" y="24050"/>
                  <a:pt x="13308" y="23799"/>
                  <a:pt x="13141" y="23659"/>
                </a:cubicBezTo>
                <a:cubicBezTo>
                  <a:pt x="12750" y="24022"/>
                  <a:pt x="12862" y="24245"/>
                  <a:pt x="12443" y="24580"/>
                </a:cubicBezTo>
                <a:cubicBezTo>
                  <a:pt x="12443" y="24692"/>
                  <a:pt x="12276" y="24803"/>
                  <a:pt x="12192" y="24915"/>
                </a:cubicBezTo>
                <a:cubicBezTo>
                  <a:pt x="12081" y="25054"/>
                  <a:pt x="11802" y="25249"/>
                  <a:pt x="11662" y="25389"/>
                </a:cubicBezTo>
                <a:cubicBezTo>
                  <a:pt x="11606" y="25417"/>
                  <a:pt x="11578" y="25445"/>
                  <a:pt x="11523" y="25445"/>
                </a:cubicBezTo>
                <a:cubicBezTo>
                  <a:pt x="11244" y="25724"/>
                  <a:pt x="10881" y="25947"/>
                  <a:pt x="10490" y="26059"/>
                </a:cubicBezTo>
                <a:cubicBezTo>
                  <a:pt x="10183" y="26142"/>
                  <a:pt x="9932" y="26226"/>
                  <a:pt x="9681" y="26282"/>
                </a:cubicBezTo>
                <a:close/>
                <a:moveTo>
                  <a:pt x="13476" y="23938"/>
                </a:moveTo>
                <a:cubicBezTo>
                  <a:pt x="13476" y="23966"/>
                  <a:pt x="13531" y="23938"/>
                  <a:pt x="13615" y="23855"/>
                </a:cubicBezTo>
                <a:cubicBezTo>
                  <a:pt x="13559" y="23855"/>
                  <a:pt x="13503" y="23882"/>
                  <a:pt x="13476" y="23938"/>
                </a:cubicBezTo>
                <a:close/>
                <a:moveTo>
                  <a:pt x="12164" y="24719"/>
                </a:moveTo>
                <a:cubicBezTo>
                  <a:pt x="12164" y="24719"/>
                  <a:pt x="12220" y="24719"/>
                  <a:pt x="12276" y="24692"/>
                </a:cubicBezTo>
                <a:cubicBezTo>
                  <a:pt x="12276" y="24664"/>
                  <a:pt x="12248" y="24664"/>
                  <a:pt x="12164" y="24719"/>
                </a:cubicBezTo>
                <a:close/>
                <a:moveTo>
                  <a:pt x="11774" y="24301"/>
                </a:moveTo>
                <a:cubicBezTo>
                  <a:pt x="11690" y="24357"/>
                  <a:pt x="11634" y="24357"/>
                  <a:pt x="11662" y="24385"/>
                </a:cubicBezTo>
                <a:cubicBezTo>
                  <a:pt x="11690" y="24385"/>
                  <a:pt x="11718" y="24357"/>
                  <a:pt x="11746" y="24357"/>
                </a:cubicBezTo>
                <a:cubicBezTo>
                  <a:pt x="11746" y="24357"/>
                  <a:pt x="11802" y="24329"/>
                  <a:pt x="11774" y="24301"/>
                </a:cubicBezTo>
                <a:close/>
                <a:moveTo>
                  <a:pt x="20952" y="4772"/>
                </a:moveTo>
                <a:cubicBezTo>
                  <a:pt x="20952" y="4772"/>
                  <a:pt x="20952" y="4827"/>
                  <a:pt x="21008" y="4883"/>
                </a:cubicBezTo>
                <a:cubicBezTo>
                  <a:pt x="21036" y="4883"/>
                  <a:pt x="21064" y="4911"/>
                  <a:pt x="21064" y="4883"/>
                </a:cubicBezTo>
                <a:cubicBezTo>
                  <a:pt x="21036" y="4855"/>
                  <a:pt x="20980" y="4799"/>
                  <a:pt x="20952" y="4772"/>
                </a:cubicBezTo>
                <a:close/>
                <a:moveTo>
                  <a:pt x="3209" y="22320"/>
                </a:moveTo>
                <a:cubicBezTo>
                  <a:pt x="3264" y="22320"/>
                  <a:pt x="3181" y="22208"/>
                  <a:pt x="3181" y="22153"/>
                </a:cubicBezTo>
                <a:cubicBezTo>
                  <a:pt x="3153" y="22069"/>
                  <a:pt x="3181" y="22264"/>
                  <a:pt x="3209" y="22320"/>
                </a:cubicBezTo>
                <a:close/>
                <a:moveTo>
                  <a:pt x="5385" y="24273"/>
                </a:moveTo>
                <a:cubicBezTo>
                  <a:pt x="4687" y="23855"/>
                  <a:pt x="4101" y="23269"/>
                  <a:pt x="3683" y="22571"/>
                </a:cubicBezTo>
                <a:cubicBezTo>
                  <a:pt x="3711" y="22655"/>
                  <a:pt x="3739" y="22739"/>
                  <a:pt x="3767" y="22822"/>
                </a:cubicBezTo>
                <a:cubicBezTo>
                  <a:pt x="3822" y="23018"/>
                  <a:pt x="3906" y="23213"/>
                  <a:pt x="4018" y="23380"/>
                </a:cubicBezTo>
                <a:cubicBezTo>
                  <a:pt x="3990" y="23436"/>
                  <a:pt x="4046" y="23492"/>
                  <a:pt x="4101" y="23576"/>
                </a:cubicBezTo>
                <a:cubicBezTo>
                  <a:pt x="4325" y="23771"/>
                  <a:pt x="4576" y="23966"/>
                  <a:pt x="4827" y="24106"/>
                </a:cubicBezTo>
                <a:cubicBezTo>
                  <a:pt x="4938" y="24106"/>
                  <a:pt x="5245" y="24273"/>
                  <a:pt x="5385" y="24273"/>
                </a:cubicBezTo>
                <a:close/>
                <a:moveTo>
                  <a:pt x="6947" y="24970"/>
                </a:moveTo>
                <a:cubicBezTo>
                  <a:pt x="6947" y="24943"/>
                  <a:pt x="6891" y="24915"/>
                  <a:pt x="6836" y="24887"/>
                </a:cubicBezTo>
                <a:cubicBezTo>
                  <a:pt x="6780" y="24859"/>
                  <a:pt x="6891" y="24915"/>
                  <a:pt x="6947" y="24943"/>
                </a:cubicBezTo>
                <a:close/>
                <a:moveTo>
                  <a:pt x="8621" y="25361"/>
                </a:moveTo>
                <a:lnTo>
                  <a:pt x="8621" y="25333"/>
                </a:lnTo>
                <a:cubicBezTo>
                  <a:pt x="8537" y="25333"/>
                  <a:pt x="8509" y="25361"/>
                  <a:pt x="8509" y="25389"/>
                </a:cubicBezTo>
                <a:close/>
                <a:moveTo>
                  <a:pt x="10351" y="25612"/>
                </a:moveTo>
                <a:cubicBezTo>
                  <a:pt x="10602" y="25501"/>
                  <a:pt x="10574" y="25389"/>
                  <a:pt x="10853" y="25249"/>
                </a:cubicBezTo>
                <a:cubicBezTo>
                  <a:pt x="10965" y="25082"/>
                  <a:pt x="11132" y="24915"/>
                  <a:pt x="11299" y="24831"/>
                </a:cubicBezTo>
                <a:cubicBezTo>
                  <a:pt x="11244" y="24747"/>
                  <a:pt x="11523" y="24552"/>
                  <a:pt x="11550" y="24413"/>
                </a:cubicBezTo>
                <a:cubicBezTo>
                  <a:pt x="11634" y="24385"/>
                  <a:pt x="11690" y="24329"/>
                  <a:pt x="11746" y="24273"/>
                </a:cubicBezTo>
                <a:cubicBezTo>
                  <a:pt x="11746" y="24273"/>
                  <a:pt x="11690" y="24273"/>
                  <a:pt x="11690" y="24245"/>
                </a:cubicBezTo>
                <a:lnTo>
                  <a:pt x="11718" y="24217"/>
                </a:lnTo>
                <a:cubicBezTo>
                  <a:pt x="11160" y="24496"/>
                  <a:pt x="10574" y="24719"/>
                  <a:pt x="9960" y="24859"/>
                </a:cubicBezTo>
                <a:cubicBezTo>
                  <a:pt x="10072" y="25110"/>
                  <a:pt x="10183" y="25333"/>
                  <a:pt x="10323" y="25584"/>
                </a:cubicBezTo>
                <a:close/>
                <a:moveTo>
                  <a:pt x="11383" y="25445"/>
                </a:moveTo>
                <a:lnTo>
                  <a:pt x="11383" y="25417"/>
                </a:lnTo>
                <a:lnTo>
                  <a:pt x="11272" y="25445"/>
                </a:lnTo>
                <a:cubicBezTo>
                  <a:pt x="11244" y="25501"/>
                  <a:pt x="11272" y="25501"/>
                  <a:pt x="11383" y="25445"/>
                </a:cubicBezTo>
                <a:close/>
                <a:moveTo>
                  <a:pt x="11132" y="25640"/>
                </a:moveTo>
                <a:cubicBezTo>
                  <a:pt x="11188" y="25612"/>
                  <a:pt x="11244" y="25612"/>
                  <a:pt x="11299" y="25584"/>
                </a:cubicBezTo>
                <a:cubicBezTo>
                  <a:pt x="11299" y="25556"/>
                  <a:pt x="11299" y="25528"/>
                  <a:pt x="11216" y="25584"/>
                </a:cubicBezTo>
                <a:cubicBezTo>
                  <a:pt x="11216" y="25612"/>
                  <a:pt x="11104" y="25640"/>
                  <a:pt x="11132" y="2566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31"/>
          <p:cNvSpPr/>
          <p:nvPr/>
        </p:nvSpPr>
        <p:spPr>
          <a:xfrm>
            <a:off x="7830750" y="1217853"/>
            <a:ext cx="940715" cy="956692"/>
          </a:xfrm>
          <a:custGeom>
            <a:rect b="b" l="l" r="r" t="t"/>
            <a:pathLst>
              <a:path extrusionOk="0" h="43412" w="42687">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31"/>
          <p:cNvSpPr/>
          <p:nvPr/>
        </p:nvSpPr>
        <p:spPr>
          <a:xfrm>
            <a:off x="7926065" y="3185971"/>
            <a:ext cx="583487" cy="1018794"/>
          </a:xfrm>
          <a:custGeom>
            <a:rect b="b" l="l" r="r" t="t"/>
            <a:pathLst>
              <a:path extrusionOk="0" h="46230" w="26477">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31"/>
          <p:cNvSpPr/>
          <p:nvPr/>
        </p:nvSpPr>
        <p:spPr>
          <a:xfrm>
            <a:off x="8519344" y="3540125"/>
            <a:ext cx="432244" cy="383673"/>
          </a:xfrm>
          <a:custGeom>
            <a:rect b="b" l="l" r="r" t="t"/>
            <a:pathLst>
              <a:path extrusionOk="0" h="17410" w="19614">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31"/>
          <p:cNvSpPr/>
          <p:nvPr/>
        </p:nvSpPr>
        <p:spPr>
          <a:xfrm>
            <a:off x="7416753" y="366915"/>
            <a:ext cx="802980" cy="716902"/>
          </a:xfrm>
          <a:custGeom>
            <a:rect b="b" l="l" r="r" t="t"/>
            <a:pathLst>
              <a:path extrusionOk="0" h="32531" w="36437">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31"/>
          <p:cNvSpPr/>
          <p:nvPr/>
        </p:nvSpPr>
        <p:spPr>
          <a:xfrm>
            <a:off x="8083385" y="434550"/>
            <a:ext cx="284702" cy="271766"/>
          </a:xfrm>
          <a:custGeom>
            <a:rect b="b" l="l" r="r" t="t"/>
            <a:pathLst>
              <a:path extrusionOk="0" h="12332" w="12919">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31"/>
          <p:cNvSpPr/>
          <p:nvPr/>
        </p:nvSpPr>
        <p:spPr>
          <a:xfrm>
            <a:off x="8101290" y="2860115"/>
            <a:ext cx="747644" cy="528768"/>
          </a:xfrm>
          <a:custGeom>
            <a:rect b="b" l="l" r="r" t="t"/>
            <a:pathLst>
              <a:path extrusionOk="0" h="23994" w="33926">
                <a:moveTo>
                  <a:pt x="11690" y="7923"/>
                </a:moveTo>
                <a:cubicBezTo>
                  <a:pt x="11718" y="7923"/>
                  <a:pt x="11662" y="7951"/>
                  <a:pt x="11662" y="7951"/>
                </a:cubicBezTo>
                <a:cubicBezTo>
                  <a:pt x="11603" y="7971"/>
                  <a:pt x="11544" y="7991"/>
                  <a:pt x="11514" y="7991"/>
                </a:cubicBezTo>
                <a:cubicBezTo>
                  <a:pt x="11502" y="7991"/>
                  <a:pt x="11495" y="7987"/>
                  <a:pt x="11495" y="7979"/>
                </a:cubicBezTo>
                <a:cubicBezTo>
                  <a:pt x="11551" y="7951"/>
                  <a:pt x="11634" y="7923"/>
                  <a:pt x="11690" y="7923"/>
                </a:cubicBezTo>
                <a:close/>
                <a:moveTo>
                  <a:pt x="31805" y="11801"/>
                </a:moveTo>
                <a:cubicBezTo>
                  <a:pt x="31777" y="11811"/>
                  <a:pt x="31746" y="11814"/>
                  <a:pt x="31714" y="11814"/>
                </a:cubicBezTo>
                <a:cubicBezTo>
                  <a:pt x="31650" y="11814"/>
                  <a:pt x="31582" y="11801"/>
                  <a:pt x="31526" y="11801"/>
                </a:cubicBezTo>
                <a:close/>
                <a:moveTo>
                  <a:pt x="33842" y="12387"/>
                </a:moveTo>
                <a:lnTo>
                  <a:pt x="33870" y="12415"/>
                </a:lnTo>
                <a:cubicBezTo>
                  <a:pt x="33814" y="12499"/>
                  <a:pt x="33758" y="12583"/>
                  <a:pt x="33675" y="12666"/>
                </a:cubicBezTo>
                <a:cubicBezTo>
                  <a:pt x="33758" y="12499"/>
                  <a:pt x="33814" y="12387"/>
                  <a:pt x="33842" y="12387"/>
                </a:cubicBezTo>
                <a:close/>
                <a:moveTo>
                  <a:pt x="32823" y="13216"/>
                </a:moveTo>
                <a:cubicBezTo>
                  <a:pt x="32838" y="13216"/>
                  <a:pt x="32838" y="13252"/>
                  <a:pt x="32838" y="13252"/>
                </a:cubicBezTo>
                <a:cubicBezTo>
                  <a:pt x="32810" y="13280"/>
                  <a:pt x="32810" y="13336"/>
                  <a:pt x="32782" y="13364"/>
                </a:cubicBezTo>
                <a:cubicBezTo>
                  <a:pt x="32772" y="13369"/>
                  <a:pt x="32765" y="13371"/>
                  <a:pt x="32760" y="13371"/>
                </a:cubicBezTo>
                <a:cubicBezTo>
                  <a:pt x="32736" y="13371"/>
                  <a:pt x="32763" y="13317"/>
                  <a:pt x="32810" y="13224"/>
                </a:cubicBezTo>
                <a:cubicBezTo>
                  <a:pt x="32815" y="13219"/>
                  <a:pt x="32820" y="13216"/>
                  <a:pt x="32823" y="13216"/>
                </a:cubicBezTo>
                <a:close/>
                <a:moveTo>
                  <a:pt x="33228" y="14424"/>
                </a:moveTo>
                <a:cubicBezTo>
                  <a:pt x="33158" y="14564"/>
                  <a:pt x="33127" y="14626"/>
                  <a:pt x="33119" y="14626"/>
                </a:cubicBezTo>
                <a:cubicBezTo>
                  <a:pt x="33117" y="14626"/>
                  <a:pt x="33117" y="14624"/>
                  <a:pt x="33117" y="14619"/>
                </a:cubicBezTo>
                <a:lnTo>
                  <a:pt x="33200" y="14424"/>
                </a:lnTo>
                <a:close/>
                <a:moveTo>
                  <a:pt x="33221" y="14645"/>
                </a:moveTo>
                <a:cubicBezTo>
                  <a:pt x="33226" y="14645"/>
                  <a:pt x="33228" y="14647"/>
                  <a:pt x="33228" y="14647"/>
                </a:cubicBezTo>
                <a:cubicBezTo>
                  <a:pt x="33200" y="14731"/>
                  <a:pt x="33172" y="14842"/>
                  <a:pt x="33089" y="14982"/>
                </a:cubicBezTo>
                <a:cubicBezTo>
                  <a:pt x="33085" y="14984"/>
                  <a:pt x="33083" y="14984"/>
                  <a:pt x="33080" y="14984"/>
                </a:cubicBezTo>
                <a:cubicBezTo>
                  <a:pt x="33042" y="14984"/>
                  <a:pt x="33117" y="14785"/>
                  <a:pt x="33117" y="14759"/>
                </a:cubicBezTo>
                <a:cubicBezTo>
                  <a:pt x="33176" y="14659"/>
                  <a:pt x="33208" y="14645"/>
                  <a:pt x="33221" y="14645"/>
                </a:cubicBezTo>
                <a:close/>
                <a:moveTo>
                  <a:pt x="32754" y="13252"/>
                </a:moveTo>
                <a:cubicBezTo>
                  <a:pt x="32754" y="13364"/>
                  <a:pt x="32726" y="13447"/>
                  <a:pt x="32670" y="13531"/>
                </a:cubicBezTo>
                <a:cubicBezTo>
                  <a:pt x="32751" y="13612"/>
                  <a:pt x="32622" y="14062"/>
                  <a:pt x="32717" y="14062"/>
                </a:cubicBezTo>
                <a:cubicBezTo>
                  <a:pt x="32720" y="14062"/>
                  <a:pt x="32723" y="14062"/>
                  <a:pt x="32726" y="14061"/>
                </a:cubicBezTo>
                <a:lnTo>
                  <a:pt x="32726" y="14061"/>
                </a:lnTo>
                <a:cubicBezTo>
                  <a:pt x="32670" y="14229"/>
                  <a:pt x="32642" y="14424"/>
                  <a:pt x="32586" y="14591"/>
                </a:cubicBezTo>
                <a:cubicBezTo>
                  <a:pt x="32586" y="14675"/>
                  <a:pt x="32586" y="14731"/>
                  <a:pt x="32586" y="14815"/>
                </a:cubicBezTo>
                <a:cubicBezTo>
                  <a:pt x="32586" y="14842"/>
                  <a:pt x="32586" y="14898"/>
                  <a:pt x="32586" y="14954"/>
                </a:cubicBezTo>
                <a:cubicBezTo>
                  <a:pt x="32531" y="15177"/>
                  <a:pt x="32475" y="15428"/>
                  <a:pt x="32447" y="15679"/>
                </a:cubicBezTo>
                <a:cubicBezTo>
                  <a:pt x="32140" y="15651"/>
                  <a:pt x="31889" y="15651"/>
                  <a:pt x="31638" y="15596"/>
                </a:cubicBezTo>
                <a:cubicBezTo>
                  <a:pt x="31973" y="14815"/>
                  <a:pt x="32307" y="14061"/>
                  <a:pt x="32670" y="13280"/>
                </a:cubicBezTo>
                <a:cubicBezTo>
                  <a:pt x="32670" y="13308"/>
                  <a:pt x="32670" y="13308"/>
                  <a:pt x="32670" y="13336"/>
                </a:cubicBezTo>
                <a:cubicBezTo>
                  <a:pt x="32698" y="13336"/>
                  <a:pt x="32754" y="13252"/>
                  <a:pt x="32754" y="13252"/>
                </a:cubicBezTo>
                <a:close/>
                <a:moveTo>
                  <a:pt x="31219" y="17409"/>
                </a:moveTo>
                <a:lnTo>
                  <a:pt x="31191" y="17549"/>
                </a:lnTo>
                <a:cubicBezTo>
                  <a:pt x="31136" y="17549"/>
                  <a:pt x="31136" y="17521"/>
                  <a:pt x="31191" y="17409"/>
                </a:cubicBezTo>
                <a:close/>
                <a:moveTo>
                  <a:pt x="30215" y="19418"/>
                </a:moveTo>
                <a:cubicBezTo>
                  <a:pt x="30192" y="19465"/>
                  <a:pt x="30149" y="19570"/>
                  <a:pt x="30135" y="19570"/>
                </a:cubicBezTo>
                <a:cubicBezTo>
                  <a:pt x="30133" y="19570"/>
                  <a:pt x="30131" y="19566"/>
                  <a:pt x="30131" y="19557"/>
                </a:cubicBezTo>
                <a:cubicBezTo>
                  <a:pt x="30159" y="19502"/>
                  <a:pt x="30187" y="19418"/>
                  <a:pt x="30215" y="19418"/>
                </a:cubicBezTo>
                <a:close/>
                <a:moveTo>
                  <a:pt x="26700" y="22654"/>
                </a:moveTo>
                <a:cubicBezTo>
                  <a:pt x="26759" y="22674"/>
                  <a:pt x="26860" y="22722"/>
                  <a:pt x="26894" y="22738"/>
                </a:cubicBezTo>
                <a:lnTo>
                  <a:pt x="26894" y="22738"/>
                </a:lnTo>
                <a:cubicBezTo>
                  <a:pt x="26838" y="22737"/>
                  <a:pt x="26644" y="22654"/>
                  <a:pt x="26700" y="22654"/>
                </a:cubicBezTo>
                <a:close/>
                <a:moveTo>
                  <a:pt x="29462" y="21594"/>
                </a:moveTo>
                <a:lnTo>
                  <a:pt x="29462" y="21622"/>
                </a:lnTo>
                <a:cubicBezTo>
                  <a:pt x="29490" y="21761"/>
                  <a:pt x="29378" y="22236"/>
                  <a:pt x="29406" y="22403"/>
                </a:cubicBezTo>
                <a:cubicBezTo>
                  <a:pt x="29266" y="22905"/>
                  <a:pt x="29266" y="23128"/>
                  <a:pt x="29183" y="23575"/>
                </a:cubicBezTo>
                <a:cubicBezTo>
                  <a:pt x="29099" y="23575"/>
                  <a:pt x="29043" y="23547"/>
                  <a:pt x="28987" y="23519"/>
                </a:cubicBezTo>
                <a:cubicBezTo>
                  <a:pt x="28876" y="23463"/>
                  <a:pt x="28764" y="23407"/>
                  <a:pt x="28681" y="23324"/>
                </a:cubicBezTo>
                <a:cubicBezTo>
                  <a:pt x="28346" y="23156"/>
                  <a:pt x="28067" y="22989"/>
                  <a:pt x="27844" y="22849"/>
                </a:cubicBezTo>
                <a:lnTo>
                  <a:pt x="27537" y="22654"/>
                </a:lnTo>
                <a:lnTo>
                  <a:pt x="27537" y="22654"/>
                </a:lnTo>
                <a:cubicBezTo>
                  <a:pt x="28011" y="22849"/>
                  <a:pt x="28513" y="23045"/>
                  <a:pt x="28987" y="23240"/>
                </a:cubicBezTo>
                <a:cubicBezTo>
                  <a:pt x="29155" y="22682"/>
                  <a:pt x="29294" y="22152"/>
                  <a:pt x="29462" y="21594"/>
                </a:cubicBezTo>
                <a:close/>
                <a:moveTo>
                  <a:pt x="4883" y="0"/>
                </a:moveTo>
                <a:cubicBezTo>
                  <a:pt x="4855" y="140"/>
                  <a:pt x="4855" y="279"/>
                  <a:pt x="4827" y="419"/>
                </a:cubicBezTo>
                <a:lnTo>
                  <a:pt x="4855" y="474"/>
                </a:lnTo>
                <a:cubicBezTo>
                  <a:pt x="4827" y="670"/>
                  <a:pt x="4799" y="837"/>
                  <a:pt x="4743" y="1032"/>
                </a:cubicBezTo>
                <a:cubicBezTo>
                  <a:pt x="4743" y="1004"/>
                  <a:pt x="4743" y="977"/>
                  <a:pt x="4743" y="949"/>
                </a:cubicBezTo>
                <a:cubicBezTo>
                  <a:pt x="4604" y="1423"/>
                  <a:pt x="4436" y="1897"/>
                  <a:pt x="4241" y="2344"/>
                </a:cubicBezTo>
                <a:cubicBezTo>
                  <a:pt x="4129" y="2595"/>
                  <a:pt x="4018" y="2846"/>
                  <a:pt x="3878" y="3097"/>
                </a:cubicBezTo>
                <a:lnTo>
                  <a:pt x="3627" y="3543"/>
                </a:lnTo>
                <a:lnTo>
                  <a:pt x="0" y="10127"/>
                </a:lnTo>
                <a:cubicBezTo>
                  <a:pt x="2511" y="10797"/>
                  <a:pt x="4771" y="11969"/>
                  <a:pt x="7031" y="13196"/>
                </a:cubicBezTo>
                <a:cubicBezTo>
                  <a:pt x="7756" y="13559"/>
                  <a:pt x="8454" y="13950"/>
                  <a:pt x="9151" y="14312"/>
                </a:cubicBezTo>
                <a:cubicBezTo>
                  <a:pt x="9347" y="14563"/>
                  <a:pt x="9570" y="14787"/>
                  <a:pt x="9821" y="14954"/>
                </a:cubicBezTo>
                <a:cubicBezTo>
                  <a:pt x="10156" y="15149"/>
                  <a:pt x="10769" y="15512"/>
                  <a:pt x="11216" y="15735"/>
                </a:cubicBezTo>
                <a:cubicBezTo>
                  <a:pt x="11774" y="16014"/>
                  <a:pt x="12248" y="16182"/>
                  <a:pt x="12667" y="16377"/>
                </a:cubicBezTo>
                <a:cubicBezTo>
                  <a:pt x="13531" y="16795"/>
                  <a:pt x="14089" y="17019"/>
                  <a:pt x="14815" y="17325"/>
                </a:cubicBezTo>
                <a:cubicBezTo>
                  <a:pt x="15680" y="17716"/>
                  <a:pt x="16489" y="18107"/>
                  <a:pt x="17270" y="18469"/>
                </a:cubicBezTo>
                <a:cubicBezTo>
                  <a:pt x="17967" y="18776"/>
                  <a:pt x="18358" y="18888"/>
                  <a:pt x="18972" y="19167"/>
                </a:cubicBezTo>
                <a:cubicBezTo>
                  <a:pt x="19195" y="19223"/>
                  <a:pt x="19502" y="19334"/>
                  <a:pt x="19809" y="19446"/>
                </a:cubicBezTo>
                <a:lnTo>
                  <a:pt x="19948" y="19529"/>
                </a:lnTo>
                <a:cubicBezTo>
                  <a:pt x="20283" y="19808"/>
                  <a:pt x="21371" y="20283"/>
                  <a:pt x="22152" y="20562"/>
                </a:cubicBezTo>
                <a:cubicBezTo>
                  <a:pt x="22180" y="20534"/>
                  <a:pt x="22236" y="20534"/>
                  <a:pt x="22347" y="20534"/>
                </a:cubicBezTo>
                <a:cubicBezTo>
                  <a:pt x="23101" y="20869"/>
                  <a:pt x="23882" y="21203"/>
                  <a:pt x="24663" y="21510"/>
                </a:cubicBezTo>
                <a:lnTo>
                  <a:pt x="25779" y="22152"/>
                </a:lnTo>
                <a:cubicBezTo>
                  <a:pt x="25946" y="22319"/>
                  <a:pt x="26170" y="22459"/>
                  <a:pt x="26393" y="22570"/>
                </a:cubicBezTo>
                <a:cubicBezTo>
                  <a:pt x="26504" y="22654"/>
                  <a:pt x="26644" y="22738"/>
                  <a:pt x="26783" y="22849"/>
                </a:cubicBezTo>
                <a:cubicBezTo>
                  <a:pt x="26811" y="22849"/>
                  <a:pt x="26895" y="22877"/>
                  <a:pt x="26979" y="22905"/>
                </a:cubicBezTo>
                <a:cubicBezTo>
                  <a:pt x="27062" y="22961"/>
                  <a:pt x="27146" y="23017"/>
                  <a:pt x="27258" y="23073"/>
                </a:cubicBezTo>
                <a:lnTo>
                  <a:pt x="27397" y="23156"/>
                </a:lnTo>
                <a:lnTo>
                  <a:pt x="27620" y="23268"/>
                </a:lnTo>
                <a:cubicBezTo>
                  <a:pt x="27899" y="23407"/>
                  <a:pt x="28290" y="23547"/>
                  <a:pt x="28429" y="23631"/>
                </a:cubicBezTo>
                <a:lnTo>
                  <a:pt x="29350" y="23993"/>
                </a:lnTo>
                <a:cubicBezTo>
                  <a:pt x="29434" y="23631"/>
                  <a:pt x="29545" y="23240"/>
                  <a:pt x="29657" y="22822"/>
                </a:cubicBezTo>
                <a:cubicBezTo>
                  <a:pt x="29713" y="22626"/>
                  <a:pt x="29769" y="22403"/>
                  <a:pt x="29797" y="22208"/>
                </a:cubicBezTo>
                <a:cubicBezTo>
                  <a:pt x="29824" y="22096"/>
                  <a:pt x="29852" y="21985"/>
                  <a:pt x="29880" y="21901"/>
                </a:cubicBezTo>
                <a:cubicBezTo>
                  <a:pt x="29880" y="21817"/>
                  <a:pt x="29908" y="21733"/>
                  <a:pt x="29936" y="21622"/>
                </a:cubicBezTo>
                <a:cubicBezTo>
                  <a:pt x="29964" y="21538"/>
                  <a:pt x="29964" y="21455"/>
                  <a:pt x="29964" y="21343"/>
                </a:cubicBezTo>
                <a:cubicBezTo>
                  <a:pt x="30076" y="20869"/>
                  <a:pt x="30159" y="20366"/>
                  <a:pt x="30187" y="19864"/>
                </a:cubicBezTo>
                <a:cubicBezTo>
                  <a:pt x="30271" y="19557"/>
                  <a:pt x="30299" y="19223"/>
                  <a:pt x="30299" y="18916"/>
                </a:cubicBezTo>
                <a:cubicBezTo>
                  <a:pt x="30410" y="18581"/>
                  <a:pt x="30522" y="18246"/>
                  <a:pt x="30661" y="17939"/>
                </a:cubicBezTo>
                <a:cubicBezTo>
                  <a:pt x="30673" y="17943"/>
                  <a:pt x="30686" y="17945"/>
                  <a:pt x="30699" y="17945"/>
                </a:cubicBezTo>
                <a:cubicBezTo>
                  <a:pt x="30777" y="17945"/>
                  <a:pt x="30873" y="17883"/>
                  <a:pt x="30968" y="17883"/>
                </a:cubicBezTo>
                <a:cubicBezTo>
                  <a:pt x="31191" y="17911"/>
                  <a:pt x="31415" y="17995"/>
                  <a:pt x="31694" y="18023"/>
                </a:cubicBezTo>
                <a:cubicBezTo>
                  <a:pt x="31749" y="17939"/>
                  <a:pt x="31749" y="17800"/>
                  <a:pt x="31805" y="17716"/>
                </a:cubicBezTo>
                <a:lnTo>
                  <a:pt x="31805" y="17716"/>
                </a:lnTo>
                <a:cubicBezTo>
                  <a:pt x="31769" y="17884"/>
                  <a:pt x="31780" y="17928"/>
                  <a:pt x="31806" y="17928"/>
                </a:cubicBezTo>
                <a:cubicBezTo>
                  <a:pt x="31834" y="17928"/>
                  <a:pt x="31881" y="17876"/>
                  <a:pt x="31905" y="17876"/>
                </a:cubicBezTo>
                <a:cubicBezTo>
                  <a:pt x="31910" y="17876"/>
                  <a:pt x="31914" y="17878"/>
                  <a:pt x="31917" y="17883"/>
                </a:cubicBezTo>
                <a:lnTo>
                  <a:pt x="32196" y="17465"/>
                </a:lnTo>
                <a:cubicBezTo>
                  <a:pt x="32307" y="17214"/>
                  <a:pt x="32419" y="16963"/>
                  <a:pt x="32559" y="16740"/>
                </a:cubicBezTo>
                <a:cubicBezTo>
                  <a:pt x="32670" y="16461"/>
                  <a:pt x="32782" y="16154"/>
                  <a:pt x="32893" y="15875"/>
                </a:cubicBezTo>
                <a:cubicBezTo>
                  <a:pt x="33005" y="15596"/>
                  <a:pt x="33089" y="15317"/>
                  <a:pt x="33144" y="15094"/>
                </a:cubicBezTo>
                <a:cubicBezTo>
                  <a:pt x="33256" y="14787"/>
                  <a:pt x="33340" y="14480"/>
                  <a:pt x="33396" y="14173"/>
                </a:cubicBezTo>
                <a:cubicBezTo>
                  <a:pt x="33451" y="14089"/>
                  <a:pt x="33479" y="14005"/>
                  <a:pt x="33535" y="13922"/>
                </a:cubicBezTo>
                <a:cubicBezTo>
                  <a:pt x="33619" y="13559"/>
                  <a:pt x="33870" y="12945"/>
                  <a:pt x="33870" y="12694"/>
                </a:cubicBezTo>
                <a:cubicBezTo>
                  <a:pt x="33870" y="12583"/>
                  <a:pt x="33898" y="12499"/>
                  <a:pt x="33926" y="12387"/>
                </a:cubicBezTo>
                <a:cubicBezTo>
                  <a:pt x="33842" y="12332"/>
                  <a:pt x="33786" y="12332"/>
                  <a:pt x="33702" y="12304"/>
                </a:cubicBezTo>
                <a:cubicBezTo>
                  <a:pt x="33675" y="12276"/>
                  <a:pt x="33675" y="12248"/>
                  <a:pt x="33619" y="12248"/>
                </a:cubicBezTo>
                <a:lnTo>
                  <a:pt x="33451" y="12220"/>
                </a:lnTo>
                <a:cubicBezTo>
                  <a:pt x="33368" y="12192"/>
                  <a:pt x="33256" y="12164"/>
                  <a:pt x="33172" y="12164"/>
                </a:cubicBezTo>
                <a:lnTo>
                  <a:pt x="32726" y="12164"/>
                </a:lnTo>
                <a:cubicBezTo>
                  <a:pt x="32447" y="12192"/>
                  <a:pt x="32196" y="12220"/>
                  <a:pt x="31749" y="12248"/>
                </a:cubicBezTo>
                <a:cubicBezTo>
                  <a:pt x="31777" y="12053"/>
                  <a:pt x="32140" y="11885"/>
                  <a:pt x="32196" y="11718"/>
                </a:cubicBezTo>
                <a:cubicBezTo>
                  <a:pt x="32084" y="11690"/>
                  <a:pt x="31973" y="11634"/>
                  <a:pt x="31861" y="11634"/>
                </a:cubicBezTo>
                <a:cubicBezTo>
                  <a:pt x="31722" y="11634"/>
                  <a:pt x="31610" y="11606"/>
                  <a:pt x="31498" y="11606"/>
                </a:cubicBezTo>
                <a:cubicBezTo>
                  <a:pt x="31409" y="11599"/>
                  <a:pt x="31319" y="11595"/>
                  <a:pt x="31230" y="11595"/>
                </a:cubicBezTo>
                <a:cubicBezTo>
                  <a:pt x="30986" y="11595"/>
                  <a:pt x="30747" y="11621"/>
                  <a:pt x="30522" y="11662"/>
                </a:cubicBezTo>
                <a:lnTo>
                  <a:pt x="30299" y="11718"/>
                </a:lnTo>
                <a:lnTo>
                  <a:pt x="30215" y="11718"/>
                </a:lnTo>
                <a:lnTo>
                  <a:pt x="30131" y="11746"/>
                </a:lnTo>
                <a:lnTo>
                  <a:pt x="29880" y="11829"/>
                </a:lnTo>
                <a:cubicBezTo>
                  <a:pt x="29713" y="11885"/>
                  <a:pt x="29518" y="11941"/>
                  <a:pt x="29322" y="11997"/>
                </a:cubicBezTo>
                <a:cubicBezTo>
                  <a:pt x="29183" y="12080"/>
                  <a:pt x="28960" y="12164"/>
                  <a:pt x="28820" y="12248"/>
                </a:cubicBezTo>
                <a:cubicBezTo>
                  <a:pt x="28681" y="12387"/>
                  <a:pt x="28569" y="12499"/>
                  <a:pt x="28429" y="12583"/>
                </a:cubicBezTo>
                <a:cubicBezTo>
                  <a:pt x="28410" y="12586"/>
                  <a:pt x="28394" y="12588"/>
                  <a:pt x="28381" y="12588"/>
                </a:cubicBezTo>
                <a:cubicBezTo>
                  <a:pt x="28297" y="12588"/>
                  <a:pt x="28314" y="12519"/>
                  <a:pt x="28290" y="12471"/>
                </a:cubicBezTo>
                <a:cubicBezTo>
                  <a:pt x="27955" y="12555"/>
                  <a:pt x="27648" y="12638"/>
                  <a:pt x="27314" y="12722"/>
                </a:cubicBezTo>
                <a:cubicBezTo>
                  <a:pt x="26979" y="12889"/>
                  <a:pt x="26672" y="12973"/>
                  <a:pt x="26337" y="13141"/>
                </a:cubicBezTo>
                <a:cubicBezTo>
                  <a:pt x="26142" y="13224"/>
                  <a:pt x="25974" y="13308"/>
                  <a:pt x="25807" y="13392"/>
                </a:cubicBezTo>
                <a:cubicBezTo>
                  <a:pt x="25472" y="13503"/>
                  <a:pt x="25165" y="13643"/>
                  <a:pt x="24858" y="13782"/>
                </a:cubicBezTo>
                <a:cubicBezTo>
                  <a:pt x="24831" y="13838"/>
                  <a:pt x="24635" y="13950"/>
                  <a:pt x="24524" y="14033"/>
                </a:cubicBezTo>
                <a:cubicBezTo>
                  <a:pt x="24511" y="14030"/>
                  <a:pt x="24495" y="14029"/>
                  <a:pt x="24478" y="14029"/>
                </a:cubicBezTo>
                <a:cubicBezTo>
                  <a:pt x="24194" y="14029"/>
                  <a:pt x="23352" y="14430"/>
                  <a:pt x="22905" y="14536"/>
                </a:cubicBezTo>
                <a:cubicBezTo>
                  <a:pt x="22013" y="14982"/>
                  <a:pt x="22347" y="15066"/>
                  <a:pt x="21985" y="15373"/>
                </a:cubicBezTo>
                <a:cubicBezTo>
                  <a:pt x="21929" y="15428"/>
                  <a:pt x="22068" y="15456"/>
                  <a:pt x="21985" y="15484"/>
                </a:cubicBezTo>
                <a:cubicBezTo>
                  <a:pt x="21975" y="15487"/>
                  <a:pt x="21968" y="15489"/>
                  <a:pt x="21962" y="15489"/>
                </a:cubicBezTo>
                <a:cubicBezTo>
                  <a:pt x="21932" y="15489"/>
                  <a:pt x="21949" y="15452"/>
                  <a:pt x="21940" y="15452"/>
                </a:cubicBezTo>
                <a:cubicBezTo>
                  <a:pt x="21935" y="15452"/>
                  <a:pt x="21925" y="15460"/>
                  <a:pt x="21901" y="15484"/>
                </a:cubicBezTo>
                <a:cubicBezTo>
                  <a:pt x="21845" y="15540"/>
                  <a:pt x="21873" y="15596"/>
                  <a:pt x="21706" y="15679"/>
                </a:cubicBezTo>
                <a:cubicBezTo>
                  <a:pt x="21678" y="15624"/>
                  <a:pt x="21538" y="15624"/>
                  <a:pt x="21594" y="15540"/>
                </a:cubicBezTo>
                <a:lnTo>
                  <a:pt x="21594" y="15540"/>
                </a:lnTo>
                <a:cubicBezTo>
                  <a:pt x="21511" y="15568"/>
                  <a:pt x="21427" y="15568"/>
                  <a:pt x="21343" y="15596"/>
                </a:cubicBezTo>
                <a:lnTo>
                  <a:pt x="21204" y="15624"/>
                </a:lnTo>
                <a:lnTo>
                  <a:pt x="21148" y="15624"/>
                </a:lnTo>
                <a:cubicBezTo>
                  <a:pt x="21134" y="15624"/>
                  <a:pt x="21127" y="15631"/>
                  <a:pt x="21123" y="15631"/>
                </a:cubicBezTo>
                <a:cubicBezTo>
                  <a:pt x="21120" y="15631"/>
                  <a:pt x="21120" y="15624"/>
                  <a:pt x="21120" y="15596"/>
                </a:cubicBezTo>
                <a:lnTo>
                  <a:pt x="21120" y="15568"/>
                </a:lnTo>
                <a:cubicBezTo>
                  <a:pt x="21120" y="15428"/>
                  <a:pt x="21120" y="15261"/>
                  <a:pt x="21120" y="15121"/>
                </a:cubicBezTo>
                <a:cubicBezTo>
                  <a:pt x="21176" y="14954"/>
                  <a:pt x="21232" y="14759"/>
                  <a:pt x="21259" y="14563"/>
                </a:cubicBezTo>
                <a:lnTo>
                  <a:pt x="21259" y="14424"/>
                </a:lnTo>
                <a:lnTo>
                  <a:pt x="21259" y="14257"/>
                </a:lnTo>
                <a:cubicBezTo>
                  <a:pt x="21259" y="14061"/>
                  <a:pt x="21232" y="13866"/>
                  <a:pt x="21259" y="13671"/>
                </a:cubicBezTo>
                <a:cubicBezTo>
                  <a:pt x="21259" y="13475"/>
                  <a:pt x="21287" y="13392"/>
                  <a:pt x="21315" y="13224"/>
                </a:cubicBezTo>
                <a:cubicBezTo>
                  <a:pt x="21343" y="12499"/>
                  <a:pt x="21287" y="11774"/>
                  <a:pt x="21176" y="11048"/>
                </a:cubicBezTo>
                <a:cubicBezTo>
                  <a:pt x="21287" y="10909"/>
                  <a:pt x="21343" y="10713"/>
                  <a:pt x="21315" y="10044"/>
                </a:cubicBezTo>
                <a:cubicBezTo>
                  <a:pt x="21287" y="9765"/>
                  <a:pt x="21204" y="9402"/>
                  <a:pt x="21204" y="9095"/>
                </a:cubicBezTo>
                <a:cubicBezTo>
                  <a:pt x="21176" y="8928"/>
                  <a:pt x="21176" y="8733"/>
                  <a:pt x="21204" y="8565"/>
                </a:cubicBezTo>
                <a:cubicBezTo>
                  <a:pt x="21148" y="8175"/>
                  <a:pt x="21148" y="7923"/>
                  <a:pt x="21092" y="7617"/>
                </a:cubicBezTo>
                <a:cubicBezTo>
                  <a:pt x="21115" y="7523"/>
                  <a:pt x="21148" y="7503"/>
                  <a:pt x="21183" y="7503"/>
                </a:cubicBezTo>
                <a:cubicBezTo>
                  <a:pt x="21209" y="7503"/>
                  <a:pt x="21237" y="7515"/>
                  <a:pt x="21261" y="7515"/>
                </a:cubicBezTo>
                <a:cubicBezTo>
                  <a:pt x="21282" y="7515"/>
                  <a:pt x="21300" y="7507"/>
                  <a:pt x="21315" y="7477"/>
                </a:cubicBezTo>
                <a:cubicBezTo>
                  <a:pt x="21343" y="7393"/>
                  <a:pt x="21343" y="7282"/>
                  <a:pt x="21343" y="7170"/>
                </a:cubicBezTo>
                <a:cubicBezTo>
                  <a:pt x="21343" y="7142"/>
                  <a:pt x="21343" y="7142"/>
                  <a:pt x="21343" y="7059"/>
                </a:cubicBezTo>
                <a:cubicBezTo>
                  <a:pt x="21343" y="6975"/>
                  <a:pt x="21315" y="6891"/>
                  <a:pt x="21315" y="6807"/>
                </a:cubicBezTo>
                <a:cubicBezTo>
                  <a:pt x="21287" y="6612"/>
                  <a:pt x="21259" y="6417"/>
                  <a:pt x="21232" y="6250"/>
                </a:cubicBezTo>
                <a:cubicBezTo>
                  <a:pt x="21120" y="5440"/>
                  <a:pt x="20925" y="4520"/>
                  <a:pt x="20813" y="3878"/>
                </a:cubicBezTo>
                <a:lnTo>
                  <a:pt x="20757" y="3878"/>
                </a:lnTo>
                <a:lnTo>
                  <a:pt x="20701" y="3906"/>
                </a:lnTo>
                <a:lnTo>
                  <a:pt x="20590" y="3962"/>
                </a:lnTo>
                <a:lnTo>
                  <a:pt x="20395" y="4073"/>
                </a:lnTo>
                <a:cubicBezTo>
                  <a:pt x="20255" y="4129"/>
                  <a:pt x="20171" y="4185"/>
                  <a:pt x="20088" y="4241"/>
                </a:cubicBezTo>
                <a:cubicBezTo>
                  <a:pt x="19948" y="4352"/>
                  <a:pt x="19781" y="4380"/>
                  <a:pt x="19697" y="4520"/>
                </a:cubicBezTo>
                <a:cubicBezTo>
                  <a:pt x="19585" y="4659"/>
                  <a:pt x="19641" y="4827"/>
                  <a:pt x="19502" y="4938"/>
                </a:cubicBezTo>
                <a:cubicBezTo>
                  <a:pt x="19483" y="4920"/>
                  <a:pt x="19443" y="4910"/>
                  <a:pt x="19381" y="4910"/>
                </a:cubicBezTo>
                <a:cubicBezTo>
                  <a:pt x="19257" y="4910"/>
                  <a:pt x="19046" y="4948"/>
                  <a:pt x="18749" y="5022"/>
                </a:cubicBezTo>
                <a:cubicBezTo>
                  <a:pt x="18553" y="5078"/>
                  <a:pt x="18274" y="5134"/>
                  <a:pt x="17967" y="5245"/>
                </a:cubicBezTo>
                <a:cubicBezTo>
                  <a:pt x="17744" y="5301"/>
                  <a:pt x="17549" y="5357"/>
                  <a:pt x="17326" y="5440"/>
                </a:cubicBezTo>
                <a:cubicBezTo>
                  <a:pt x="17247" y="5421"/>
                  <a:pt x="17168" y="5401"/>
                  <a:pt x="17089" y="5401"/>
                </a:cubicBezTo>
                <a:cubicBezTo>
                  <a:pt x="17056" y="5401"/>
                  <a:pt x="17024" y="5404"/>
                  <a:pt x="16991" y="5413"/>
                </a:cubicBezTo>
                <a:cubicBezTo>
                  <a:pt x="16321" y="5552"/>
                  <a:pt x="15680" y="5775"/>
                  <a:pt x="15066" y="6054"/>
                </a:cubicBezTo>
                <a:cubicBezTo>
                  <a:pt x="14564" y="6389"/>
                  <a:pt x="15233" y="6528"/>
                  <a:pt x="15122" y="6780"/>
                </a:cubicBezTo>
                <a:cubicBezTo>
                  <a:pt x="15107" y="6794"/>
                  <a:pt x="15110" y="6799"/>
                  <a:pt x="15121" y="6799"/>
                </a:cubicBezTo>
                <a:cubicBezTo>
                  <a:pt x="15146" y="6799"/>
                  <a:pt x="15215" y="6774"/>
                  <a:pt x="15232" y="6774"/>
                </a:cubicBezTo>
                <a:cubicBezTo>
                  <a:pt x="15237" y="6774"/>
                  <a:pt x="15237" y="6775"/>
                  <a:pt x="15233" y="6780"/>
                </a:cubicBezTo>
                <a:cubicBezTo>
                  <a:pt x="15150" y="6807"/>
                  <a:pt x="15233" y="6835"/>
                  <a:pt x="15205" y="6835"/>
                </a:cubicBezTo>
                <a:cubicBezTo>
                  <a:pt x="15010" y="6947"/>
                  <a:pt x="14815" y="7003"/>
                  <a:pt x="14619" y="7086"/>
                </a:cubicBezTo>
                <a:cubicBezTo>
                  <a:pt x="14145" y="7114"/>
                  <a:pt x="13643" y="7226"/>
                  <a:pt x="13197" y="7365"/>
                </a:cubicBezTo>
                <a:cubicBezTo>
                  <a:pt x="13085" y="7365"/>
                  <a:pt x="13252" y="7226"/>
                  <a:pt x="13336" y="7170"/>
                </a:cubicBezTo>
                <a:lnTo>
                  <a:pt x="13336" y="7170"/>
                </a:lnTo>
                <a:cubicBezTo>
                  <a:pt x="13141" y="7198"/>
                  <a:pt x="13001" y="7198"/>
                  <a:pt x="12750" y="7282"/>
                </a:cubicBezTo>
                <a:cubicBezTo>
                  <a:pt x="12499" y="7365"/>
                  <a:pt x="12276" y="7477"/>
                  <a:pt x="12164" y="7533"/>
                </a:cubicBezTo>
                <a:cubicBezTo>
                  <a:pt x="12053" y="7561"/>
                  <a:pt x="11997" y="7589"/>
                  <a:pt x="11969" y="7589"/>
                </a:cubicBezTo>
                <a:cubicBezTo>
                  <a:pt x="11913" y="7617"/>
                  <a:pt x="11969" y="7589"/>
                  <a:pt x="11913" y="7644"/>
                </a:cubicBezTo>
                <a:cubicBezTo>
                  <a:pt x="11885" y="7672"/>
                  <a:pt x="11802" y="7672"/>
                  <a:pt x="11802" y="7672"/>
                </a:cubicBezTo>
                <a:cubicBezTo>
                  <a:pt x="11746" y="7700"/>
                  <a:pt x="11746" y="7728"/>
                  <a:pt x="11690" y="7756"/>
                </a:cubicBezTo>
                <a:cubicBezTo>
                  <a:pt x="11551" y="7840"/>
                  <a:pt x="11272" y="7923"/>
                  <a:pt x="11272" y="7979"/>
                </a:cubicBezTo>
                <a:cubicBezTo>
                  <a:pt x="11160" y="7979"/>
                  <a:pt x="11020" y="8035"/>
                  <a:pt x="10909" y="8063"/>
                </a:cubicBezTo>
                <a:cubicBezTo>
                  <a:pt x="10714" y="8175"/>
                  <a:pt x="10546" y="8258"/>
                  <a:pt x="10351" y="8314"/>
                </a:cubicBezTo>
                <a:cubicBezTo>
                  <a:pt x="10267" y="8314"/>
                  <a:pt x="10183" y="8342"/>
                  <a:pt x="10100" y="8342"/>
                </a:cubicBezTo>
                <a:cubicBezTo>
                  <a:pt x="9877" y="8454"/>
                  <a:pt x="9653" y="8537"/>
                  <a:pt x="9402" y="8621"/>
                </a:cubicBezTo>
                <a:lnTo>
                  <a:pt x="8928" y="8928"/>
                </a:lnTo>
                <a:cubicBezTo>
                  <a:pt x="8844" y="9012"/>
                  <a:pt x="8789" y="9067"/>
                  <a:pt x="8705" y="9151"/>
                </a:cubicBezTo>
                <a:lnTo>
                  <a:pt x="8649" y="9263"/>
                </a:lnTo>
                <a:lnTo>
                  <a:pt x="8593" y="9291"/>
                </a:lnTo>
                <a:lnTo>
                  <a:pt x="8565" y="9318"/>
                </a:lnTo>
                <a:cubicBezTo>
                  <a:pt x="8537" y="9291"/>
                  <a:pt x="8510" y="9263"/>
                  <a:pt x="8482" y="9235"/>
                </a:cubicBezTo>
                <a:cubicBezTo>
                  <a:pt x="8482" y="9151"/>
                  <a:pt x="8482" y="9095"/>
                  <a:pt x="8482" y="9012"/>
                </a:cubicBezTo>
                <a:cubicBezTo>
                  <a:pt x="8454" y="8788"/>
                  <a:pt x="8398" y="8537"/>
                  <a:pt x="8342" y="8314"/>
                </a:cubicBezTo>
                <a:cubicBezTo>
                  <a:pt x="8286" y="8175"/>
                  <a:pt x="8258" y="8091"/>
                  <a:pt x="8203" y="7923"/>
                </a:cubicBezTo>
                <a:cubicBezTo>
                  <a:pt x="8175" y="7784"/>
                  <a:pt x="8119" y="7617"/>
                  <a:pt x="8063" y="7477"/>
                </a:cubicBezTo>
                <a:cubicBezTo>
                  <a:pt x="7847" y="6938"/>
                  <a:pt x="7606" y="6555"/>
                  <a:pt x="7514" y="6555"/>
                </a:cubicBezTo>
                <a:cubicBezTo>
                  <a:pt x="7511" y="6555"/>
                  <a:pt x="7508" y="6555"/>
                  <a:pt x="7505" y="6556"/>
                </a:cubicBezTo>
                <a:cubicBezTo>
                  <a:pt x="7449" y="6417"/>
                  <a:pt x="7366" y="6277"/>
                  <a:pt x="7282" y="6166"/>
                </a:cubicBezTo>
                <a:cubicBezTo>
                  <a:pt x="6473" y="4157"/>
                  <a:pt x="5524" y="2260"/>
                  <a:pt x="4911" y="0"/>
                </a:cubicBezTo>
                <a:lnTo>
                  <a:pt x="4911" y="28"/>
                </a:lnTo>
                <a:lnTo>
                  <a:pt x="488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31"/>
          <p:cNvSpPr/>
          <p:nvPr/>
        </p:nvSpPr>
        <p:spPr>
          <a:xfrm>
            <a:off x="8277078" y="2112448"/>
            <a:ext cx="610527" cy="527556"/>
          </a:xfrm>
          <a:custGeom>
            <a:rect b="b" l="l" r="r" t="t"/>
            <a:pathLst>
              <a:path extrusionOk="0" h="23939" w="27704">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31"/>
          <p:cNvSpPr/>
          <p:nvPr/>
        </p:nvSpPr>
        <p:spPr>
          <a:xfrm>
            <a:off x="8432678" y="613456"/>
            <a:ext cx="433478" cy="518939"/>
          </a:xfrm>
          <a:custGeom>
            <a:rect b="b" l="l" r="r" t="t"/>
            <a:pathLst>
              <a:path extrusionOk="0" h="23548" w="1967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31"/>
          <p:cNvSpPr/>
          <p:nvPr/>
        </p:nvSpPr>
        <p:spPr>
          <a:xfrm>
            <a:off x="8084695" y="2601255"/>
            <a:ext cx="798661" cy="782287"/>
          </a:xfrm>
          <a:custGeom>
            <a:rect b="b" l="l" r="r" t="t"/>
            <a:pathLst>
              <a:path extrusionOk="0" h="35498" w="36241">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TITLE_AND_BODY_1_1_1">
    <p:spTree>
      <p:nvGrpSpPr>
        <p:cNvPr id="640" name="Shape 640"/>
        <p:cNvGrpSpPr/>
        <p:nvPr/>
      </p:nvGrpSpPr>
      <p:grpSpPr>
        <a:xfrm>
          <a:off x="0" y="0"/>
          <a:ext cx="0" cy="0"/>
          <a:chOff x="0" y="0"/>
          <a:chExt cx="0" cy="0"/>
        </a:xfrm>
      </p:grpSpPr>
      <p:grpSp>
        <p:nvGrpSpPr>
          <p:cNvPr id="641" name="Google Shape;641;p32"/>
          <p:cNvGrpSpPr/>
          <p:nvPr/>
        </p:nvGrpSpPr>
        <p:grpSpPr>
          <a:xfrm rot="10800000">
            <a:off x="1132023" y="265886"/>
            <a:ext cx="7058168" cy="5183347"/>
            <a:chOff x="1282762" y="26746"/>
            <a:chExt cx="6692744" cy="5156534"/>
          </a:xfrm>
        </p:grpSpPr>
        <p:sp>
          <p:nvSpPr>
            <p:cNvPr id="642" name="Google Shape;642;p32"/>
            <p:cNvSpPr/>
            <p:nvPr/>
          </p:nvSpPr>
          <p:spPr>
            <a:xfrm rot="-10449788">
              <a:off x="1495613" y="333274"/>
              <a:ext cx="6257967" cy="4505152"/>
            </a:xfrm>
            <a:custGeom>
              <a:rect b="b" l="l" r="r" t="t"/>
              <a:pathLst>
                <a:path extrusionOk="0" h="25361" w="48378">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32"/>
            <p:cNvSpPr/>
            <p:nvPr/>
          </p:nvSpPr>
          <p:spPr>
            <a:xfrm rot="350212">
              <a:off x="1504688" y="371599"/>
              <a:ext cx="6257967" cy="4505152"/>
            </a:xfrm>
            <a:custGeom>
              <a:rect b="b" l="l" r="r" t="t"/>
              <a:pathLst>
                <a:path extrusionOk="0" h="25361" w="48378">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4" name="Google Shape;644;p32"/>
          <p:cNvSpPr/>
          <p:nvPr/>
        </p:nvSpPr>
        <p:spPr>
          <a:xfrm rot="10800000">
            <a:off x="12680" y="927531"/>
            <a:ext cx="1152826" cy="791918"/>
          </a:xfrm>
          <a:custGeom>
            <a:rect b="b" l="l" r="r" t="t"/>
            <a:pathLst>
              <a:path extrusionOk="0" h="35935" w="52312">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32"/>
          <p:cNvSpPr/>
          <p:nvPr/>
        </p:nvSpPr>
        <p:spPr>
          <a:xfrm rot="10800000">
            <a:off x="7607693" y="4903867"/>
            <a:ext cx="1069193" cy="378141"/>
          </a:xfrm>
          <a:custGeom>
            <a:rect b="b" l="l" r="r" t="t"/>
            <a:pathLst>
              <a:path extrusionOk="0" h="17159" w="48517">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32"/>
          <p:cNvSpPr/>
          <p:nvPr/>
        </p:nvSpPr>
        <p:spPr>
          <a:xfrm rot="10800000">
            <a:off x="7632140" y="4226926"/>
            <a:ext cx="553979" cy="565064"/>
          </a:xfrm>
          <a:custGeom>
            <a:rect b="b" l="l" r="r" t="t"/>
            <a:pathLst>
              <a:path extrusionOk="0" h="25641" w="25138">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32"/>
          <p:cNvSpPr/>
          <p:nvPr/>
        </p:nvSpPr>
        <p:spPr>
          <a:xfrm rot="10800000">
            <a:off x="39405" y="4420939"/>
            <a:ext cx="940715" cy="956692"/>
          </a:xfrm>
          <a:custGeom>
            <a:rect b="b" l="l" r="r" t="t"/>
            <a:pathLst>
              <a:path extrusionOk="0" h="43412" w="42687">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32"/>
          <p:cNvSpPr/>
          <p:nvPr/>
        </p:nvSpPr>
        <p:spPr>
          <a:xfrm rot="10800000">
            <a:off x="7278975" y="-25699"/>
            <a:ext cx="1026154" cy="951161"/>
          </a:xfrm>
          <a:custGeom>
            <a:rect b="b" l="l" r="r" t="t"/>
            <a:pathLst>
              <a:path extrusionOk="0" h="43161" w="46564">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32"/>
          <p:cNvSpPr/>
          <p:nvPr/>
        </p:nvSpPr>
        <p:spPr>
          <a:xfrm rot="10800000">
            <a:off x="8321520" y="4404619"/>
            <a:ext cx="696605" cy="543533"/>
          </a:xfrm>
          <a:custGeom>
            <a:rect b="b" l="l" r="r" t="t"/>
            <a:pathLst>
              <a:path extrusionOk="0" h="24664" w="3161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32"/>
          <p:cNvSpPr/>
          <p:nvPr/>
        </p:nvSpPr>
        <p:spPr>
          <a:xfrm rot="10800000">
            <a:off x="8604793" y="272106"/>
            <a:ext cx="583487" cy="1018794"/>
          </a:xfrm>
          <a:custGeom>
            <a:rect b="b" l="l" r="r" t="t"/>
            <a:pathLst>
              <a:path extrusionOk="0" h="46230" w="26477">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32"/>
          <p:cNvSpPr/>
          <p:nvPr/>
        </p:nvSpPr>
        <p:spPr>
          <a:xfrm rot="10800000">
            <a:off x="-22676" y="683452"/>
            <a:ext cx="939481" cy="590252"/>
          </a:xfrm>
          <a:custGeom>
            <a:rect b="b" l="l" r="r" t="t"/>
            <a:pathLst>
              <a:path extrusionOk="0" h="26784" w="42631">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32"/>
          <p:cNvSpPr/>
          <p:nvPr/>
        </p:nvSpPr>
        <p:spPr>
          <a:xfrm rot="10800000">
            <a:off x="7810048" y="3773832"/>
            <a:ext cx="938247" cy="431009"/>
          </a:xfrm>
          <a:custGeom>
            <a:rect b="b" l="l" r="r" t="t"/>
            <a:pathLst>
              <a:path extrusionOk="0" h="19558" w="42575">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32"/>
          <p:cNvSpPr/>
          <p:nvPr/>
        </p:nvSpPr>
        <p:spPr>
          <a:xfrm rot="10800000">
            <a:off x="635225" y="3488212"/>
            <a:ext cx="812809" cy="787003"/>
          </a:xfrm>
          <a:custGeom>
            <a:rect b="b" l="l" r="r" t="t"/>
            <a:pathLst>
              <a:path extrusionOk="0" h="35712" w="36883">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32"/>
          <p:cNvSpPr/>
          <p:nvPr/>
        </p:nvSpPr>
        <p:spPr>
          <a:xfrm rot="10800000">
            <a:off x="606913" y="4063084"/>
            <a:ext cx="284702" cy="260087"/>
          </a:xfrm>
          <a:custGeom>
            <a:rect b="b" l="l" r="r" t="t"/>
            <a:pathLst>
              <a:path extrusionOk="0" h="11802" w="12919">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32"/>
          <p:cNvSpPr/>
          <p:nvPr/>
        </p:nvSpPr>
        <p:spPr>
          <a:xfrm rot="10800000">
            <a:off x="8593925" y="3898035"/>
            <a:ext cx="285297" cy="271766"/>
          </a:xfrm>
          <a:custGeom>
            <a:rect b="b" l="l" r="r" t="t"/>
            <a:pathLst>
              <a:path extrusionOk="0" h="12332" w="12946">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32"/>
          <p:cNvSpPr/>
          <p:nvPr/>
        </p:nvSpPr>
        <p:spPr>
          <a:xfrm rot="10800000">
            <a:off x="6411511" y="1577417"/>
            <a:ext cx="2468" cy="2755"/>
          </a:xfrm>
          <a:custGeom>
            <a:rect b="b" l="l" r="r" t="t"/>
            <a:pathLst>
              <a:path extrusionOk="0" h="125" w="112">
                <a:moveTo>
                  <a:pt x="37" y="1"/>
                </a:moveTo>
                <a:cubicBezTo>
                  <a:pt x="31" y="1"/>
                  <a:pt x="28" y="4"/>
                  <a:pt x="28" y="13"/>
                </a:cubicBezTo>
                <a:cubicBezTo>
                  <a:pt x="0" y="41"/>
                  <a:pt x="0" y="97"/>
                  <a:pt x="28" y="125"/>
                </a:cubicBezTo>
                <a:lnTo>
                  <a:pt x="112" y="13"/>
                </a:lnTo>
                <a:cubicBezTo>
                  <a:pt x="75" y="13"/>
                  <a:pt x="50" y="1"/>
                  <a:pt x="37" y="1"/>
                </a:cubicBezTo>
                <a:close/>
              </a:path>
            </a:pathLst>
          </a:custGeom>
          <a:solidFill>
            <a:srgbClr val="FFD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32"/>
          <p:cNvSpPr/>
          <p:nvPr/>
        </p:nvSpPr>
        <p:spPr>
          <a:xfrm rot="10800000">
            <a:off x="999490" y="296775"/>
            <a:ext cx="662800" cy="1034220"/>
          </a:xfrm>
          <a:custGeom>
            <a:rect b="b" l="l" r="r" t="t"/>
            <a:pathLst>
              <a:path extrusionOk="0" h="46930" w="30076">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32"/>
          <p:cNvSpPr/>
          <p:nvPr/>
        </p:nvSpPr>
        <p:spPr>
          <a:xfrm rot="10800000">
            <a:off x="7393949" y="534433"/>
            <a:ext cx="1066130" cy="558893"/>
          </a:xfrm>
          <a:custGeom>
            <a:rect b="b" l="l" r="r" t="t"/>
            <a:pathLst>
              <a:path extrusionOk="0" h="25361" w="48378">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32"/>
          <p:cNvSpPr/>
          <p:nvPr/>
        </p:nvSpPr>
        <p:spPr>
          <a:xfrm rot="10800000">
            <a:off x="5538426" y="1705922"/>
            <a:ext cx="5553" cy="19084"/>
          </a:xfrm>
          <a:custGeom>
            <a:rect b="b" l="l" r="r" t="t"/>
            <a:pathLst>
              <a:path extrusionOk="0" h="866" w="252">
                <a:moveTo>
                  <a:pt x="0" y="1"/>
                </a:moveTo>
                <a:cubicBezTo>
                  <a:pt x="0" y="308"/>
                  <a:pt x="28" y="587"/>
                  <a:pt x="140" y="866"/>
                </a:cubicBezTo>
                <a:cubicBezTo>
                  <a:pt x="168" y="698"/>
                  <a:pt x="224" y="531"/>
                  <a:pt x="252" y="336"/>
                </a:cubicBezTo>
                <a:lnTo>
                  <a:pt x="196" y="224"/>
                </a:lnTo>
                <a:cubicBezTo>
                  <a:pt x="191" y="247"/>
                  <a:pt x="185" y="256"/>
                  <a:pt x="176" y="256"/>
                </a:cubicBezTo>
                <a:cubicBezTo>
                  <a:pt x="133" y="256"/>
                  <a:pt x="47" y="1"/>
                  <a:pt x="0" y="1"/>
                </a:cubicBezTo>
                <a:close/>
              </a:path>
            </a:pathLst>
          </a:custGeom>
          <a:solidFill>
            <a:srgbClr val="FFD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32"/>
          <p:cNvSpPr/>
          <p:nvPr/>
        </p:nvSpPr>
        <p:spPr>
          <a:xfrm rot="10800000">
            <a:off x="8265411" y="1087988"/>
            <a:ext cx="747644" cy="528768"/>
          </a:xfrm>
          <a:custGeom>
            <a:rect b="b" l="l" r="r" t="t"/>
            <a:pathLst>
              <a:path extrusionOk="0" h="23994" w="33926">
                <a:moveTo>
                  <a:pt x="11690" y="7923"/>
                </a:moveTo>
                <a:cubicBezTo>
                  <a:pt x="11718" y="7923"/>
                  <a:pt x="11662" y="7951"/>
                  <a:pt x="11662" y="7951"/>
                </a:cubicBezTo>
                <a:cubicBezTo>
                  <a:pt x="11603" y="7971"/>
                  <a:pt x="11544" y="7991"/>
                  <a:pt x="11514" y="7991"/>
                </a:cubicBezTo>
                <a:cubicBezTo>
                  <a:pt x="11502" y="7991"/>
                  <a:pt x="11495" y="7987"/>
                  <a:pt x="11495" y="7979"/>
                </a:cubicBezTo>
                <a:cubicBezTo>
                  <a:pt x="11551" y="7951"/>
                  <a:pt x="11634" y="7923"/>
                  <a:pt x="11690" y="7923"/>
                </a:cubicBezTo>
                <a:close/>
                <a:moveTo>
                  <a:pt x="31805" y="11801"/>
                </a:moveTo>
                <a:cubicBezTo>
                  <a:pt x="31777" y="11811"/>
                  <a:pt x="31746" y="11814"/>
                  <a:pt x="31714" y="11814"/>
                </a:cubicBezTo>
                <a:cubicBezTo>
                  <a:pt x="31650" y="11814"/>
                  <a:pt x="31582" y="11801"/>
                  <a:pt x="31526" y="11801"/>
                </a:cubicBezTo>
                <a:close/>
                <a:moveTo>
                  <a:pt x="33842" y="12387"/>
                </a:moveTo>
                <a:lnTo>
                  <a:pt x="33870" y="12415"/>
                </a:lnTo>
                <a:cubicBezTo>
                  <a:pt x="33814" y="12499"/>
                  <a:pt x="33758" y="12583"/>
                  <a:pt x="33675" y="12666"/>
                </a:cubicBezTo>
                <a:cubicBezTo>
                  <a:pt x="33758" y="12499"/>
                  <a:pt x="33814" y="12387"/>
                  <a:pt x="33842" y="12387"/>
                </a:cubicBezTo>
                <a:close/>
                <a:moveTo>
                  <a:pt x="32823" y="13216"/>
                </a:moveTo>
                <a:cubicBezTo>
                  <a:pt x="32838" y="13216"/>
                  <a:pt x="32838" y="13252"/>
                  <a:pt x="32838" y="13252"/>
                </a:cubicBezTo>
                <a:cubicBezTo>
                  <a:pt x="32810" y="13280"/>
                  <a:pt x="32810" y="13336"/>
                  <a:pt x="32782" y="13364"/>
                </a:cubicBezTo>
                <a:cubicBezTo>
                  <a:pt x="32772" y="13369"/>
                  <a:pt x="32765" y="13371"/>
                  <a:pt x="32760" y="13371"/>
                </a:cubicBezTo>
                <a:cubicBezTo>
                  <a:pt x="32736" y="13371"/>
                  <a:pt x="32763" y="13317"/>
                  <a:pt x="32810" y="13224"/>
                </a:cubicBezTo>
                <a:cubicBezTo>
                  <a:pt x="32815" y="13219"/>
                  <a:pt x="32820" y="13216"/>
                  <a:pt x="32823" y="13216"/>
                </a:cubicBezTo>
                <a:close/>
                <a:moveTo>
                  <a:pt x="33228" y="14424"/>
                </a:moveTo>
                <a:cubicBezTo>
                  <a:pt x="33158" y="14564"/>
                  <a:pt x="33127" y="14626"/>
                  <a:pt x="33119" y="14626"/>
                </a:cubicBezTo>
                <a:cubicBezTo>
                  <a:pt x="33117" y="14626"/>
                  <a:pt x="33117" y="14624"/>
                  <a:pt x="33117" y="14619"/>
                </a:cubicBezTo>
                <a:lnTo>
                  <a:pt x="33200" y="14424"/>
                </a:lnTo>
                <a:close/>
                <a:moveTo>
                  <a:pt x="33221" y="14645"/>
                </a:moveTo>
                <a:cubicBezTo>
                  <a:pt x="33226" y="14645"/>
                  <a:pt x="33228" y="14647"/>
                  <a:pt x="33228" y="14647"/>
                </a:cubicBezTo>
                <a:cubicBezTo>
                  <a:pt x="33200" y="14731"/>
                  <a:pt x="33172" y="14842"/>
                  <a:pt x="33089" y="14982"/>
                </a:cubicBezTo>
                <a:cubicBezTo>
                  <a:pt x="33085" y="14984"/>
                  <a:pt x="33083" y="14984"/>
                  <a:pt x="33080" y="14984"/>
                </a:cubicBezTo>
                <a:cubicBezTo>
                  <a:pt x="33042" y="14984"/>
                  <a:pt x="33117" y="14785"/>
                  <a:pt x="33117" y="14759"/>
                </a:cubicBezTo>
                <a:cubicBezTo>
                  <a:pt x="33176" y="14659"/>
                  <a:pt x="33208" y="14645"/>
                  <a:pt x="33221" y="14645"/>
                </a:cubicBezTo>
                <a:close/>
                <a:moveTo>
                  <a:pt x="32754" y="13252"/>
                </a:moveTo>
                <a:cubicBezTo>
                  <a:pt x="32754" y="13364"/>
                  <a:pt x="32726" y="13447"/>
                  <a:pt x="32670" y="13531"/>
                </a:cubicBezTo>
                <a:cubicBezTo>
                  <a:pt x="32751" y="13612"/>
                  <a:pt x="32622" y="14062"/>
                  <a:pt x="32717" y="14062"/>
                </a:cubicBezTo>
                <a:cubicBezTo>
                  <a:pt x="32720" y="14062"/>
                  <a:pt x="32723" y="14062"/>
                  <a:pt x="32726" y="14061"/>
                </a:cubicBezTo>
                <a:lnTo>
                  <a:pt x="32726" y="14061"/>
                </a:lnTo>
                <a:cubicBezTo>
                  <a:pt x="32670" y="14229"/>
                  <a:pt x="32642" y="14424"/>
                  <a:pt x="32586" y="14591"/>
                </a:cubicBezTo>
                <a:cubicBezTo>
                  <a:pt x="32586" y="14675"/>
                  <a:pt x="32586" y="14731"/>
                  <a:pt x="32586" y="14815"/>
                </a:cubicBezTo>
                <a:cubicBezTo>
                  <a:pt x="32586" y="14842"/>
                  <a:pt x="32586" y="14898"/>
                  <a:pt x="32586" y="14954"/>
                </a:cubicBezTo>
                <a:cubicBezTo>
                  <a:pt x="32531" y="15177"/>
                  <a:pt x="32475" y="15428"/>
                  <a:pt x="32447" y="15679"/>
                </a:cubicBezTo>
                <a:cubicBezTo>
                  <a:pt x="32140" y="15651"/>
                  <a:pt x="31889" y="15651"/>
                  <a:pt x="31638" y="15596"/>
                </a:cubicBezTo>
                <a:cubicBezTo>
                  <a:pt x="31973" y="14815"/>
                  <a:pt x="32307" y="14061"/>
                  <a:pt x="32670" y="13280"/>
                </a:cubicBezTo>
                <a:cubicBezTo>
                  <a:pt x="32670" y="13308"/>
                  <a:pt x="32670" y="13308"/>
                  <a:pt x="32670" y="13336"/>
                </a:cubicBezTo>
                <a:cubicBezTo>
                  <a:pt x="32698" y="13336"/>
                  <a:pt x="32754" y="13252"/>
                  <a:pt x="32754" y="13252"/>
                </a:cubicBezTo>
                <a:close/>
                <a:moveTo>
                  <a:pt x="31219" y="17409"/>
                </a:moveTo>
                <a:lnTo>
                  <a:pt x="31191" y="17549"/>
                </a:lnTo>
                <a:cubicBezTo>
                  <a:pt x="31136" y="17549"/>
                  <a:pt x="31136" y="17521"/>
                  <a:pt x="31191" y="17409"/>
                </a:cubicBezTo>
                <a:close/>
                <a:moveTo>
                  <a:pt x="30215" y="19418"/>
                </a:moveTo>
                <a:cubicBezTo>
                  <a:pt x="30192" y="19465"/>
                  <a:pt x="30149" y="19570"/>
                  <a:pt x="30135" y="19570"/>
                </a:cubicBezTo>
                <a:cubicBezTo>
                  <a:pt x="30133" y="19570"/>
                  <a:pt x="30131" y="19566"/>
                  <a:pt x="30131" y="19557"/>
                </a:cubicBezTo>
                <a:cubicBezTo>
                  <a:pt x="30159" y="19502"/>
                  <a:pt x="30187" y="19418"/>
                  <a:pt x="30215" y="19418"/>
                </a:cubicBezTo>
                <a:close/>
                <a:moveTo>
                  <a:pt x="26700" y="22654"/>
                </a:moveTo>
                <a:cubicBezTo>
                  <a:pt x="26759" y="22674"/>
                  <a:pt x="26860" y="22722"/>
                  <a:pt x="26894" y="22738"/>
                </a:cubicBezTo>
                <a:lnTo>
                  <a:pt x="26894" y="22738"/>
                </a:lnTo>
                <a:cubicBezTo>
                  <a:pt x="26838" y="22737"/>
                  <a:pt x="26644" y="22654"/>
                  <a:pt x="26700" y="22654"/>
                </a:cubicBezTo>
                <a:close/>
                <a:moveTo>
                  <a:pt x="29462" y="21594"/>
                </a:moveTo>
                <a:lnTo>
                  <a:pt x="29462" y="21622"/>
                </a:lnTo>
                <a:cubicBezTo>
                  <a:pt x="29490" y="21761"/>
                  <a:pt x="29378" y="22236"/>
                  <a:pt x="29406" y="22403"/>
                </a:cubicBezTo>
                <a:cubicBezTo>
                  <a:pt x="29266" y="22905"/>
                  <a:pt x="29266" y="23128"/>
                  <a:pt x="29183" y="23575"/>
                </a:cubicBezTo>
                <a:cubicBezTo>
                  <a:pt x="29099" y="23575"/>
                  <a:pt x="29043" y="23547"/>
                  <a:pt x="28987" y="23519"/>
                </a:cubicBezTo>
                <a:cubicBezTo>
                  <a:pt x="28876" y="23463"/>
                  <a:pt x="28764" y="23407"/>
                  <a:pt x="28681" y="23324"/>
                </a:cubicBezTo>
                <a:cubicBezTo>
                  <a:pt x="28346" y="23156"/>
                  <a:pt x="28067" y="22989"/>
                  <a:pt x="27844" y="22849"/>
                </a:cubicBezTo>
                <a:lnTo>
                  <a:pt x="27537" y="22654"/>
                </a:lnTo>
                <a:lnTo>
                  <a:pt x="27537" y="22654"/>
                </a:lnTo>
                <a:cubicBezTo>
                  <a:pt x="28011" y="22849"/>
                  <a:pt x="28513" y="23045"/>
                  <a:pt x="28987" y="23240"/>
                </a:cubicBezTo>
                <a:cubicBezTo>
                  <a:pt x="29155" y="22682"/>
                  <a:pt x="29294" y="22152"/>
                  <a:pt x="29462" y="21594"/>
                </a:cubicBezTo>
                <a:close/>
                <a:moveTo>
                  <a:pt x="4883" y="0"/>
                </a:moveTo>
                <a:cubicBezTo>
                  <a:pt x="4855" y="140"/>
                  <a:pt x="4855" y="279"/>
                  <a:pt x="4827" y="419"/>
                </a:cubicBezTo>
                <a:lnTo>
                  <a:pt x="4855" y="474"/>
                </a:lnTo>
                <a:cubicBezTo>
                  <a:pt x="4827" y="670"/>
                  <a:pt x="4799" y="837"/>
                  <a:pt x="4743" y="1032"/>
                </a:cubicBezTo>
                <a:cubicBezTo>
                  <a:pt x="4743" y="1004"/>
                  <a:pt x="4743" y="977"/>
                  <a:pt x="4743" y="949"/>
                </a:cubicBezTo>
                <a:cubicBezTo>
                  <a:pt x="4604" y="1423"/>
                  <a:pt x="4436" y="1897"/>
                  <a:pt x="4241" y="2344"/>
                </a:cubicBezTo>
                <a:cubicBezTo>
                  <a:pt x="4129" y="2595"/>
                  <a:pt x="4018" y="2846"/>
                  <a:pt x="3878" y="3097"/>
                </a:cubicBezTo>
                <a:lnTo>
                  <a:pt x="3627" y="3543"/>
                </a:lnTo>
                <a:lnTo>
                  <a:pt x="0" y="10127"/>
                </a:lnTo>
                <a:cubicBezTo>
                  <a:pt x="2511" y="10797"/>
                  <a:pt x="4771" y="11969"/>
                  <a:pt x="7031" y="13196"/>
                </a:cubicBezTo>
                <a:cubicBezTo>
                  <a:pt x="7756" y="13559"/>
                  <a:pt x="8454" y="13950"/>
                  <a:pt x="9151" y="14312"/>
                </a:cubicBezTo>
                <a:cubicBezTo>
                  <a:pt x="9347" y="14563"/>
                  <a:pt x="9570" y="14787"/>
                  <a:pt x="9821" y="14954"/>
                </a:cubicBezTo>
                <a:cubicBezTo>
                  <a:pt x="10156" y="15149"/>
                  <a:pt x="10769" y="15512"/>
                  <a:pt x="11216" y="15735"/>
                </a:cubicBezTo>
                <a:cubicBezTo>
                  <a:pt x="11774" y="16014"/>
                  <a:pt x="12248" y="16182"/>
                  <a:pt x="12667" y="16377"/>
                </a:cubicBezTo>
                <a:cubicBezTo>
                  <a:pt x="13531" y="16795"/>
                  <a:pt x="14089" y="17019"/>
                  <a:pt x="14815" y="17325"/>
                </a:cubicBezTo>
                <a:cubicBezTo>
                  <a:pt x="15680" y="17716"/>
                  <a:pt x="16489" y="18107"/>
                  <a:pt x="17270" y="18469"/>
                </a:cubicBezTo>
                <a:cubicBezTo>
                  <a:pt x="17967" y="18776"/>
                  <a:pt x="18358" y="18888"/>
                  <a:pt x="18972" y="19167"/>
                </a:cubicBezTo>
                <a:cubicBezTo>
                  <a:pt x="19195" y="19223"/>
                  <a:pt x="19502" y="19334"/>
                  <a:pt x="19809" y="19446"/>
                </a:cubicBezTo>
                <a:lnTo>
                  <a:pt x="19948" y="19529"/>
                </a:lnTo>
                <a:cubicBezTo>
                  <a:pt x="20283" y="19808"/>
                  <a:pt x="21371" y="20283"/>
                  <a:pt x="22152" y="20562"/>
                </a:cubicBezTo>
                <a:cubicBezTo>
                  <a:pt x="22180" y="20534"/>
                  <a:pt x="22236" y="20534"/>
                  <a:pt x="22347" y="20534"/>
                </a:cubicBezTo>
                <a:cubicBezTo>
                  <a:pt x="23101" y="20869"/>
                  <a:pt x="23882" y="21203"/>
                  <a:pt x="24663" y="21510"/>
                </a:cubicBezTo>
                <a:lnTo>
                  <a:pt x="25779" y="22152"/>
                </a:lnTo>
                <a:cubicBezTo>
                  <a:pt x="25946" y="22319"/>
                  <a:pt x="26170" y="22459"/>
                  <a:pt x="26393" y="22570"/>
                </a:cubicBezTo>
                <a:cubicBezTo>
                  <a:pt x="26504" y="22654"/>
                  <a:pt x="26644" y="22738"/>
                  <a:pt x="26783" y="22849"/>
                </a:cubicBezTo>
                <a:cubicBezTo>
                  <a:pt x="26811" y="22849"/>
                  <a:pt x="26895" y="22877"/>
                  <a:pt x="26979" y="22905"/>
                </a:cubicBezTo>
                <a:cubicBezTo>
                  <a:pt x="27062" y="22961"/>
                  <a:pt x="27146" y="23017"/>
                  <a:pt x="27258" y="23073"/>
                </a:cubicBezTo>
                <a:lnTo>
                  <a:pt x="27397" y="23156"/>
                </a:lnTo>
                <a:lnTo>
                  <a:pt x="27620" y="23268"/>
                </a:lnTo>
                <a:cubicBezTo>
                  <a:pt x="27899" y="23407"/>
                  <a:pt x="28290" y="23547"/>
                  <a:pt x="28429" y="23631"/>
                </a:cubicBezTo>
                <a:lnTo>
                  <a:pt x="29350" y="23993"/>
                </a:lnTo>
                <a:cubicBezTo>
                  <a:pt x="29434" y="23631"/>
                  <a:pt x="29545" y="23240"/>
                  <a:pt x="29657" y="22822"/>
                </a:cubicBezTo>
                <a:cubicBezTo>
                  <a:pt x="29713" y="22626"/>
                  <a:pt x="29769" y="22403"/>
                  <a:pt x="29797" y="22208"/>
                </a:cubicBezTo>
                <a:cubicBezTo>
                  <a:pt x="29824" y="22096"/>
                  <a:pt x="29852" y="21985"/>
                  <a:pt x="29880" y="21901"/>
                </a:cubicBezTo>
                <a:cubicBezTo>
                  <a:pt x="29880" y="21817"/>
                  <a:pt x="29908" y="21733"/>
                  <a:pt x="29936" y="21622"/>
                </a:cubicBezTo>
                <a:cubicBezTo>
                  <a:pt x="29964" y="21538"/>
                  <a:pt x="29964" y="21455"/>
                  <a:pt x="29964" y="21343"/>
                </a:cubicBezTo>
                <a:cubicBezTo>
                  <a:pt x="30076" y="20869"/>
                  <a:pt x="30159" y="20366"/>
                  <a:pt x="30187" y="19864"/>
                </a:cubicBezTo>
                <a:cubicBezTo>
                  <a:pt x="30271" y="19557"/>
                  <a:pt x="30299" y="19223"/>
                  <a:pt x="30299" y="18916"/>
                </a:cubicBezTo>
                <a:cubicBezTo>
                  <a:pt x="30410" y="18581"/>
                  <a:pt x="30522" y="18246"/>
                  <a:pt x="30661" y="17939"/>
                </a:cubicBezTo>
                <a:cubicBezTo>
                  <a:pt x="30673" y="17943"/>
                  <a:pt x="30686" y="17945"/>
                  <a:pt x="30699" y="17945"/>
                </a:cubicBezTo>
                <a:cubicBezTo>
                  <a:pt x="30777" y="17945"/>
                  <a:pt x="30873" y="17883"/>
                  <a:pt x="30968" y="17883"/>
                </a:cubicBezTo>
                <a:cubicBezTo>
                  <a:pt x="31191" y="17911"/>
                  <a:pt x="31415" y="17995"/>
                  <a:pt x="31694" y="18023"/>
                </a:cubicBezTo>
                <a:cubicBezTo>
                  <a:pt x="31749" y="17939"/>
                  <a:pt x="31749" y="17800"/>
                  <a:pt x="31805" y="17716"/>
                </a:cubicBezTo>
                <a:lnTo>
                  <a:pt x="31805" y="17716"/>
                </a:lnTo>
                <a:cubicBezTo>
                  <a:pt x="31769" y="17884"/>
                  <a:pt x="31780" y="17928"/>
                  <a:pt x="31806" y="17928"/>
                </a:cubicBezTo>
                <a:cubicBezTo>
                  <a:pt x="31834" y="17928"/>
                  <a:pt x="31881" y="17876"/>
                  <a:pt x="31905" y="17876"/>
                </a:cubicBezTo>
                <a:cubicBezTo>
                  <a:pt x="31910" y="17876"/>
                  <a:pt x="31914" y="17878"/>
                  <a:pt x="31917" y="17883"/>
                </a:cubicBezTo>
                <a:lnTo>
                  <a:pt x="32196" y="17465"/>
                </a:lnTo>
                <a:cubicBezTo>
                  <a:pt x="32307" y="17214"/>
                  <a:pt x="32419" y="16963"/>
                  <a:pt x="32559" y="16740"/>
                </a:cubicBezTo>
                <a:cubicBezTo>
                  <a:pt x="32670" y="16461"/>
                  <a:pt x="32782" y="16154"/>
                  <a:pt x="32893" y="15875"/>
                </a:cubicBezTo>
                <a:cubicBezTo>
                  <a:pt x="33005" y="15596"/>
                  <a:pt x="33089" y="15317"/>
                  <a:pt x="33144" y="15094"/>
                </a:cubicBezTo>
                <a:cubicBezTo>
                  <a:pt x="33256" y="14787"/>
                  <a:pt x="33340" y="14480"/>
                  <a:pt x="33396" y="14173"/>
                </a:cubicBezTo>
                <a:cubicBezTo>
                  <a:pt x="33451" y="14089"/>
                  <a:pt x="33479" y="14005"/>
                  <a:pt x="33535" y="13922"/>
                </a:cubicBezTo>
                <a:cubicBezTo>
                  <a:pt x="33619" y="13559"/>
                  <a:pt x="33870" y="12945"/>
                  <a:pt x="33870" y="12694"/>
                </a:cubicBezTo>
                <a:cubicBezTo>
                  <a:pt x="33870" y="12583"/>
                  <a:pt x="33898" y="12499"/>
                  <a:pt x="33926" y="12387"/>
                </a:cubicBezTo>
                <a:cubicBezTo>
                  <a:pt x="33842" y="12332"/>
                  <a:pt x="33786" y="12332"/>
                  <a:pt x="33702" y="12304"/>
                </a:cubicBezTo>
                <a:cubicBezTo>
                  <a:pt x="33675" y="12276"/>
                  <a:pt x="33675" y="12248"/>
                  <a:pt x="33619" y="12248"/>
                </a:cubicBezTo>
                <a:lnTo>
                  <a:pt x="33451" y="12220"/>
                </a:lnTo>
                <a:cubicBezTo>
                  <a:pt x="33368" y="12192"/>
                  <a:pt x="33256" y="12164"/>
                  <a:pt x="33172" y="12164"/>
                </a:cubicBezTo>
                <a:lnTo>
                  <a:pt x="32726" y="12164"/>
                </a:lnTo>
                <a:cubicBezTo>
                  <a:pt x="32447" y="12192"/>
                  <a:pt x="32196" y="12220"/>
                  <a:pt x="31749" y="12248"/>
                </a:cubicBezTo>
                <a:cubicBezTo>
                  <a:pt x="31777" y="12053"/>
                  <a:pt x="32140" y="11885"/>
                  <a:pt x="32196" y="11718"/>
                </a:cubicBezTo>
                <a:cubicBezTo>
                  <a:pt x="32084" y="11690"/>
                  <a:pt x="31973" y="11634"/>
                  <a:pt x="31861" y="11634"/>
                </a:cubicBezTo>
                <a:cubicBezTo>
                  <a:pt x="31722" y="11634"/>
                  <a:pt x="31610" y="11606"/>
                  <a:pt x="31498" y="11606"/>
                </a:cubicBezTo>
                <a:cubicBezTo>
                  <a:pt x="31409" y="11599"/>
                  <a:pt x="31319" y="11595"/>
                  <a:pt x="31230" y="11595"/>
                </a:cubicBezTo>
                <a:cubicBezTo>
                  <a:pt x="30986" y="11595"/>
                  <a:pt x="30747" y="11621"/>
                  <a:pt x="30522" y="11662"/>
                </a:cubicBezTo>
                <a:lnTo>
                  <a:pt x="30299" y="11718"/>
                </a:lnTo>
                <a:lnTo>
                  <a:pt x="30215" y="11718"/>
                </a:lnTo>
                <a:lnTo>
                  <a:pt x="30131" y="11746"/>
                </a:lnTo>
                <a:lnTo>
                  <a:pt x="29880" y="11829"/>
                </a:lnTo>
                <a:cubicBezTo>
                  <a:pt x="29713" y="11885"/>
                  <a:pt x="29518" y="11941"/>
                  <a:pt x="29322" y="11997"/>
                </a:cubicBezTo>
                <a:cubicBezTo>
                  <a:pt x="29183" y="12080"/>
                  <a:pt x="28960" y="12164"/>
                  <a:pt x="28820" y="12248"/>
                </a:cubicBezTo>
                <a:cubicBezTo>
                  <a:pt x="28681" y="12387"/>
                  <a:pt x="28569" y="12499"/>
                  <a:pt x="28429" y="12583"/>
                </a:cubicBezTo>
                <a:cubicBezTo>
                  <a:pt x="28410" y="12586"/>
                  <a:pt x="28394" y="12588"/>
                  <a:pt x="28381" y="12588"/>
                </a:cubicBezTo>
                <a:cubicBezTo>
                  <a:pt x="28297" y="12588"/>
                  <a:pt x="28314" y="12519"/>
                  <a:pt x="28290" y="12471"/>
                </a:cubicBezTo>
                <a:cubicBezTo>
                  <a:pt x="27955" y="12555"/>
                  <a:pt x="27648" y="12638"/>
                  <a:pt x="27314" y="12722"/>
                </a:cubicBezTo>
                <a:cubicBezTo>
                  <a:pt x="26979" y="12889"/>
                  <a:pt x="26672" y="12973"/>
                  <a:pt x="26337" y="13141"/>
                </a:cubicBezTo>
                <a:cubicBezTo>
                  <a:pt x="26142" y="13224"/>
                  <a:pt x="25974" y="13308"/>
                  <a:pt x="25807" y="13392"/>
                </a:cubicBezTo>
                <a:cubicBezTo>
                  <a:pt x="25472" y="13503"/>
                  <a:pt x="25165" y="13643"/>
                  <a:pt x="24858" y="13782"/>
                </a:cubicBezTo>
                <a:cubicBezTo>
                  <a:pt x="24831" y="13838"/>
                  <a:pt x="24635" y="13950"/>
                  <a:pt x="24524" y="14033"/>
                </a:cubicBezTo>
                <a:cubicBezTo>
                  <a:pt x="24511" y="14030"/>
                  <a:pt x="24495" y="14029"/>
                  <a:pt x="24478" y="14029"/>
                </a:cubicBezTo>
                <a:cubicBezTo>
                  <a:pt x="24194" y="14029"/>
                  <a:pt x="23352" y="14430"/>
                  <a:pt x="22905" y="14536"/>
                </a:cubicBezTo>
                <a:cubicBezTo>
                  <a:pt x="22013" y="14982"/>
                  <a:pt x="22347" y="15066"/>
                  <a:pt x="21985" y="15373"/>
                </a:cubicBezTo>
                <a:cubicBezTo>
                  <a:pt x="21929" y="15428"/>
                  <a:pt x="22068" y="15456"/>
                  <a:pt x="21985" y="15484"/>
                </a:cubicBezTo>
                <a:cubicBezTo>
                  <a:pt x="21975" y="15487"/>
                  <a:pt x="21968" y="15489"/>
                  <a:pt x="21962" y="15489"/>
                </a:cubicBezTo>
                <a:cubicBezTo>
                  <a:pt x="21932" y="15489"/>
                  <a:pt x="21949" y="15452"/>
                  <a:pt x="21940" y="15452"/>
                </a:cubicBezTo>
                <a:cubicBezTo>
                  <a:pt x="21935" y="15452"/>
                  <a:pt x="21925" y="15460"/>
                  <a:pt x="21901" y="15484"/>
                </a:cubicBezTo>
                <a:cubicBezTo>
                  <a:pt x="21845" y="15540"/>
                  <a:pt x="21873" y="15596"/>
                  <a:pt x="21706" y="15679"/>
                </a:cubicBezTo>
                <a:cubicBezTo>
                  <a:pt x="21678" y="15624"/>
                  <a:pt x="21538" y="15624"/>
                  <a:pt x="21594" y="15540"/>
                </a:cubicBezTo>
                <a:lnTo>
                  <a:pt x="21594" y="15540"/>
                </a:lnTo>
                <a:cubicBezTo>
                  <a:pt x="21511" y="15568"/>
                  <a:pt x="21427" y="15568"/>
                  <a:pt x="21343" y="15596"/>
                </a:cubicBezTo>
                <a:lnTo>
                  <a:pt x="21204" y="15624"/>
                </a:lnTo>
                <a:lnTo>
                  <a:pt x="21148" y="15624"/>
                </a:lnTo>
                <a:cubicBezTo>
                  <a:pt x="21134" y="15624"/>
                  <a:pt x="21127" y="15631"/>
                  <a:pt x="21123" y="15631"/>
                </a:cubicBezTo>
                <a:cubicBezTo>
                  <a:pt x="21120" y="15631"/>
                  <a:pt x="21120" y="15624"/>
                  <a:pt x="21120" y="15596"/>
                </a:cubicBezTo>
                <a:lnTo>
                  <a:pt x="21120" y="15568"/>
                </a:lnTo>
                <a:cubicBezTo>
                  <a:pt x="21120" y="15428"/>
                  <a:pt x="21120" y="15261"/>
                  <a:pt x="21120" y="15121"/>
                </a:cubicBezTo>
                <a:cubicBezTo>
                  <a:pt x="21176" y="14954"/>
                  <a:pt x="21232" y="14759"/>
                  <a:pt x="21259" y="14563"/>
                </a:cubicBezTo>
                <a:lnTo>
                  <a:pt x="21259" y="14424"/>
                </a:lnTo>
                <a:lnTo>
                  <a:pt x="21259" y="14257"/>
                </a:lnTo>
                <a:cubicBezTo>
                  <a:pt x="21259" y="14061"/>
                  <a:pt x="21232" y="13866"/>
                  <a:pt x="21259" y="13671"/>
                </a:cubicBezTo>
                <a:cubicBezTo>
                  <a:pt x="21259" y="13475"/>
                  <a:pt x="21287" y="13392"/>
                  <a:pt x="21315" y="13224"/>
                </a:cubicBezTo>
                <a:cubicBezTo>
                  <a:pt x="21343" y="12499"/>
                  <a:pt x="21287" y="11774"/>
                  <a:pt x="21176" y="11048"/>
                </a:cubicBezTo>
                <a:cubicBezTo>
                  <a:pt x="21287" y="10909"/>
                  <a:pt x="21343" y="10713"/>
                  <a:pt x="21315" y="10044"/>
                </a:cubicBezTo>
                <a:cubicBezTo>
                  <a:pt x="21287" y="9765"/>
                  <a:pt x="21204" y="9402"/>
                  <a:pt x="21204" y="9095"/>
                </a:cubicBezTo>
                <a:cubicBezTo>
                  <a:pt x="21176" y="8928"/>
                  <a:pt x="21176" y="8733"/>
                  <a:pt x="21204" y="8565"/>
                </a:cubicBezTo>
                <a:cubicBezTo>
                  <a:pt x="21148" y="8175"/>
                  <a:pt x="21148" y="7923"/>
                  <a:pt x="21092" y="7617"/>
                </a:cubicBezTo>
                <a:cubicBezTo>
                  <a:pt x="21115" y="7523"/>
                  <a:pt x="21148" y="7503"/>
                  <a:pt x="21183" y="7503"/>
                </a:cubicBezTo>
                <a:cubicBezTo>
                  <a:pt x="21209" y="7503"/>
                  <a:pt x="21237" y="7515"/>
                  <a:pt x="21261" y="7515"/>
                </a:cubicBezTo>
                <a:cubicBezTo>
                  <a:pt x="21282" y="7515"/>
                  <a:pt x="21300" y="7507"/>
                  <a:pt x="21315" y="7477"/>
                </a:cubicBezTo>
                <a:cubicBezTo>
                  <a:pt x="21343" y="7393"/>
                  <a:pt x="21343" y="7282"/>
                  <a:pt x="21343" y="7170"/>
                </a:cubicBezTo>
                <a:cubicBezTo>
                  <a:pt x="21343" y="7142"/>
                  <a:pt x="21343" y="7142"/>
                  <a:pt x="21343" y="7059"/>
                </a:cubicBezTo>
                <a:cubicBezTo>
                  <a:pt x="21343" y="6975"/>
                  <a:pt x="21315" y="6891"/>
                  <a:pt x="21315" y="6807"/>
                </a:cubicBezTo>
                <a:cubicBezTo>
                  <a:pt x="21287" y="6612"/>
                  <a:pt x="21259" y="6417"/>
                  <a:pt x="21232" y="6250"/>
                </a:cubicBezTo>
                <a:cubicBezTo>
                  <a:pt x="21120" y="5440"/>
                  <a:pt x="20925" y="4520"/>
                  <a:pt x="20813" y="3878"/>
                </a:cubicBezTo>
                <a:lnTo>
                  <a:pt x="20757" y="3878"/>
                </a:lnTo>
                <a:lnTo>
                  <a:pt x="20701" y="3906"/>
                </a:lnTo>
                <a:lnTo>
                  <a:pt x="20590" y="3962"/>
                </a:lnTo>
                <a:lnTo>
                  <a:pt x="20395" y="4073"/>
                </a:lnTo>
                <a:cubicBezTo>
                  <a:pt x="20255" y="4129"/>
                  <a:pt x="20171" y="4185"/>
                  <a:pt x="20088" y="4241"/>
                </a:cubicBezTo>
                <a:cubicBezTo>
                  <a:pt x="19948" y="4352"/>
                  <a:pt x="19781" y="4380"/>
                  <a:pt x="19697" y="4520"/>
                </a:cubicBezTo>
                <a:cubicBezTo>
                  <a:pt x="19585" y="4659"/>
                  <a:pt x="19641" y="4827"/>
                  <a:pt x="19502" y="4938"/>
                </a:cubicBezTo>
                <a:cubicBezTo>
                  <a:pt x="19483" y="4920"/>
                  <a:pt x="19443" y="4910"/>
                  <a:pt x="19381" y="4910"/>
                </a:cubicBezTo>
                <a:cubicBezTo>
                  <a:pt x="19257" y="4910"/>
                  <a:pt x="19046" y="4948"/>
                  <a:pt x="18749" y="5022"/>
                </a:cubicBezTo>
                <a:cubicBezTo>
                  <a:pt x="18553" y="5078"/>
                  <a:pt x="18274" y="5134"/>
                  <a:pt x="17967" y="5245"/>
                </a:cubicBezTo>
                <a:cubicBezTo>
                  <a:pt x="17744" y="5301"/>
                  <a:pt x="17549" y="5357"/>
                  <a:pt x="17326" y="5440"/>
                </a:cubicBezTo>
                <a:cubicBezTo>
                  <a:pt x="17247" y="5421"/>
                  <a:pt x="17168" y="5401"/>
                  <a:pt x="17089" y="5401"/>
                </a:cubicBezTo>
                <a:cubicBezTo>
                  <a:pt x="17056" y="5401"/>
                  <a:pt x="17024" y="5404"/>
                  <a:pt x="16991" y="5413"/>
                </a:cubicBezTo>
                <a:cubicBezTo>
                  <a:pt x="16321" y="5552"/>
                  <a:pt x="15680" y="5775"/>
                  <a:pt x="15066" y="6054"/>
                </a:cubicBezTo>
                <a:cubicBezTo>
                  <a:pt x="14564" y="6389"/>
                  <a:pt x="15233" y="6528"/>
                  <a:pt x="15122" y="6780"/>
                </a:cubicBezTo>
                <a:cubicBezTo>
                  <a:pt x="15107" y="6794"/>
                  <a:pt x="15110" y="6799"/>
                  <a:pt x="15121" y="6799"/>
                </a:cubicBezTo>
                <a:cubicBezTo>
                  <a:pt x="15146" y="6799"/>
                  <a:pt x="15215" y="6774"/>
                  <a:pt x="15232" y="6774"/>
                </a:cubicBezTo>
                <a:cubicBezTo>
                  <a:pt x="15237" y="6774"/>
                  <a:pt x="15237" y="6775"/>
                  <a:pt x="15233" y="6780"/>
                </a:cubicBezTo>
                <a:cubicBezTo>
                  <a:pt x="15150" y="6807"/>
                  <a:pt x="15233" y="6835"/>
                  <a:pt x="15205" y="6835"/>
                </a:cubicBezTo>
                <a:cubicBezTo>
                  <a:pt x="15010" y="6947"/>
                  <a:pt x="14815" y="7003"/>
                  <a:pt x="14619" y="7086"/>
                </a:cubicBezTo>
                <a:cubicBezTo>
                  <a:pt x="14145" y="7114"/>
                  <a:pt x="13643" y="7226"/>
                  <a:pt x="13197" y="7365"/>
                </a:cubicBezTo>
                <a:cubicBezTo>
                  <a:pt x="13085" y="7365"/>
                  <a:pt x="13252" y="7226"/>
                  <a:pt x="13336" y="7170"/>
                </a:cubicBezTo>
                <a:lnTo>
                  <a:pt x="13336" y="7170"/>
                </a:lnTo>
                <a:cubicBezTo>
                  <a:pt x="13141" y="7198"/>
                  <a:pt x="13001" y="7198"/>
                  <a:pt x="12750" y="7282"/>
                </a:cubicBezTo>
                <a:cubicBezTo>
                  <a:pt x="12499" y="7365"/>
                  <a:pt x="12276" y="7477"/>
                  <a:pt x="12164" y="7533"/>
                </a:cubicBezTo>
                <a:cubicBezTo>
                  <a:pt x="12053" y="7561"/>
                  <a:pt x="11997" y="7589"/>
                  <a:pt x="11969" y="7589"/>
                </a:cubicBezTo>
                <a:cubicBezTo>
                  <a:pt x="11913" y="7617"/>
                  <a:pt x="11969" y="7589"/>
                  <a:pt x="11913" y="7644"/>
                </a:cubicBezTo>
                <a:cubicBezTo>
                  <a:pt x="11885" y="7672"/>
                  <a:pt x="11802" y="7672"/>
                  <a:pt x="11802" y="7672"/>
                </a:cubicBezTo>
                <a:cubicBezTo>
                  <a:pt x="11746" y="7700"/>
                  <a:pt x="11746" y="7728"/>
                  <a:pt x="11690" y="7756"/>
                </a:cubicBezTo>
                <a:cubicBezTo>
                  <a:pt x="11551" y="7840"/>
                  <a:pt x="11272" y="7923"/>
                  <a:pt x="11272" y="7979"/>
                </a:cubicBezTo>
                <a:cubicBezTo>
                  <a:pt x="11160" y="7979"/>
                  <a:pt x="11020" y="8035"/>
                  <a:pt x="10909" y="8063"/>
                </a:cubicBezTo>
                <a:cubicBezTo>
                  <a:pt x="10714" y="8175"/>
                  <a:pt x="10546" y="8258"/>
                  <a:pt x="10351" y="8314"/>
                </a:cubicBezTo>
                <a:cubicBezTo>
                  <a:pt x="10267" y="8314"/>
                  <a:pt x="10183" y="8342"/>
                  <a:pt x="10100" y="8342"/>
                </a:cubicBezTo>
                <a:cubicBezTo>
                  <a:pt x="9877" y="8454"/>
                  <a:pt x="9653" y="8537"/>
                  <a:pt x="9402" y="8621"/>
                </a:cubicBezTo>
                <a:lnTo>
                  <a:pt x="8928" y="8928"/>
                </a:lnTo>
                <a:cubicBezTo>
                  <a:pt x="8844" y="9012"/>
                  <a:pt x="8789" y="9067"/>
                  <a:pt x="8705" y="9151"/>
                </a:cubicBezTo>
                <a:lnTo>
                  <a:pt x="8649" y="9263"/>
                </a:lnTo>
                <a:lnTo>
                  <a:pt x="8593" y="9291"/>
                </a:lnTo>
                <a:lnTo>
                  <a:pt x="8565" y="9318"/>
                </a:lnTo>
                <a:cubicBezTo>
                  <a:pt x="8537" y="9291"/>
                  <a:pt x="8510" y="9263"/>
                  <a:pt x="8482" y="9235"/>
                </a:cubicBezTo>
                <a:cubicBezTo>
                  <a:pt x="8482" y="9151"/>
                  <a:pt x="8482" y="9095"/>
                  <a:pt x="8482" y="9012"/>
                </a:cubicBezTo>
                <a:cubicBezTo>
                  <a:pt x="8454" y="8788"/>
                  <a:pt x="8398" y="8537"/>
                  <a:pt x="8342" y="8314"/>
                </a:cubicBezTo>
                <a:cubicBezTo>
                  <a:pt x="8286" y="8175"/>
                  <a:pt x="8258" y="8091"/>
                  <a:pt x="8203" y="7923"/>
                </a:cubicBezTo>
                <a:cubicBezTo>
                  <a:pt x="8175" y="7784"/>
                  <a:pt x="8119" y="7617"/>
                  <a:pt x="8063" y="7477"/>
                </a:cubicBezTo>
                <a:cubicBezTo>
                  <a:pt x="7847" y="6938"/>
                  <a:pt x="7606" y="6555"/>
                  <a:pt x="7514" y="6555"/>
                </a:cubicBezTo>
                <a:cubicBezTo>
                  <a:pt x="7511" y="6555"/>
                  <a:pt x="7508" y="6555"/>
                  <a:pt x="7505" y="6556"/>
                </a:cubicBezTo>
                <a:cubicBezTo>
                  <a:pt x="7449" y="6417"/>
                  <a:pt x="7366" y="6277"/>
                  <a:pt x="7282" y="6166"/>
                </a:cubicBezTo>
                <a:cubicBezTo>
                  <a:pt x="6473" y="4157"/>
                  <a:pt x="5524" y="2260"/>
                  <a:pt x="4911" y="0"/>
                </a:cubicBezTo>
                <a:lnTo>
                  <a:pt x="4911" y="28"/>
                </a:lnTo>
                <a:lnTo>
                  <a:pt x="488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32"/>
          <p:cNvSpPr/>
          <p:nvPr/>
        </p:nvSpPr>
        <p:spPr>
          <a:xfrm rot="10800000">
            <a:off x="-66960" y="3955480"/>
            <a:ext cx="610527" cy="527556"/>
          </a:xfrm>
          <a:custGeom>
            <a:rect b="b" l="l" r="r" t="t"/>
            <a:pathLst>
              <a:path extrusionOk="0" h="23939" w="27704">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32"/>
          <p:cNvSpPr/>
          <p:nvPr/>
        </p:nvSpPr>
        <p:spPr>
          <a:xfrm rot="10800000">
            <a:off x="358818" y="923239"/>
            <a:ext cx="640674" cy="954841"/>
          </a:xfrm>
          <a:custGeom>
            <a:rect b="b" l="l" r="r" t="t"/>
            <a:pathLst>
              <a:path extrusionOk="0" h="43328" w="29072">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32"/>
          <p:cNvSpPr/>
          <p:nvPr/>
        </p:nvSpPr>
        <p:spPr>
          <a:xfrm rot="10800000">
            <a:off x="8230989" y="1093329"/>
            <a:ext cx="798661" cy="782287"/>
          </a:xfrm>
          <a:custGeom>
            <a:rect b="b" l="l" r="r" t="t"/>
            <a:pathLst>
              <a:path extrusionOk="0" h="35498" w="36241">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32"/>
          <p:cNvSpPr/>
          <p:nvPr/>
        </p:nvSpPr>
        <p:spPr>
          <a:xfrm rot="10800000">
            <a:off x="7608774" y="4550188"/>
            <a:ext cx="721838" cy="408289"/>
          </a:xfrm>
          <a:custGeom>
            <a:rect b="b" l="l" r="r" t="t"/>
            <a:pathLst>
              <a:path extrusionOk="0" h="18527" w="32755">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32"/>
          <p:cNvSpPr/>
          <p:nvPr/>
        </p:nvSpPr>
        <p:spPr>
          <a:xfrm rot="9155340">
            <a:off x="281403" y="110451"/>
            <a:ext cx="953568" cy="667070"/>
          </a:xfrm>
          <a:custGeom>
            <a:rect b="b" l="l" r="r" t="t"/>
            <a:pathLst>
              <a:path extrusionOk="0" h="30271" w="43272">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TITLE_AND_TWO_COLUMNS_1_4_1_2">
    <p:spTree>
      <p:nvGrpSpPr>
        <p:cNvPr id="666" name="Shape 666"/>
        <p:cNvGrpSpPr/>
        <p:nvPr/>
      </p:nvGrpSpPr>
      <p:grpSpPr>
        <a:xfrm>
          <a:off x="0" y="0"/>
          <a:ext cx="0" cy="0"/>
          <a:chOff x="0" y="0"/>
          <a:chExt cx="0" cy="0"/>
        </a:xfrm>
      </p:grpSpPr>
      <p:sp>
        <p:nvSpPr>
          <p:cNvPr id="667" name="Google Shape;667;p33"/>
          <p:cNvSpPr/>
          <p:nvPr/>
        </p:nvSpPr>
        <p:spPr>
          <a:xfrm rot="-952867">
            <a:off x="7088054" y="4607786"/>
            <a:ext cx="1152752" cy="791867"/>
          </a:xfrm>
          <a:custGeom>
            <a:rect b="b" l="l" r="r" t="t"/>
            <a:pathLst>
              <a:path extrusionOk="0" h="35935" w="52312">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33"/>
          <p:cNvSpPr/>
          <p:nvPr/>
        </p:nvSpPr>
        <p:spPr>
          <a:xfrm>
            <a:off x="684358" y="1343775"/>
            <a:ext cx="1069193" cy="378141"/>
          </a:xfrm>
          <a:custGeom>
            <a:rect b="b" l="l" r="r" t="t"/>
            <a:pathLst>
              <a:path extrusionOk="0" h="17159" w="48517">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33"/>
          <p:cNvSpPr/>
          <p:nvPr/>
        </p:nvSpPr>
        <p:spPr>
          <a:xfrm>
            <a:off x="7699326" y="3996856"/>
            <a:ext cx="553979" cy="565064"/>
          </a:xfrm>
          <a:custGeom>
            <a:rect b="b" l="l" r="r" t="t"/>
            <a:pathLst>
              <a:path extrusionOk="0" h="25641" w="25138">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33"/>
          <p:cNvSpPr/>
          <p:nvPr/>
        </p:nvSpPr>
        <p:spPr>
          <a:xfrm>
            <a:off x="8111950" y="1724290"/>
            <a:ext cx="940715" cy="956692"/>
          </a:xfrm>
          <a:custGeom>
            <a:rect b="b" l="l" r="r" t="t"/>
            <a:pathLst>
              <a:path extrusionOk="0" h="43412" w="42687">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33"/>
          <p:cNvSpPr/>
          <p:nvPr/>
        </p:nvSpPr>
        <p:spPr>
          <a:xfrm>
            <a:off x="684344" y="695106"/>
            <a:ext cx="696605" cy="543533"/>
          </a:xfrm>
          <a:custGeom>
            <a:rect b="b" l="l" r="r" t="t"/>
            <a:pathLst>
              <a:path extrusionOk="0" h="24664" w="3161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33"/>
          <p:cNvSpPr/>
          <p:nvPr/>
        </p:nvSpPr>
        <p:spPr>
          <a:xfrm>
            <a:off x="93392" y="561546"/>
            <a:ext cx="440221" cy="937630"/>
          </a:xfrm>
          <a:custGeom>
            <a:rect b="b" l="l" r="r" t="t"/>
            <a:pathLst>
              <a:path extrusionOk="0" h="42547" w="19976">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33"/>
          <p:cNvSpPr/>
          <p:nvPr/>
        </p:nvSpPr>
        <p:spPr>
          <a:xfrm>
            <a:off x="6199315" y="4608577"/>
            <a:ext cx="802385" cy="717519"/>
          </a:xfrm>
          <a:custGeom>
            <a:rect b="b" l="l" r="r" t="t"/>
            <a:pathLst>
              <a:path extrusionOk="0" h="32559" w="3641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33"/>
          <p:cNvSpPr/>
          <p:nvPr/>
        </p:nvSpPr>
        <p:spPr>
          <a:xfrm>
            <a:off x="93391" y="1612010"/>
            <a:ext cx="990387" cy="1126226"/>
          </a:xfrm>
          <a:custGeom>
            <a:rect b="b" l="l" r="r" t="t"/>
            <a:pathLst>
              <a:path extrusionOk="0" h="51105" w="44941">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33"/>
          <p:cNvSpPr/>
          <p:nvPr/>
        </p:nvSpPr>
        <p:spPr>
          <a:xfrm>
            <a:off x="136937" y="114032"/>
            <a:ext cx="257001" cy="280383"/>
          </a:xfrm>
          <a:custGeom>
            <a:rect b="b" l="l" r="r" t="t"/>
            <a:pathLst>
              <a:path extrusionOk="0" h="12723" w="11662">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33"/>
          <p:cNvSpPr/>
          <p:nvPr/>
        </p:nvSpPr>
        <p:spPr>
          <a:xfrm>
            <a:off x="513768" y="114030"/>
            <a:ext cx="750729" cy="425478"/>
          </a:xfrm>
          <a:custGeom>
            <a:rect b="b" l="l" r="r" t="t"/>
            <a:pathLst>
              <a:path extrusionOk="0" h="19307" w="34066">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33"/>
          <p:cNvSpPr/>
          <p:nvPr/>
        </p:nvSpPr>
        <p:spPr>
          <a:xfrm>
            <a:off x="8261978" y="2049667"/>
            <a:ext cx="640674" cy="954841"/>
          </a:xfrm>
          <a:custGeom>
            <a:rect b="b" l="l" r="r" t="t"/>
            <a:pathLst>
              <a:path extrusionOk="0" h="43328" w="29072">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33"/>
          <p:cNvSpPr/>
          <p:nvPr/>
        </p:nvSpPr>
        <p:spPr>
          <a:xfrm>
            <a:off x="7577783" y="3873569"/>
            <a:ext cx="721838" cy="408289"/>
          </a:xfrm>
          <a:custGeom>
            <a:rect b="b" l="l" r="r" t="t"/>
            <a:pathLst>
              <a:path extrusionOk="0" h="18527" w="32755">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33"/>
          <p:cNvSpPr/>
          <p:nvPr/>
        </p:nvSpPr>
        <p:spPr>
          <a:xfrm>
            <a:off x="7277885" y="190875"/>
            <a:ext cx="284702" cy="271766"/>
          </a:xfrm>
          <a:custGeom>
            <a:rect b="b" l="l" r="r" t="t"/>
            <a:pathLst>
              <a:path extrusionOk="0" h="12332" w="12919">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33"/>
          <p:cNvSpPr/>
          <p:nvPr/>
        </p:nvSpPr>
        <p:spPr>
          <a:xfrm>
            <a:off x="7532655" y="325313"/>
            <a:ext cx="662800" cy="1034220"/>
          </a:xfrm>
          <a:custGeom>
            <a:rect b="b" l="l" r="r" t="t"/>
            <a:pathLst>
              <a:path extrusionOk="0" h="46930" w="30076">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33"/>
          <p:cNvSpPr/>
          <p:nvPr/>
        </p:nvSpPr>
        <p:spPr>
          <a:xfrm rot="5400000">
            <a:off x="8214395" y="-325964"/>
            <a:ext cx="955458" cy="1160363"/>
          </a:xfrm>
          <a:custGeom>
            <a:rect b="b" l="l" r="r" t="t"/>
            <a:pathLst>
              <a:path extrusionOk="0" h="52654" w="43356">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33"/>
          <p:cNvSpPr/>
          <p:nvPr/>
        </p:nvSpPr>
        <p:spPr>
          <a:xfrm>
            <a:off x="8430778" y="770894"/>
            <a:ext cx="433478" cy="518939"/>
          </a:xfrm>
          <a:custGeom>
            <a:rect b="b" l="l" r="r" t="t"/>
            <a:pathLst>
              <a:path extrusionOk="0" h="23548" w="1967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33"/>
          <p:cNvSpPr/>
          <p:nvPr/>
        </p:nvSpPr>
        <p:spPr>
          <a:xfrm>
            <a:off x="290865" y="4515347"/>
            <a:ext cx="1026154" cy="951161"/>
          </a:xfrm>
          <a:custGeom>
            <a:rect b="b" l="l" r="r" t="t"/>
            <a:pathLst>
              <a:path extrusionOk="0" h="43161" w="46564">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33"/>
          <p:cNvSpPr/>
          <p:nvPr/>
        </p:nvSpPr>
        <p:spPr>
          <a:xfrm>
            <a:off x="-182049" y="4351767"/>
            <a:ext cx="938247" cy="431009"/>
          </a:xfrm>
          <a:custGeom>
            <a:rect b="b" l="l" r="r" t="t"/>
            <a:pathLst>
              <a:path extrusionOk="0" h="19558" w="42575">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33"/>
          <p:cNvSpPr/>
          <p:nvPr/>
        </p:nvSpPr>
        <p:spPr>
          <a:xfrm>
            <a:off x="621822" y="4081857"/>
            <a:ext cx="285297" cy="271766"/>
          </a:xfrm>
          <a:custGeom>
            <a:rect b="b" l="l" r="r" t="t"/>
            <a:pathLst>
              <a:path extrusionOk="0" h="12332" w="12946">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33"/>
          <p:cNvSpPr/>
          <p:nvPr/>
        </p:nvSpPr>
        <p:spPr>
          <a:xfrm>
            <a:off x="1489280" y="4281851"/>
            <a:ext cx="662800" cy="1034220"/>
          </a:xfrm>
          <a:custGeom>
            <a:rect b="b" l="l" r="r" t="t"/>
            <a:pathLst>
              <a:path extrusionOk="0" h="46930" w="30076">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33"/>
          <p:cNvSpPr/>
          <p:nvPr/>
        </p:nvSpPr>
        <p:spPr>
          <a:xfrm>
            <a:off x="8299615" y="4608582"/>
            <a:ext cx="1066130" cy="558893"/>
          </a:xfrm>
          <a:custGeom>
            <a:rect b="b" l="l" r="r" t="t"/>
            <a:pathLst>
              <a:path extrusionOk="0" h="25361" w="48378">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33"/>
          <p:cNvSpPr/>
          <p:nvPr/>
        </p:nvSpPr>
        <p:spPr>
          <a:xfrm>
            <a:off x="997902" y="4246939"/>
            <a:ext cx="319125" cy="317869"/>
          </a:xfrm>
          <a:custGeom>
            <a:rect b="b" l="l" r="r" t="t"/>
            <a:pathLst>
              <a:path extrusionOk="0" h="14424" w="14481">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33"/>
          <p:cNvSpPr/>
          <p:nvPr/>
        </p:nvSpPr>
        <p:spPr>
          <a:xfrm rot="3660777">
            <a:off x="-13180" y="3060338"/>
            <a:ext cx="968405" cy="864516"/>
          </a:xfrm>
          <a:custGeom>
            <a:rect b="b" l="l" r="r" t="t"/>
            <a:pathLst>
              <a:path extrusionOk="0" h="39228" w="43942">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33"/>
          <p:cNvSpPr/>
          <p:nvPr/>
        </p:nvSpPr>
        <p:spPr>
          <a:xfrm>
            <a:off x="8519122" y="4143507"/>
            <a:ext cx="285297" cy="271766"/>
          </a:xfrm>
          <a:custGeom>
            <a:rect b="b" l="l" r="r" t="t"/>
            <a:pathLst>
              <a:path extrusionOk="0" h="12332" w="12946">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5" name="Shape 75"/>
        <p:cNvGrpSpPr/>
        <p:nvPr/>
      </p:nvGrpSpPr>
      <p:grpSpPr>
        <a:xfrm>
          <a:off x="0" y="0"/>
          <a:ext cx="0" cy="0"/>
          <a:chOff x="0" y="0"/>
          <a:chExt cx="0" cy="0"/>
        </a:xfrm>
      </p:grpSpPr>
      <p:grpSp>
        <p:nvGrpSpPr>
          <p:cNvPr id="76" name="Google Shape;76;p5"/>
          <p:cNvGrpSpPr/>
          <p:nvPr/>
        </p:nvGrpSpPr>
        <p:grpSpPr>
          <a:xfrm flipH="1" rot="10800000">
            <a:off x="5000698" y="2544175"/>
            <a:ext cx="3728528" cy="2406039"/>
            <a:chOff x="1282762" y="26746"/>
            <a:chExt cx="6692744" cy="5156534"/>
          </a:xfrm>
        </p:grpSpPr>
        <p:sp>
          <p:nvSpPr>
            <p:cNvPr id="77" name="Google Shape;77;p5"/>
            <p:cNvSpPr/>
            <p:nvPr/>
          </p:nvSpPr>
          <p:spPr>
            <a:xfrm rot="-10449788">
              <a:off x="1495613" y="333274"/>
              <a:ext cx="6257967" cy="4505152"/>
            </a:xfrm>
            <a:custGeom>
              <a:rect b="b" l="l" r="r" t="t"/>
              <a:pathLst>
                <a:path extrusionOk="0" h="25361" w="48378">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5"/>
            <p:cNvSpPr/>
            <p:nvPr/>
          </p:nvSpPr>
          <p:spPr>
            <a:xfrm rot="350212">
              <a:off x="1504688" y="371599"/>
              <a:ext cx="6257967" cy="4505152"/>
            </a:xfrm>
            <a:custGeom>
              <a:rect b="b" l="l" r="r" t="t"/>
              <a:pathLst>
                <a:path extrusionOk="0" h="25361" w="48378">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 name="Google Shape;79;p5"/>
          <p:cNvGrpSpPr/>
          <p:nvPr/>
        </p:nvGrpSpPr>
        <p:grpSpPr>
          <a:xfrm flipH="1">
            <a:off x="365173" y="791575"/>
            <a:ext cx="3728528" cy="2406039"/>
            <a:chOff x="1282762" y="26746"/>
            <a:chExt cx="6692744" cy="5156534"/>
          </a:xfrm>
        </p:grpSpPr>
        <p:sp>
          <p:nvSpPr>
            <p:cNvPr id="80" name="Google Shape;80;p5"/>
            <p:cNvSpPr/>
            <p:nvPr/>
          </p:nvSpPr>
          <p:spPr>
            <a:xfrm rot="-10449788">
              <a:off x="1495613" y="333274"/>
              <a:ext cx="6257967" cy="4505152"/>
            </a:xfrm>
            <a:custGeom>
              <a:rect b="b" l="l" r="r" t="t"/>
              <a:pathLst>
                <a:path extrusionOk="0" h="25361" w="48378">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5"/>
            <p:cNvSpPr/>
            <p:nvPr/>
          </p:nvSpPr>
          <p:spPr>
            <a:xfrm rot="350212">
              <a:off x="1504688" y="371599"/>
              <a:ext cx="6257967" cy="4505152"/>
            </a:xfrm>
            <a:custGeom>
              <a:rect b="b" l="l" r="r" t="t"/>
              <a:pathLst>
                <a:path extrusionOk="0" h="25361" w="48378">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2" name="Google Shape;82;p5"/>
          <p:cNvSpPr/>
          <p:nvPr/>
        </p:nvSpPr>
        <p:spPr>
          <a:xfrm rot="4873688">
            <a:off x="7072061" y="675073"/>
            <a:ext cx="661923" cy="1155746"/>
          </a:xfrm>
          <a:custGeom>
            <a:rect b="b" l="l" r="r" t="t"/>
            <a:pathLst>
              <a:path extrusionOk="0" h="46230" w="26477">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5"/>
          <p:cNvSpPr/>
          <p:nvPr/>
        </p:nvSpPr>
        <p:spPr>
          <a:xfrm rot="4873688">
            <a:off x="7962020" y="115257"/>
            <a:ext cx="922072" cy="892797"/>
          </a:xfrm>
          <a:custGeom>
            <a:rect b="b" l="l" r="r" t="t"/>
            <a:pathLst>
              <a:path extrusionOk="0" h="35712" w="36883">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5"/>
          <p:cNvSpPr/>
          <p:nvPr/>
        </p:nvSpPr>
        <p:spPr>
          <a:xfrm rot="4873688">
            <a:off x="7152733" y="1631032"/>
            <a:ext cx="490348" cy="435249"/>
          </a:xfrm>
          <a:custGeom>
            <a:rect b="b" l="l" r="r" t="t"/>
            <a:pathLst>
              <a:path extrusionOk="0" h="17410" w="19614">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5"/>
          <p:cNvSpPr/>
          <p:nvPr/>
        </p:nvSpPr>
        <p:spPr>
          <a:xfrm rot="4873688">
            <a:off x="8661288" y="688028"/>
            <a:ext cx="322974" cy="295049"/>
          </a:xfrm>
          <a:custGeom>
            <a:rect b="b" l="l" r="r" t="t"/>
            <a:pathLst>
              <a:path extrusionOk="0" h="11802" w="12919">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5"/>
          <p:cNvSpPr/>
          <p:nvPr/>
        </p:nvSpPr>
        <p:spPr>
          <a:xfrm rot="4873688">
            <a:off x="7663486" y="1142737"/>
            <a:ext cx="848147" cy="599848"/>
          </a:xfrm>
          <a:custGeom>
            <a:rect b="b" l="l" r="r" t="t"/>
            <a:pathLst>
              <a:path extrusionOk="0" h="23994" w="33926">
                <a:moveTo>
                  <a:pt x="11690" y="7923"/>
                </a:moveTo>
                <a:cubicBezTo>
                  <a:pt x="11718" y="7923"/>
                  <a:pt x="11662" y="7951"/>
                  <a:pt x="11662" y="7951"/>
                </a:cubicBezTo>
                <a:cubicBezTo>
                  <a:pt x="11603" y="7971"/>
                  <a:pt x="11544" y="7991"/>
                  <a:pt x="11514" y="7991"/>
                </a:cubicBezTo>
                <a:cubicBezTo>
                  <a:pt x="11502" y="7991"/>
                  <a:pt x="11495" y="7987"/>
                  <a:pt x="11495" y="7979"/>
                </a:cubicBezTo>
                <a:cubicBezTo>
                  <a:pt x="11551" y="7951"/>
                  <a:pt x="11634" y="7923"/>
                  <a:pt x="11690" y="7923"/>
                </a:cubicBezTo>
                <a:close/>
                <a:moveTo>
                  <a:pt x="31805" y="11801"/>
                </a:moveTo>
                <a:cubicBezTo>
                  <a:pt x="31777" y="11811"/>
                  <a:pt x="31746" y="11814"/>
                  <a:pt x="31714" y="11814"/>
                </a:cubicBezTo>
                <a:cubicBezTo>
                  <a:pt x="31650" y="11814"/>
                  <a:pt x="31582" y="11801"/>
                  <a:pt x="31526" y="11801"/>
                </a:cubicBezTo>
                <a:close/>
                <a:moveTo>
                  <a:pt x="33842" y="12387"/>
                </a:moveTo>
                <a:lnTo>
                  <a:pt x="33870" y="12415"/>
                </a:lnTo>
                <a:cubicBezTo>
                  <a:pt x="33814" y="12499"/>
                  <a:pt x="33758" y="12583"/>
                  <a:pt x="33675" y="12666"/>
                </a:cubicBezTo>
                <a:cubicBezTo>
                  <a:pt x="33758" y="12499"/>
                  <a:pt x="33814" y="12387"/>
                  <a:pt x="33842" y="12387"/>
                </a:cubicBezTo>
                <a:close/>
                <a:moveTo>
                  <a:pt x="32823" y="13216"/>
                </a:moveTo>
                <a:cubicBezTo>
                  <a:pt x="32838" y="13216"/>
                  <a:pt x="32838" y="13252"/>
                  <a:pt x="32838" y="13252"/>
                </a:cubicBezTo>
                <a:cubicBezTo>
                  <a:pt x="32810" y="13280"/>
                  <a:pt x="32810" y="13336"/>
                  <a:pt x="32782" y="13364"/>
                </a:cubicBezTo>
                <a:cubicBezTo>
                  <a:pt x="32772" y="13369"/>
                  <a:pt x="32765" y="13371"/>
                  <a:pt x="32760" y="13371"/>
                </a:cubicBezTo>
                <a:cubicBezTo>
                  <a:pt x="32736" y="13371"/>
                  <a:pt x="32763" y="13317"/>
                  <a:pt x="32810" y="13224"/>
                </a:cubicBezTo>
                <a:cubicBezTo>
                  <a:pt x="32815" y="13219"/>
                  <a:pt x="32820" y="13216"/>
                  <a:pt x="32823" y="13216"/>
                </a:cubicBezTo>
                <a:close/>
                <a:moveTo>
                  <a:pt x="33228" y="14424"/>
                </a:moveTo>
                <a:cubicBezTo>
                  <a:pt x="33158" y="14564"/>
                  <a:pt x="33127" y="14626"/>
                  <a:pt x="33119" y="14626"/>
                </a:cubicBezTo>
                <a:cubicBezTo>
                  <a:pt x="33117" y="14626"/>
                  <a:pt x="33117" y="14624"/>
                  <a:pt x="33117" y="14619"/>
                </a:cubicBezTo>
                <a:lnTo>
                  <a:pt x="33200" y="14424"/>
                </a:lnTo>
                <a:close/>
                <a:moveTo>
                  <a:pt x="33221" y="14645"/>
                </a:moveTo>
                <a:cubicBezTo>
                  <a:pt x="33226" y="14645"/>
                  <a:pt x="33228" y="14647"/>
                  <a:pt x="33228" y="14647"/>
                </a:cubicBezTo>
                <a:cubicBezTo>
                  <a:pt x="33200" y="14731"/>
                  <a:pt x="33172" y="14842"/>
                  <a:pt x="33089" y="14982"/>
                </a:cubicBezTo>
                <a:cubicBezTo>
                  <a:pt x="33085" y="14984"/>
                  <a:pt x="33083" y="14984"/>
                  <a:pt x="33080" y="14984"/>
                </a:cubicBezTo>
                <a:cubicBezTo>
                  <a:pt x="33042" y="14984"/>
                  <a:pt x="33117" y="14785"/>
                  <a:pt x="33117" y="14759"/>
                </a:cubicBezTo>
                <a:cubicBezTo>
                  <a:pt x="33176" y="14659"/>
                  <a:pt x="33208" y="14645"/>
                  <a:pt x="33221" y="14645"/>
                </a:cubicBezTo>
                <a:close/>
                <a:moveTo>
                  <a:pt x="32754" y="13252"/>
                </a:moveTo>
                <a:cubicBezTo>
                  <a:pt x="32754" y="13364"/>
                  <a:pt x="32726" y="13447"/>
                  <a:pt x="32670" y="13531"/>
                </a:cubicBezTo>
                <a:cubicBezTo>
                  <a:pt x="32751" y="13612"/>
                  <a:pt x="32622" y="14062"/>
                  <a:pt x="32717" y="14062"/>
                </a:cubicBezTo>
                <a:cubicBezTo>
                  <a:pt x="32720" y="14062"/>
                  <a:pt x="32723" y="14062"/>
                  <a:pt x="32726" y="14061"/>
                </a:cubicBezTo>
                <a:lnTo>
                  <a:pt x="32726" y="14061"/>
                </a:lnTo>
                <a:cubicBezTo>
                  <a:pt x="32670" y="14229"/>
                  <a:pt x="32642" y="14424"/>
                  <a:pt x="32586" y="14591"/>
                </a:cubicBezTo>
                <a:cubicBezTo>
                  <a:pt x="32586" y="14675"/>
                  <a:pt x="32586" y="14731"/>
                  <a:pt x="32586" y="14815"/>
                </a:cubicBezTo>
                <a:cubicBezTo>
                  <a:pt x="32586" y="14842"/>
                  <a:pt x="32586" y="14898"/>
                  <a:pt x="32586" y="14954"/>
                </a:cubicBezTo>
                <a:cubicBezTo>
                  <a:pt x="32531" y="15177"/>
                  <a:pt x="32475" y="15428"/>
                  <a:pt x="32447" y="15679"/>
                </a:cubicBezTo>
                <a:cubicBezTo>
                  <a:pt x="32140" y="15651"/>
                  <a:pt x="31889" y="15651"/>
                  <a:pt x="31638" y="15596"/>
                </a:cubicBezTo>
                <a:cubicBezTo>
                  <a:pt x="31973" y="14815"/>
                  <a:pt x="32307" y="14061"/>
                  <a:pt x="32670" y="13280"/>
                </a:cubicBezTo>
                <a:cubicBezTo>
                  <a:pt x="32670" y="13308"/>
                  <a:pt x="32670" y="13308"/>
                  <a:pt x="32670" y="13336"/>
                </a:cubicBezTo>
                <a:cubicBezTo>
                  <a:pt x="32698" y="13336"/>
                  <a:pt x="32754" y="13252"/>
                  <a:pt x="32754" y="13252"/>
                </a:cubicBezTo>
                <a:close/>
                <a:moveTo>
                  <a:pt x="31219" y="17409"/>
                </a:moveTo>
                <a:lnTo>
                  <a:pt x="31191" y="17549"/>
                </a:lnTo>
                <a:cubicBezTo>
                  <a:pt x="31136" y="17549"/>
                  <a:pt x="31136" y="17521"/>
                  <a:pt x="31191" y="17409"/>
                </a:cubicBezTo>
                <a:close/>
                <a:moveTo>
                  <a:pt x="30215" y="19418"/>
                </a:moveTo>
                <a:cubicBezTo>
                  <a:pt x="30192" y="19465"/>
                  <a:pt x="30149" y="19570"/>
                  <a:pt x="30135" y="19570"/>
                </a:cubicBezTo>
                <a:cubicBezTo>
                  <a:pt x="30133" y="19570"/>
                  <a:pt x="30131" y="19566"/>
                  <a:pt x="30131" y="19557"/>
                </a:cubicBezTo>
                <a:cubicBezTo>
                  <a:pt x="30159" y="19502"/>
                  <a:pt x="30187" y="19418"/>
                  <a:pt x="30215" y="19418"/>
                </a:cubicBezTo>
                <a:close/>
                <a:moveTo>
                  <a:pt x="26700" y="22654"/>
                </a:moveTo>
                <a:cubicBezTo>
                  <a:pt x="26759" y="22674"/>
                  <a:pt x="26860" y="22722"/>
                  <a:pt x="26894" y="22738"/>
                </a:cubicBezTo>
                <a:lnTo>
                  <a:pt x="26894" y="22738"/>
                </a:lnTo>
                <a:cubicBezTo>
                  <a:pt x="26838" y="22737"/>
                  <a:pt x="26644" y="22654"/>
                  <a:pt x="26700" y="22654"/>
                </a:cubicBezTo>
                <a:close/>
                <a:moveTo>
                  <a:pt x="29462" y="21594"/>
                </a:moveTo>
                <a:lnTo>
                  <a:pt x="29462" y="21622"/>
                </a:lnTo>
                <a:cubicBezTo>
                  <a:pt x="29490" y="21761"/>
                  <a:pt x="29378" y="22236"/>
                  <a:pt x="29406" y="22403"/>
                </a:cubicBezTo>
                <a:cubicBezTo>
                  <a:pt x="29266" y="22905"/>
                  <a:pt x="29266" y="23128"/>
                  <a:pt x="29183" y="23575"/>
                </a:cubicBezTo>
                <a:cubicBezTo>
                  <a:pt x="29099" y="23575"/>
                  <a:pt x="29043" y="23547"/>
                  <a:pt x="28987" y="23519"/>
                </a:cubicBezTo>
                <a:cubicBezTo>
                  <a:pt x="28876" y="23463"/>
                  <a:pt x="28764" y="23407"/>
                  <a:pt x="28681" y="23324"/>
                </a:cubicBezTo>
                <a:cubicBezTo>
                  <a:pt x="28346" y="23156"/>
                  <a:pt x="28067" y="22989"/>
                  <a:pt x="27844" y="22849"/>
                </a:cubicBezTo>
                <a:lnTo>
                  <a:pt x="27537" y="22654"/>
                </a:lnTo>
                <a:lnTo>
                  <a:pt x="27537" y="22654"/>
                </a:lnTo>
                <a:cubicBezTo>
                  <a:pt x="28011" y="22849"/>
                  <a:pt x="28513" y="23045"/>
                  <a:pt x="28987" y="23240"/>
                </a:cubicBezTo>
                <a:cubicBezTo>
                  <a:pt x="29155" y="22682"/>
                  <a:pt x="29294" y="22152"/>
                  <a:pt x="29462" y="21594"/>
                </a:cubicBezTo>
                <a:close/>
                <a:moveTo>
                  <a:pt x="4883" y="0"/>
                </a:moveTo>
                <a:cubicBezTo>
                  <a:pt x="4855" y="140"/>
                  <a:pt x="4855" y="279"/>
                  <a:pt x="4827" y="419"/>
                </a:cubicBezTo>
                <a:lnTo>
                  <a:pt x="4855" y="474"/>
                </a:lnTo>
                <a:cubicBezTo>
                  <a:pt x="4827" y="670"/>
                  <a:pt x="4799" y="837"/>
                  <a:pt x="4743" y="1032"/>
                </a:cubicBezTo>
                <a:cubicBezTo>
                  <a:pt x="4743" y="1004"/>
                  <a:pt x="4743" y="977"/>
                  <a:pt x="4743" y="949"/>
                </a:cubicBezTo>
                <a:cubicBezTo>
                  <a:pt x="4604" y="1423"/>
                  <a:pt x="4436" y="1897"/>
                  <a:pt x="4241" y="2344"/>
                </a:cubicBezTo>
                <a:cubicBezTo>
                  <a:pt x="4129" y="2595"/>
                  <a:pt x="4018" y="2846"/>
                  <a:pt x="3878" y="3097"/>
                </a:cubicBezTo>
                <a:lnTo>
                  <a:pt x="3627" y="3543"/>
                </a:lnTo>
                <a:lnTo>
                  <a:pt x="0" y="10127"/>
                </a:lnTo>
                <a:cubicBezTo>
                  <a:pt x="2511" y="10797"/>
                  <a:pt x="4771" y="11969"/>
                  <a:pt x="7031" y="13196"/>
                </a:cubicBezTo>
                <a:cubicBezTo>
                  <a:pt x="7756" y="13559"/>
                  <a:pt x="8454" y="13950"/>
                  <a:pt x="9151" y="14312"/>
                </a:cubicBezTo>
                <a:cubicBezTo>
                  <a:pt x="9347" y="14563"/>
                  <a:pt x="9570" y="14787"/>
                  <a:pt x="9821" y="14954"/>
                </a:cubicBezTo>
                <a:cubicBezTo>
                  <a:pt x="10156" y="15149"/>
                  <a:pt x="10769" y="15512"/>
                  <a:pt x="11216" y="15735"/>
                </a:cubicBezTo>
                <a:cubicBezTo>
                  <a:pt x="11774" y="16014"/>
                  <a:pt x="12248" y="16182"/>
                  <a:pt x="12667" y="16377"/>
                </a:cubicBezTo>
                <a:cubicBezTo>
                  <a:pt x="13531" y="16795"/>
                  <a:pt x="14089" y="17019"/>
                  <a:pt x="14815" y="17325"/>
                </a:cubicBezTo>
                <a:cubicBezTo>
                  <a:pt x="15680" y="17716"/>
                  <a:pt x="16489" y="18107"/>
                  <a:pt x="17270" y="18469"/>
                </a:cubicBezTo>
                <a:cubicBezTo>
                  <a:pt x="17967" y="18776"/>
                  <a:pt x="18358" y="18888"/>
                  <a:pt x="18972" y="19167"/>
                </a:cubicBezTo>
                <a:cubicBezTo>
                  <a:pt x="19195" y="19223"/>
                  <a:pt x="19502" y="19334"/>
                  <a:pt x="19809" y="19446"/>
                </a:cubicBezTo>
                <a:lnTo>
                  <a:pt x="19948" y="19529"/>
                </a:lnTo>
                <a:cubicBezTo>
                  <a:pt x="20283" y="19808"/>
                  <a:pt x="21371" y="20283"/>
                  <a:pt x="22152" y="20562"/>
                </a:cubicBezTo>
                <a:cubicBezTo>
                  <a:pt x="22180" y="20534"/>
                  <a:pt x="22236" y="20534"/>
                  <a:pt x="22347" y="20534"/>
                </a:cubicBezTo>
                <a:cubicBezTo>
                  <a:pt x="23101" y="20869"/>
                  <a:pt x="23882" y="21203"/>
                  <a:pt x="24663" y="21510"/>
                </a:cubicBezTo>
                <a:lnTo>
                  <a:pt x="25779" y="22152"/>
                </a:lnTo>
                <a:cubicBezTo>
                  <a:pt x="25946" y="22319"/>
                  <a:pt x="26170" y="22459"/>
                  <a:pt x="26393" y="22570"/>
                </a:cubicBezTo>
                <a:cubicBezTo>
                  <a:pt x="26504" y="22654"/>
                  <a:pt x="26644" y="22738"/>
                  <a:pt x="26783" y="22849"/>
                </a:cubicBezTo>
                <a:cubicBezTo>
                  <a:pt x="26811" y="22849"/>
                  <a:pt x="26895" y="22877"/>
                  <a:pt x="26979" y="22905"/>
                </a:cubicBezTo>
                <a:cubicBezTo>
                  <a:pt x="27062" y="22961"/>
                  <a:pt x="27146" y="23017"/>
                  <a:pt x="27258" y="23073"/>
                </a:cubicBezTo>
                <a:lnTo>
                  <a:pt x="27397" y="23156"/>
                </a:lnTo>
                <a:lnTo>
                  <a:pt x="27620" y="23268"/>
                </a:lnTo>
                <a:cubicBezTo>
                  <a:pt x="27899" y="23407"/>
                  <a:pt x="28290" y="23547"/>
                  <a:pt x="28429" y="23631"/>
                </a:cubicBezTo>
                <a:lnTo>
                  <a:pt x="29350" y="23993"/>
                </a:lnTo>
                <a:cubicBezTo>
                  <a:pt x="29434" y="23631"/>
                  <a:pt x="29545" y="23240"/>
                  <a:pt x="29657" y="22822"/>
                </a:cubicBezTo>
                <a:cubicBezTo>
                  <a:pt x="29713" y="22626"/>
                  <a:pt x="29769" y="22403"/>
                  <a:pt x="29797" y="22208"/>
                </a:cubicBezTo>
                <a:cubicBezTo>
                  <a:pt x="29824" y="22096"/>
                  <a:pt x="29852" y="21985"/>
                  <a:pt x="29880" y="21901"/>
                </a:cubicBezTo>
                <a:cubicBezTo>
                  <a:pt x="29880" y="21817"/>
                  <a:pt x="29908" y="21733"/>
                  <a:pt x="29936" y="21622"/>
                </a:cubicBezTo>
                <a:cubicBezTo>
                  <a:pt x="29964" y="21538"/>
                  <a:pt x="29964" y="21455"/>
                  <a:pt x="29964" y="21343"/>
                </a:cubicBezTo>
                <a:cubicBezTo>
                  <a:pt x="30076" y="20869"/>
                  <a:pt x="30159" y="20366"/>
                  <a:pt x="30187" y="19864"/>
                </a:cubicBezTo>
                <a:cubicBezTo>
                  <a:pt x="30271" y="19557"/>
                  <a:pt x="30299" y="19223"/>
                  <a:pt x="30299" y="18916"/>
                </a:cubicBezTo>
                <a:cubicBezTo>
                  <a:pt x="30410" y="18581"/>
                  <a:pt x="30522" y="18246"/>
                  <a:pt x="30661" y="17939"/>
                </a:cubicBezTo>
                <a:cubicBezTo>
                  <a:pt x="30673" y="17943"/>
                  <a:pt x="30686" y="17945"/>
                  <a:pt x="30699" y="17945"/>
                </a:cubicBezTo>
                <a:cubicBezTo>
                  <a:pt x="30777" y="17945"/>
                  <a:pt x="30873" y="17883"/>
                  <a:pt x="30968" y="17883"/>
                </a:cubicBezTo>
                <a:cubicBezTo>
                  <a:pt x="31191" y="17911"/>
                  <a:pt x="31415" y="17995"/>
                  <a:pt x="31694" y="18023"/>
                </a:cubicBezTo>
                <a:cubicBezTo>
                  <a:pt x="31749" y="17939"/>
                  <a:pt x="31749" y="17800"/>
                  <a:pt x="31805" y="17716"/>
                </a:cubicBezTo>
                <a:lnTo>
                  <a:pt x="31805" y="17716"/>
                </a:lnTo>
                <a:cubicBezTo>
                  <a:pt x="31769" y="17884"/>
                  <a:pt x="31780" y="17928"/>
                  <a:pt x="31806" y="17928"/>
                </a:cubicBezTo>
                <a:cubicBezTo>
                  <a:pt x="31834" y="17928"/>
                  <a:pt x="31881" y="17876"/>
                  <a:pt x="31905" y="17876"/>
                </a:cubicBezTo>
                <a:cubicBezTo>
                  <a:pt x="31910" y="17876"/>
                  <a:pt x="31914" y="17878"/>
                  <a:pt x="31917" y="17883"/>
                </a:cubicBezTo>
                <a:lnTo>
                  <a:pt x="32196" y="17465"/>
                </a:lnTo>
                <a:cubicBezTo>
                  <a:pt x="32307" y="17214"/>
                  <a:pt x="32419" y="16963"/>
                  <a:pt x="32559" y="16740"/>
                </a:cubicBezTo>
                <a:cubicBezTo>
                  <a:pt x="32670" y="16461"/>
                  <a:pt x="32782" y="16154"/>
                  <a:pt x="32893" y="15875"/>
                </a:cubicBezTo>
                <a:cubicBezTo>
                  <a:pt x="33005" y="15596"/>
                  <a:pt x="33089" y="15317"/>
                  <a:pt x="33144" y="15094"/>
                </a:cubicBezTo>
                <a:cubicBezTo>
                  <a:pt x="33256" y="14787"/>
                  <a:pt x="33340" y="14480"/>
                  <a:pt x="33396" y="14173"/>
                </a:cubicBezTo>
                <a:cubicBezTo>
                  <a:pt x="33451" y="14089"/>
                  <a:pt x="33479" y="14005"/>
                  <a:pt x="33535" y="13922"/>
                </a:cubicBezTo>
                <a:cubicBezTo>
                  <a:pt x="33619" y="13559"/>
                  <a:pt x="33870" y="12945"/>
                  <a:pt x="33870" y="12694"/>
                </a:cubicBezTo>
                <a:cubicBezTo>
                  <a:pt x="33870" y="12583"/>
                  <a:pt x="33898" y="12499"/>
                  <a:pt x="33926" y="12387"/>
                </a:cubicBezTo>
                <a:cubicBezTo>
                  <a:pt x="33842" y="12332"/>
                  <a:pt x="33786" y="12332"/>
                  <a:pt x="33702" y="12304"/>
                </a:cubicBezTo>
                <a:cubicBezTo>
                  <a:pt x="33675" y="12276"/>
                  <a:pt x="33675" y="12248"/>
                  <a:pt x="33619" y="12248"/>
                </a:cubicBezTo>
                <a:lnTo>
                  <a:pt x="33451" y="12220"/>
                </a:lnTo>
                <a:cubicBezTo>
                  <a:pt x="33368" y="12192"/>
                  <a:pt x="33256" y="12164"/>
                  <a:pt x="33172" y="12164"/>
                </a:cubicBezTo>
                <a:lnTo>
                  <a:pt x="32726" y="12164"/>
                </a:lnTo>
                <a:cubicBezTo>
                  <a:pt x="32447" y="12192"/>
                  <a:pt x="32196" y="12220"/>
                  <a:pt x="31749" y="12248"/>
                </a:cubicBezTo>
                <a:cubicBezTo>
                  <a:pt x="31777" y="12053"/>
                  <a:pt x="32140" y="11885"/>
                  <a:pt x="32196" y="11718"/>
                </a:cubicBezTo>
                <a:cubicBezTo>
                  <a:pt x="32084" y="11690"/>
                  <a:pt x="31973" y="11634"/>
                  <a:pt x="31861" y="11634"/>
                </a:cubicBezTo>
                <a:cubicBezTo>
                  <a:pt x="31722" y="11634"/>
                  <a:pt x="31610" y="11606"/>
                  <a:pt x="31498" y="11606"/>
                </a:cubicBezTo>
                <a:cubicBezTo>
                  <a:pt x="31409" y="11599"/>
                  <a:pt x="31319" y="11595"/>
                  <a:pt x="31230" y="11595"/>
                </a:cubicBezTo>
                <a:cubicBezTo>
                  <a:pt x="30986" y="11595"/>
                  <a:pt x="30747" y="11621"/>
                  <a:pt x="30522" y="11662"/>
                </a:cubicBezTo>
                <a:lnTo>
                  <a:pt x="30299" y="11718"/>
                </a:lnTo>
                <a:lnTo>
                  <a:pt x="30215" y="11718"/>
                </a:lnTo>
                <a:lnTo>
                  <a:pt x="30131" y="11746"/>
                </a:lnTo>
                <a:lnTo>
                  <a:pt x="29880" y="11829"/>
                </a:lnTo>
                <a:cubicBezTo>
                  <a:pt x="29713" y="11885"/>
                  <a:pt x="29518" y="11941"/>
                  <a:pt x="29322" y="11997"/>
                </a:cubicBezTo>
                <a:cubicBezTo>
                  <a:pt x="29183" y="12080"/>
                  <a:pt x="28960" y="12164"/>
                  <a:pt x="28820" y="12248"/>
                </a:cubicBezTo>
                <a:cubicBezTo>
                  <a:pt x="28681" y="12387"/>
                  <a:pt x="28569" y="12499"/>
                  <a:pt x="28429" y="12583"/>
                </a:cubicBezTo>
                <a:cubicBezTo>
                  <a:pt x="28410" y="12586"/>
                  <a:pt x="28394" y="12588"/>
                  <a:pt x="28381" y="12588"/>
                </a:cubicBezTo>
                <a:cubicBezTo>
                  <a:pt x="28297" y="12588"/>
                  <a:pt x="28314" y="12519"/>
                  <a:pt x="28290" y="12471"/>
                </a:cubicBezTo>
                <a:cubicBezTo>
                  <a:pt x="27955" y="12555"/>
                  <a:pt x="27648" y="12638"/>
                  <a:pt x="27314" y="12722"/>
                </a:cubicBezTo>
                <a:cubicBezTo>
                  <a:pt x="26979" y="12889"/>
                  <a:pt x="26672" y="12973"/>
                  <a:pt x="26337" y="13141"/>
                </a:cubicBezTo>
                <a:cubicBezTo>
                  <a:pt x="26142" y="13224"/>
                  <a:pt x="25974" y="13308"/>
                  <a:pt x="25807" y="13392"/>
                </a:cubicBezTo>
                <a:cubicBezTo>
                  <a:pt x="25472" y="13503"/>
                  <a:pt x="25165" y="13643"/>
                  <a:pt x="24858" y="13782"/>
                </a:cubicBezTo>
                <a:cubicBezTo>
                  <a:pt x="24831" y="13838"/>
                  <a:pt x="24635" y="13950"/>
                  <a:pt x="24524" y="14033"/>
                </a:cubicBezTo>
                <a:cubicBezTo>
                  <a:pt x="24511" y="14030"/>
                  <a:pt x="24495" y="14029"/>
                  <a:pt x="24478" y="14029"/>
                </a:cubicBezTo>
                <a:cubicBezTo>
                  <a:pt x="24194" y="14029"/>
                  <a:pt x="23352" y="14430"/>
                  <a:pt x="22905" y="14536"/>
                </a:cubicBezTo>
                <a:cubicBezTo>
                  <a:pt x="22013" y="14982"/>
                  <a:pt x="22347" y="15066"/>
                  <a:pt x="21985" y="15373"/>
                </a:cubicBezTo>
                <a:cubicBezTo>
                  <a:pt x="21929" y="15428"/>
                  <a:pt x="22068" y="15456"/>
                  <a:pt x="21985" y="15484"/>
                </a:cubicBezTo>
                <a:cubicBezTo>
                  <a:pt x="21975" y="15487"/>
                  <a:pt x="21968" y="15489"/>
                  <a:pt x="21962" y="15489"/>
                </a:cubicBezTo>
                <a:cubicBezTo>
                  <a:pt x="21932" y="15489"/>
                  <a:pt x="21949" y="15452"/>
                  <a:pt x="21940" y="15452"/>
                </a:cubicBezTo>
                <a:cubicBezTo>
                  <a:pt x="21935" y="15452"/>
                  <a:pt x="21925" y="15460"/>
                  <a:pt x="21901" y="15484"/>
                </a:cubicBezTo>
                <a:cubicBezTo>
                  <a:pt x="21845" y="15540"/>
                  <a:pt x="21873" y="15596"/>
                  <a:pt x="21706" y="15679"/>
                </a:cubicBezTo>
                <a:cubicBezTo>
                  <a:pt x="21678" y="15624"/>
                  <a:pt x="21538" y="15624"/>
                  <a:pt x="21594" y="15540"/>
                </a:cubicBezTo>
                <a:lnTo>
                  <a:pt x="21594" y="15540"/>
                </a:lnTo>
                <a:cubicBezTo>
                  <a:pt x="21511" y="15568"/>
                  <a:pt x="21427" y="15568"/>
                  <a:pt x="21343" y="15596"/>
                </a:cubicBezTo>
                <a:lnTo>
                  <a:pt x="21204" y="15624"/>
                </a:lnTo>
                <a:lnTo>
                  <a:pt x="21148" y="15624"/>
                </a:lnTo>
                <a:cubicBezTo>
                  <a:pt x="21134" y="15624"/>
                  <a:pt x="21127" y="15631"/>
                  <a:pt x="21123" y="15631"/>
                </a:cubicBezTo>
                <a:cubicBezTo>
                  <a:pt x="21120" y="15631"/>
                  <a:pt x="21120" y="15624"/>
                  <a:pt x="21120" y="15596"/>
                </a:cubicBezTo>
                <a:lnTo>
                  <a:pt x="21120" y="15568"/>
                </a:lnTo>
                <a:cubicBezTo>
                  <a:pt x="21120" y="15428"/>
                  <a:pt x="21120" y="15261"/>
                  <a:pt x="21120" y="15121"/>
                </a:cubicBezTo>
                <a:cubicBezTo>
                  <a:pt x="21176" y="14954"/>
                  <a:pt x="21232" y="14759"/>
                  <a:pt x="21259" y="14563"/>
                </a:cubicBezTo>
                <a:lnTo>
                  <a:pt x="21259" y="14424"/>
                </a:lnTo>
                <a:lnTo>
                  <a:pt x="21259" y="14257"/>
                </a:lnTo>
                <a:cubicBezTo>
                  <a:pt x="21259" y="14061"/>
                  <a:pt x="21232" y="13866"/>
                  <a:pt x="21259" y="13671"/>
                </a:cubicBezTo>
                <a:cubicBezTo>
                  <a:pt x="21259" y="13475"/>
                  <a:pt x="21287" y="13392"/>
                  <a:pt x="21315" y="13224"/>
                </a:cubicBezTo>
                <a:cubicBezTo>
                  <a:pt x="21343" y="12499"/>
                  <a:pt x="21287" y="11774"/>
                  <a:pt x="21176" y="11048"/>
                </a:cubicBezTo>
                <a:cubicBezTo>
                  <a:pt x="21287" y="10909"/>
                  <a:pt x="21343" y="10713"/>
                  <a:pt x="21315" y="10044"/>
                </a:cubicBezTo>
                <a:cubicBezTo>
                  <a:pt x="21287" y="9765"/>
                  <a:pt x="21204" y="9402"/>
                  <a:pt x="21204" y="9095"/>
                </a:cubicBezTo>
                <a:cubicBezTo>
                  <a:pt x="21176" y="8928"/>
                  <a:pt x="21176" y="8733"/>
                  <a:pt x="21204" y="8565"/>
                </a:cubicBezTo>
                <a:cubicBezTo>
                  <a:pt x="21148" y="8175"/>
                  <a:pt x="21148" y="7923"/>
                  <a:pt x="21092" y="7617"/>
                </a:cubicBezTo>
                <a:cubicBezTo>
                  <a:pt x="21115" y="7523"/>
                  <a:pt x="21148" y="7503"/>
                  <a:pt x="21183" y="7503"/>
                </a:cubicBezTo>
                <a:cubicBezTo>
                  <a:pt x="21209" y="7503"/>
                  <a:pt x="21237" y="7515"/>
                  <a:pt x="21261" y="7515"/>
                </a:cubicBezTo>
                <a:cubicBezTo>
                  <a:pt x="21282" y="7515"/>
                  <a:pt x="21300" y="7507"/>
                  <a:pt x="21315" y="7477"/>
                </a:cubicBezTo>
                <a:cubicBezTo>
                  <a:pt x="21343" y="7393"/>
                  <a:pt x="21343" y="7282"/>
                  <a:pt x="21343" y="7170"/>
                </a:cubicBezTo>
                <a:cubicBezTo>
                  <a:pt x="21343" y="7142"/>
                  <a:pt x="21343" y="7142"/>
                  <a:pt x="21343" y="7059"/>
                </a:cubicBezTo>
                <a:cubicBezTo>
                  <a:pt x="21343" y="6975"/>
                  <a:pt x="21315" y="6891"/>
                  <a:pt x="21315" y="6807"/>
                </a:cubicBezTo>
                <a:cubicBezTo>
                  <a:pt x="21287" y="6612"/>
                  <a:pt x="21259" y="6417"/>
                  <a:pt x="21232" y="6250"/>
                </a:cubicBezTo>
                <a:cubicBezTo>
                  <a:pt x="21120" y="5440"/>
                  <a:pt x="20925" y="4520"/>
                  <a:pt x="20813" y="3878"/>
                </a:cubicBezTo>
                <a:lnTo>
                  <a:pt x="20757" y="3878"/>
                </a:lnTo>
                <a:lnTo>
                  <a:pt x="20701" y="3906"/>
                </a:lnTo>
                <a:lnTo>
                  <a:pt x="20590" y="3962"/>
                </a:lnTo>
                <a:lnTo>
                  <a:pt x="20395" y="4073"/>
                </a:lnTo>
                <a:cubicBezTo>
                  <a:pt x="20255" y="4129"/>
                  <a:pt x="20171" y="4185"/>
                  <a:pt x="20088" y="4241"/>
                </a:cubicBezTo>
                <a:cubicBezTo>
                  <a:pt x="19948" y="4352"/>
                  <a:pt x="19781" y="4380"/>
                  <a:pt x="19697" y="4520"/>
                </a:cubicBezTo>
                <a:cubicBezTo>
                  <a:pt x="19585" y="4659"/>
                  <a:pt x="19641" y="4827"/>
                  <a:pt x="19502" y="4938"/>
                </a:cubicBezTo>
                <a:cubicBezTo>
                  <a:pt x="19483" y="4920"/>
                  <a:pt x="19443" y="4910"/>
                  <a:pt x="19381" y="4910"/>
                </a:cubicBezTo>
                <a:cubicBezTo>
                  <a:pt x="19257" y="4910"/>
                  <a:pt x="19046" y="4948"/>
                  <a:pt x="18749" y="5022"/>
                </a:cubicBezTo>
                <a:cubicBezTo>
                  <a:pt x="18553" y="5078"/>
                  <a:pt x="18274" y="5134"/>
                  <a:pt x="17967" y="5245"/>
                </a:cubicBezTo>
                <a:cubicBezTo>
                  <a:pt x="17744" y="5301"/>
                  <a:pt x="17549" y="5357"/>
                  <a:pt x="17326" y="5440"/>
                </a:cubicBezTo>
                <a:cubicBezTo>
                  <a:pt x="17247" y="5421"/>
                  <a:pt x="17168" y="5401"/>
                  <a:pt x="17089" y="5401"/>
                </a:cubicBezTo>
                <a:cubicBezTo>
                  <a:pt x="17056" y="5401"/>
                  <a:pt x="17024" y="5404"/>
                  <a:pt x="16991" y="5413"/>
                </a:cubicBezTo>
                <a:cubicBezTo>
                  <a:pt x="16321" y="5552"/>
                  <a:pt x="15680" y="5775"/>
                  <a:pt x="15066" y="6054"/>
                </a:cubicBezTo>
                <a:cubicBezTo>
                  <a:pt x="14564" y="6389"/>
                  <a:pt x="15233" y="6528"/>
                  <a:pt x="15122" y="6780"/>
                </a:cubicBezTo>
                <a:cubicBezTo>
                  <a:pt x="15107" y="6794"/>
                  <a:pt x="15110" y="6799"/>
                  <a:pt x="15121" y="6799"/>
                </a:cubicBezTo>
                <a:cubicBezTo>
                  <a:pt x="15146" y="6799"/>
                  <a:pt x="15215" y="6774"/>
                  <a:pt x="15232" y="6774"/>
                </a:cubicBezTo>
                <a:cubicBezTo>
                  <a:pt x="15237" y="6774"/>
                  <a:pt x="15237" y="6775"/>
                  <a:pt x="15233" y="6780"/>
                </a:cubicBezTo>
                <a:cubicBezTo>
                  <a:pt x="15150" y="6807"/>
                  <a:pt x="15233" y="6835"/>
                  <a:pt x="15205" y="6835"/>
                </a:cubicBezTo>
                <a:cubicBezTo>
                  <a:pt x="15010" y="6947"/>
                  <a:pt x="14815" y="7003"/>
                  <a:pt x="14619" y="7086"/>
                </a:cubicBezTo>
                <a:cubicBezTo>
                  <a:pt x="14145" y="7114"/>
                  <a:pt x="13643" y="7226"/>
                  <a:pt x="13197" y="7365"/>
                </a:cubicBezTo>
                <a:cubicBezTo>
                  <a:pt x="13085" y="7365"/>
                  <a:pt x="13252" y="7226"/>
                  <a:pt x="13336" y="7170"/>
                </a:cubicBezTo>
                <a:lnTo>
                  <a:pt x="13336" y="7170"/>
                </a:lnTo>
                <a:cubicBezTo>
                  <a:pt x="13141" y="7198"/>
                  <a:pt x="13001" y="7198"/>
                  <a:pt x="12750" y="7282"/>
                </a:cubicBezTo>
                <a:cubicBezTo>
                  <a:pt x="12499" y="7365"/>
                  <a:pt x="12276" y="7477"/>
                  <a:pt x="12164" y="7533"/>
                </a:cubicBezTo>
                <a:cubicBezTo>
                  <a:pt x="12053" y="7561"/>
                  <a:pt x="11997" y="7589"/>
                  <a:pt x="11969" y="7589"/>
                </a:cubicBezTo>
                <a:cubicBezTo>
                  <a:pt x="11913" y="7617"/>
                  <a:pt x="11969" y="7589"/>
                  <a:pt x="11913" y="7644"/>
                </a:cubicBezTo>
                <a:cubicBezTo>
                  <a:pt x="11885" y="7672"/>
                  <a:pt x="11802" y="7672"/>
                  <a:pt x="11802" y="7672"/>
                </a:cubicBezTo>
                <a:cubicBezTo>
                  <a:pt x="11746" y="7700"/>
                  <a:pt x="11746" y="7728"/>
                  <a:pt x="11690" y="7756"/>
                </a:cubicBezTo>
                <a:cubicBezTo>
                  <a:pt x="11551" y="7840"/>
                  <a:pt x="11272" y="7923"/>
                  <a:pt x="11272" y="7979"/>
                </a:cubicBezTo>
                <a:cubicBezTo>
                  <a:pt x="11160" y="7979"/>
                  <a:pt x="11020" y="8035"/>
                  <a:pt x="10909" y="8063"/>
                </a:cubicBezTo>
                <a:cubicBezTo>
                  <a:pt x="10714" y="8175"/>
                  <a:pt x="10546" y="8258"/>
                  <a:pt x="10351" y="8314"/>
                </a:cubicBezTo>
                <a:cubicBezTo>
                  <a:pt x="10267" y="8314"/>
                  <a:pt x="10183" y="8342"/>
                  <a:pt x="10100" y="8342"/>
                </a:cubicBezTo>
                <a:cubicBezTo>
                  <a:pt x="9877" y="8454"/>
                  <a:pt x="9653" y="8537"/>
                  <a:pt x="9402" y="8621"/>
                </a:cubicBezTo>
                <a:lnTo>
                  <a:pt x="8928" y="8928"/>
                </a:lnTo>
                <a:cubicBezTo>
                  <a:pt x="8844" y="9012"/>
                  <a:pt x="8789" y="9067"/>
                  <a:pt x="8705" y="9151"/>
                </a:cubicBezTo>
                <a:lnTo>
                  <a:pt x="8649" y="9263"/>
                </a:lnTo>
                <a:lnTo>
                  <a:pt x="8593" y="9291"/>
                </a:lnTo>
                <a:lnTo>
                  <a:pt x="8565" y="9318"/>
                </a:lnTo>
                <a:cubicBezTo>
                  <a:pt x="8537" y="9291"/>
                  <a:pt x="8510" y="9263"/>
                  <a:pt x="8482" y="9235"/>
                </a:cubicBezTo>
                <a:cubicBezTo>
                  <a:pt x="8482" y="9151"/>
                  <a:pt x="8482" y="9095"/>
                  <a:pt x="8482" y="9012"/>
                </a:cubicBezTo>
                <a:cubicBezTo>
                  <a:pt x="8454" y="8788"/>
                  <a:pt x="8398" y="8537"/>
                  <a:pt x="8342" y="8314"/>
                </a:cubicBezTo>
                <a:cubicBezTo>
                  <a:pt x="8286" y="8175"/>
                  <a:pt x="8258" y="8091"/>
                  <a:pt x="8203" y="7923"/>
                </a:cubicBezTo>
                <a:cubicBezTo>
                  <a:pt x="8175" y="7784"/>
                  <a:pt x="8119" y="7617"/>
                  <a:pt x="8063" y="7477"/>
                </a:cubicBezTo>
                <a:cubicBezTo>
                  <a:pt x="7847" y="6938"/>
                  <a:pt x="7606" y="6555"/>
                  <a:pt x="7514" y="6555"/>
                </a:cubicBezTo>
                <a:cubicBezTo>
                  <a:pt x="7511" y="6555"/>
                  <a:pt x="7508" y="6555"/>
                  <a:pt x="7505" y="6556"/>
                </a:cubicBezTo>
                <a:cubicBezTo>
                  <a:pt x="7449" y="6417"/>
                  <a:pt x="7366" y="6277"/>
                  <a:pt x="7282" y="6166"/>
                </a:cubicBezTo>
                <a:cubicBezTo>
                  <a:pt x="6473" y="4157"/>
                  <a:pt x="5524" y="2260"/>
                  <a:pt x="4911" y="0"/>
                </a:cubicBezTo>
                <a:lnTo>
                  <a:pt x="4911" y="28"/>
                </a:lnTo>
                <a:lnTo>
                  <a:pt x="488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5"/>
          <p:cNvSpPr/>
          <p:nvPr/>
        </p:nvSpPr>
        <p:spPr>
          <a:xfrm rot="4873688">
            <a:off x="8597029" y="1123234"/>
            <a:ext cx="692598" cy="598473"/>
          </a:xfrm>
          <a:custGeom>
            <a:rect b="b" l="l" r="r" t="t"/>
            <a:pathLst>
              <a:path extrusionOk="0" h="23939" w="27704">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5"/>
          <p:cNvSpPr/>
          <p:nvPr/>
        </p:nvSpPr>
        <p:spPr>
          <a:xfrm rot="947751">
            <a:off x="6501750" y="1510947"/>
            <a:ext cx="905990" cy="887415"/>
          </a:xfrm>
          <a:custGeom>
            <a:rect b="b" l="l" r="r" t="t"/>
            <a:pathLst>
              <a:path extrusionOk="0" h="35498" w="36241">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5"/>
          <p:cNvSpPr/>
          <p:nvPr/>
        </p:nvSpPr>
        <p:spPr>
          <a:xfrm rot="474534">
            <a:off x="485086" y="4206289"/>
            <a:ext cx="1212940" cy="428980"/>
          </a:xfrm>
          <a:custGeom>
            <a:rect b="b" l="l" r="r" t="t"/>
            <a:pathLst>
              <a:path extrusionOk="0" h="17159" w="48517">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5"/>
          <p:cNvSpPr/>
          <p:nvPr/>
        </p:nvSpPr>
        <p:spPr>
          <a:xfrm rot="474534">
            <a:off x="38666" y="4498186"/>
            <a:ext cx="790259" cy="616607"/>
          </a:xfrm>
          <a:custGeom>
            <a:rect b="b" l="l" r="r" t="t"/>
            <a:pathLst>
              <a:path extrusionOk="0" h="24664" w="3161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5"/>
          <p:cNvSpPr/>
          <p:nvPr/>
        </p:nvSpPr>
        <p:spPr>
          <a:xfrm rot="474534">
            <a:off x="2012641" y="3493589"/>
            <a:ext cx="910936" cy="813285"/>
          </a:xfrm>
          <a:custGeom>
            <a:rect b="b" l="l" r="r" t="t"/>
            <a:pathLst>
              <a:path extrusionOk="0" h="32531" w="36437">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5"/>
          <p:cNvSpPr/>
          <p:nvPr/>
        </p:nvSpPr>
        <p:spPr>
          <a:xfrm rot="474534">
            <a:off x="1221492" y="3278839"/>
            <a:ext cx="1123538" cy="1277640"/>
          </a:xfrm>
          <a:custGeom>
            <a:rect b="b" l="l" r="r" t="t"/>
            <a:pathLst>
              <a:path extrusionOk="0" h="51105" w="44941">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5"/>
          <p:cNvSpPr/>
          <p:nvPr/>
        </p:nvSpPr>
        <p:spPr>
          <a:xfrm rot="474534">
            <a:off x="2994884" y="3638109"/>
            <a:ext cx="322979" cy="308304"/>
          </a:xfrm>
          <a:custGeom>
            <a:rect b="b" l="l" r="r" t="t"/>
            <a:pathLst>
              <a:path extrusionOk="0" h="12332" w="12919">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rgbClr val="4C4B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a:off x="1031975" y="4524975"/>
            <a:ext cx="929050" cy="892800"/>
          </a:xfrm>
          <a:custGeom>
            <a:rect b="b" l="l" r="r" t="t"/>
            <a:pathLst>
              <a:path extrusionOk="0" h="35712" w="37162">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5"/>
          <p:cNvSpPr txBox="1"/>
          <p:nvPr>
            <p:ph type="title"/>
          </p:nvPr>
        </p:nvSpPr>
        <p:spPr>
          <a:xfrm>
            <a:off x="714900" y="344583"/>
            <a:ext cx="77142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600"/>
              <a:buNone/>
              <a:defRPr>
                <a:solidFill>
                  <a:srgbClr val="4C4B4B"/>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96" name="Google Shape;96;p5"/>
          <p:cNvSpPr txBox="1"/>
          <p:nvPr>
            <p:ph idx="1" type="subTitle"/>
          </p:nvPr>
        </p:nvSpPr>
        <p:spPr>
          <a:xfrm>
            <a:off x="909050" y="1661225"/>
            <a:ext cx="2993400" cy="1355100"/>
          </a:xfrm>
          <a:prstGeom prst="rect">
            <a:avLst/>
          </a:prstGeom>
        </p:spPr>
        <p:txBody>
          <a:bodyPr anchorCtr="0" anchor="t" bIns="91425" lIns="91425" spcFirstLastPara="1" rIns="91425" wrap="square" tIns="91425">
            <a:noAutofit/>
          </a:bodyPr>
          <a:lstStyle>
            <a:lvl1pPr lvl="0">
              <a:spcBef>
                <a:spcPts val="0"/>
              </a:spcBef>
              <a:spcAft>
                <a:spcPts val="0"/>
              </a:spcAft>
              <a:buSzPts val="1600"/>
              <a:buNone/>
              <a:defRPr>
                <a:solidFill>
                  <a:srgbClr val="4C4B4B"/>
                </a:solidFill>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p:txBody>
      </p:sp>
      <p:sp>
        <p:nvSpPr>
          <p:cNvPr id="97" name="Google Shape;97;p5"/>
          <p:cNvSpPr txBox="1"/>
          <p:nvPr>
            <p:ph idx="2" type="subTitle"/>
          </p:nvPr>
        </p:nvSpPr>
        <p:spPr>
          <a:xfrm>
            <a:off x="5241550" y="3404650"/>
            <a:ext cx="2993400" cy="13551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600"/>
              <a:buNone/>
              <a:defRPr>
                <a:solidFill>
                  <a:srgbClr val="4C4B4B"/>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98" name="Google Shape;98;p5"/>
          <p:cNvSpPr txBox="1"/>
          <p:nvPr>
            <p:ph idx="3" type="subTitle"/>
          </p:nvPr>
        </p:nvSpPr>
        <p:spPr>
          <a:xfrm>
            <a:off x="909050" y="1157944"/>
            <a:ext cx="2993400" cy="533400"/>
          </a:xfrm>
          <a:prstGeom prst="rect">
            <a:avLst/>
          </a:prstGeom>
        </p:spPr>
        <p:txBody>
          <a:bodyPr anchorCtr="0" anchor="t" bIns="91425" lIns="91425" spcFirstLastPara="1" rIns="91425" wrap="square" tIns="91425">
            <a:noAutofit/>
          </a:bodyPr>
          <a:lstStyle>
            <a:lvl1pPr lvl="0">
              <a:spcBef>
                <a:spcPts val="0"/>
              </a:spcBef>
              <a:spcAft>
                <a:spcPts val="0"/>
              </a:spcAft>
              <a:buSzPts val="2100"/>
              <a:buFont typeface="Bebas Neue"/>
              <a:buNone/>
              <a:defRPr sz="2200">
                <a:solidFill>
                  <a:srgbClr val="4C4B4B"/>
                </a:solidFill>
                <a:latin typeface="Fredoka One"/>
                <a:ea typeface="Fredoka One"/>
                <a:cs typeface="Fredoka One"/>
                <a:sym typeface="Fredoka One"/>
              </a:defRPr>
            </a:lvl1pPr>
            <a:lvl2pPr lvl="1">
              <a:spcBef>
                <a:spcPts val="0"/>
              </a:spcBef>
              <a:spcAft>
                <a:spcPts val="0"/>
              </a:spcAft>
              <a:buSzPts val="1600"/>
              <a:buFont typeface="Bebas Neue"/>
              <a:buNone/>
              <a:defRPr>
                <a:latin typeface="Bebas Neue"/>
                <a:ea typeface="Bebas Neue"/>
                <a:cs typeface="Bebas Neue"/>
                <a:sym typeface="Bebas Neue"/>
              </a:defRPr>
            </a:lvl2pPr>
            <a:lvl3pPr lvl="2">
              <a:spcBef>
                <a:spcPts val="0"/>
              </a:spcBef>
              <a:spcAft>
                <a:spcPts val="0"/>
              </a:spcAft>
              <a:buSzPts val="1600"/>
              <a:buFont typeface="Bebas Neue"/>
              <a:buNone/>
              <a:defRPr>
                <a:latin typeface="Bebas Neue"/>
                <a:ea typeface="Bebas Neue"/>
                <a:cs typeface="Bebas Neue"/>
                <a:sym typeface="Bebas Neue"/>
              </a:defRPr>
            </a:lvl3pPr>
            <a:lvl4pPr lvl="3">
              <a:spcBef>
                <a:spcPts val="0"/>
              </a:spcBef>
              <a:spcAft>
                <a:spcPts val="0"/>
              </a:spcAft>
              <a:buSzPts val="1600"/>
              <a:buFont typeface="Bebas Neue"/>
              <a:buNone/>
              <a:defRPr>
                <a:latin typeface="Bebas Neue"/>
                <a:ea typeface="Bebas Neue"/>
                <a:cs typeface="Bebas Neue"/>
                <a:sym typeface="Bebas Neue"/>
              </a:defRPr>
            </a:lvl4pPr>
            <a:lvl5pPr lvl="4">
              <a:spcBef>
                <a:spcPts val="0"/>
              </a:spcBef>
              <a:spcAft>
                <a:spcPts val="0"/>
              </a:spcAft>
              <a:buSzPts val="1600"/>
              <a:buFont typeface="Bebas Neue"/>
              <a:buNone/>
              <a:defRPr>
                <a:latin typeface="Bebas Neue"/>
                <a:ea typeface="Bebas Neue"/>
                <a:cs typeface="Bebas Neue"/>
                <a:sym typeface="Bebas Neue"/>
              </a:defRPr>
            </a:lvl5pPr>
            <a:lvl6pPr lvl="5">
              <a:spcBef>
                <a:spcPts val="0"/>
              </a:spcBef>
              <a:spcAft>
                <a:spcPts val="0"/>
              </a:spcAft>
              <a:buSzPts val="1600"/>
              <a:buFont typeface="Bebas Neue"/>
              <a:buNone/>
              <a:defRPr>
                <a:latin typeface="Bebas Neue"/>
                <a:ea typeface="Bebas Neue"/>
                <a:cs typeface="Bebas Neue"/>
                <a:sym typeface="Bebas Neue"/>
              </a:defRPr>
            </a:lvl6pPr>
            <a:lvl7pPr lvl="6">
              <a:spcBef>
                <a:spcPts val="0"/>
              </a:spcBef>
              <a:spcAft>
                <a:spcPts val="0"/>
              </a:spcAft>
              <a:buSzPts val="1600"/>
              <a:buFont typeface="Bebas Neue"/>
              <a:buNone/>
              <a:defRPr>
                <a:latin typeface="Bebas Neue"/>
                <a:ea typeface="Bebas Neue"/>
                <a:cs typeface="Bebas Neue"/>
                <a:sym typeface="Bebas Neue"/>
              </a:defRPr>
            </a:lvl7pPr>
            <a:lvl8pPr lvl="7">
              <a:spcBef>
                <a:spcPts val="0"/>
              </a:spcBef>
              <a:spcAft>
                <a:spcPts val="0"/>
              </a:spcAft>
              <a:buSzPts val="1600"/>
              <a:buFont typeface="Bebas Neue"/>
              <a:buNone/>
              <a:defRPr>
                <a:latin typeface="Bebas Neue"/>
                <a:ea typeface="Bebas Neue"/>
                <a:cs typeface="Bebas Neue"/>
                <a:sym typeface="Bebas Neue"/>
              </a:defRPr>
            </a:lvl8pPr>
            <a:lvl9pPr lvl="8">
              <a:spcBef>
                <a:spcPts val="0"/>
              </a:spcBef>
              <a:spcAft>
                <a:spcPts val="0"/>
              </a:spcAft>
              <a:buSzPts val="1600"/>
              <a:buFont typeface="Bebas Neue"/>
              <a:buNone/>
              <a:defRPr>
                <a:latin typeface="Bebas Neue"/>
                <a:ea typeface="Bebas Neue"/>
                <a:cs typeface="Bebas Neue"/>
                <a:sym typeface="Bebas Neue"/>
              </a:defRPr>
            </a:lvl9pPr>
          </a:lstStyle>
          <a:p/>
        </p:txBody>
      </p:sp>
      <p:sp>
        <p:nvSpPr>
          <p:cNvPr id="99" name="Google Shape;99;p5"/>
          <p:cNvSpPr txBox="1"/>
          <p:nvPr>
            <p:ph idx="4" type="subTitle"/>
          </p:nvPr>
        </p:nvSpPr>
        <p:spPr>
          <a:xfrm>
            <a:off x="5241550" y="2901369"/>
            <a:ext cx="2993400" cy="5334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100"/>
              <a:buFont typeface="Bebas Neue"/>
              <a:buNone/>
              <a:defRPr sz="2200">
                <a:solidFill>
                  <a:srgbClr val="4C4B4B"/>
                </a:solidFill>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0" name="Shape 100"/>
        <p:cNvGrpSpPr/>
        <p:nvPr/>
      </p:nvGrpSpPr>
      <p:grpSpPr>
        <a:xfrm>
          <a:off x="0" y="0"/>
          <a:ext cx="0" cy="0"/>
          <a:chOff x="0" y="0"/>
          <a:chExt cx="0" cy="0"/>
        </a:xfrm>
      </p:grpSpPr>
      <p:sp>
        <p:nvSpPr>
          <p:cNvPr id="101" name="Google Shape;101;p6"/>
          <p:cNvSpPr/>
          <p:nvPr/>
        </p:nvSpPr>
        <p:spPr>
          <a:xfrm>
            <a:off x="-144810" y="4138772"/>
            <a:ext cx="1026154" cy="951161"/>
          </a:xfrm>
          <a:custGeom>
            <a:rect b="b" l="l" r="r" t="t"/>
            <a:pathLst>
              <a:path extrusionOk="0" h="43161" w="46564">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a:off x="242276" y="4542992"/>
            <a:ext cx="818958" cy="787003"/>
          </a:xfrm>
          <a:custGeom>
            <a:rect b="b" l="l" r="r" t="t"/>
            <a:pathLst>
              <a:path extrusionOk="0" h="35712" w="37162">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6"/>
          <p:cNvSpPr/>
          <p:nvPr/>
        </p:nvSpPr>
        <p:spPr>
          <a:xfrm rot="-5886372">
            <a:off x="208707" y="4515315"/>
            <a:ext cx="319128" cy="317872"/>
          </a:xfrm>
          <a:custGeom>
            <a:rect b="b" l="l" r="r" t="t"/>
            <a:pathLst>
              <a:path extrusionOk="0" h="14424" w="14481">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6"/>
          <p:cNvSpPr/>
          <p:nvPr/>
        </p:nvSpPr>
        <p:spPr>
          <a:xfrm>
            <a:off x="898801" y="256969"/>
            <a:ext cx="553979" cy="565064"/>
          </a:xfrm>
          <a:custGeom>
            <a:rect b="b" l="l" r="r" t="t"/>
            <a:pathLst>
              <a:path extrusionOk="0" h="25641" w="25138">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6"/>
          <p:cNvSpPr/>
          <p:nvPr/>
        </p:nvSpPr>
        <p:spPr>
          <a:xfrm>
            <a:off x="99869" y="70756"/>
            <a:ext cx="696605" cy="543533"/>
          </a:xfrm>
          <a:custGeom>
            <a:rect b="b" l="l" r="r" t="t"/>
            <a:pathLst>
              <a:path extrusionOk="0" h="24664" w="3161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6"/>
          <p:cNvSpPr/>
          <p:nvPr/>
        </p:nvSpPr>
        <p:spPr>
          <a:xfrm>
            <a:off x="122976" y="718367"/>
            <a:ext cx="938247" cy="431009"/>
          </a:xfrm>
          <a:custGeom>
            <a:rect b="b" l="l" r="r" t="t"/>
            <a:pathLst>
              <a:path extrusionOk="0" h="19558" w="42575">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6"/>
          <p:cNvSpPr/>
          <p:nvPr/>
        </p:nvSpPr>
        <p:spPr>
          <a:xfrm>
            <a:off x="8205498" y="169968"/>
            <a:ext cx="812809" cy="787003"/>
          </a:xfrm>
          <a:custGeom>
            <a:rect b="b" l="l" r="r" t="t"/>
            <a:pathLst>
              <a:path extrusionOk="0" h="35712" w="36883">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6"/>
          <p:cNvSpPr/>
          <p:nvPr/>
        </p:nvSpPr>
        <p:spPr>
          <a:xfrm>
            <a:off x="8742080" y="122013"/>
            <a:ext cx="284702" cy="260087"/>
          </a:xfrm>
          <a:custGeom>
            <a:rect b="b" l="l" r="r" t="t"/>
            <a:pathLst>
              <a:path extrusionOk="0" h="11802" w="12919">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6"/>
          <p:cNvSpPr/>
          <p:nvPr/>
        </p:nvSpPr>
        <p:spPr>
          <a:xfrm>
            <a:off x="-32785" y="3756190"/>
            <a:ext cx="747644" cy="528768"/>
          </a:xfrm>
          <a:custGeom>
            <a:rect b="b" l="l" r="r" t="t"/>
            <a:pathLst>
              <a:path extrusionOk="0" h="23994" w="33926">
                <a:moveTo>
                  <a:pt x="11690" y="7923"/>
                </a:moveTo>
                <a:cubicBezTo>
                  <a:pt x="11718" y="7923"/>
                  <a:pt x="11662" y="7951"/>
                  <a:pt x="11662" y="7951"/>
                </a:cubicBezTo>
                <a:cubicBezTo>
                  <a:pt x="11603" y="7971"/>
                  <a:pt x="11544" y="7991"/>
                  <a:pt x="11514" y="7991"/>
                </a:cubicBezTo>
                <a:cubicBezTo>
                  <a:pt x="11502" y="7991"/>
                  <a:pt x="11495" y="7987"/>
                  <a:pt x="11495" y="7979"/>
                </a:cubicBezTo>
                <a:cubicBezTo>
                  <a:pt x="11551" y="7951"/>
                  <a:pt x="11634" y="7923"/>
                  <a:pt x="11690" y="7923"/>
                </a:cubicBezTo>
                <a:close/>
                <a:moveTo>
                  <a:pt x="31805" y="11801"/>
                </a:moveTo>
                <a:cubicBezTo>
                  <a:pt x="31777" y="11811"/>
                  <a:pt x="31746" y="11814"/>
                  <a:pt x="31714" y="11814"/>
                </a:cubicBezTo>
                <a:cubicBezTo>
                  <a:pt x="31650" y="11814"/>
                  <a:pt x="31582" y="11801"/>
                  <a:pt x="31526" y="11801"/>
                </a:cubicBezTo>
                <a:close/>
                <a:moveTo>
                  <a:pt x="33842" y="12387"/>
                </a:moveTo>
                <a:lnTo>
                  <a:pt x="33870" y="12415"/>
                </a:lnTo>
                <a:cubicBezTo>
                  <a:pt x="33814" y="12499"/>
                  <a:pt x="33758" y="12583"/>
                  <a:pt x="33675" y="12666"/>
                </a:cubicBezTo>
                <a:cubicBezTo>
                  <a:pt x="33758" y="12499"/>
                  <a:pt x="33814" y="12387"/>
                  <a:pt x="33842" y="12387"/>
                </a:cubicBezTo>
                <a:close/>
                <a:moveTo>
                  <a:pt x="32823" y="13216"/>
                </a:moveTo>
                <a:cubicBezTo>
                  <a:pt x="32838" y="13216"/>
                  <a:pt x="32838" y="13252"/>
                  <a:pt x="32838" y="13252"/>
                </a:cubicBezTo>
                <a:cubicBezTo>
                  <a:pt x="32810" y="13280"/>
                  <a:pt x="32810" y="13336"/>
                  <a:pt x="32782" y="13364"/>
                </a:cubicBezTo>
                <a:cubicBezTo>
                  <a:pt x="32772" y="13369"/>
                  <a:pt x="32765" y="13371"/>
                  <a:pt x="32760" y="13371"/>
                </a:cubicBezTo>
                <a:cubicBezTo>
                  <a:pt x="32736" y="13371"/>
                  <a:pt x="32763" y="13317"/>
                  <a:pt x="32810" y="13224"/>
                </a:cubicBezTo>
                <a:cubicBezTo>
                  <a:pt x="32815" y="13219"/>
                  <a:pt x="32820" y="13216"/>
                  <a:pt x="32823" y="13216"/>
                </a:cubicBezTo>
                <a:close/>
                <a:moveTo>
                  <a:pt x="33228" y="14424"/>
                </a:moveTo>
                <a:cubicBezTo>
                  <a:pt x="33158" y="14564"/>
                  <a:pt x="33127" y="14626"/>
                  <a:pt x="33119" y="14626"/>
                </a:cubicBezTo>
                <a:cubicBezTo>
                  <a:pt x="33117" y="14626"/>
                  <a:pt x="33117" y="14624"/>
                  <a:pt x="33117" y="14619"/>
                </a:cubicBezTo>
                <a:lnTo>
                  <a:pt x="33200" y="14424"/>
                </a:lnTo>
                <a:close/>
                <a:moveTo>
                  <a:pt x="33221" y="14645"/>
                </a:moveTo>
                <a:cubicBezTo>
                  <a:pt x="33226" y="14645"/>
                  <a:pt x="33228" y="14647"/>
                  <a:pt x="33228" y="14647"/>
                </a:cubicBezTo>
                <a:cubicBezTo>
                  <a:pt x="33200" y="14731"/>
                  <a:pt x="33172" y="14842"/>
                  <a:pt x="33089" y="14982"/>
                </a:cubicBezTo>
                <a:cubicBezTo>
                  <a:pt x="33085" y="14984"/>
                  <a:pt x="33083" y="14984"/>
                  <a:pt x="33080" y="14984"/>
                </a:cubicBezTo>
                <a:cubicBezTo>
                  <a:pt x="33042" y="14984"/>
                  <a:pt x="33117" y="14785"/>
                  <a:pt x="33117" y="14759"/>
                </a:cubicBezTo>
                <a:cubicBezTo>
                  <a:pt x="33176" y="14659"/>
                  <a:pt x="33208" y="14645"/>
                  <a:pt x="33221" y="14645"/>
                </a:cubicBezTo>
                <a:close/>
                <a:moveTo>
                  <a:pt x="32754" y="13252"/>
                </a:moveTo>
                <a:cubicBezTo>
                  <a:pt x="32754" y="13364"/>
                  <a:pt x="32726" y="13447"/>
                  <a:pt x="32670" y="13531"/>
                </a:cubicBezTo>
                <a:cubicBezTo>
                  <a:pt x="32751" y="13612"/>
                  <a:pt x="32622" y="14062"/>
                  <a:pt x="32717" y="14062"/>
                </a:cubicBezTo>
                <a:cubicBezTo>
                  <a:pt x="32720" y="14062"/>
                  <a:pt x="32723" y="14062"/>
                  <a:pt x="32726" y="14061"/>
                </a:cubicBezTo>
                <a:lnTo>
                  <a:pt x="32726" y="14061"/>
                </a:lnTo>
                <a:cubicBezTo>
                  <a:pt x="32670" y="14229"/>
                  <a:pt x="32642" y="14424"/>
                  <a:pt x="32586" y="14591"/>
                </a:cubicBezTo>
                <a:cubicBezTo>
                  <a:pt x="32586" y="14675"/>
                  <a:pt x="32586" y="14731"/>
                  <a:pt x="32586" y="14815"/>
                </a:cubicBezTo>
                <a:cubicBezTo>
                  <a:pt x="32586" y="14842"/>
                  <a:pt x="32586" y="14898"/>
                  <a:pt x="32586" y="14954"/>
                </a:cubicBezTo>
                <a:cubicBezTo>
                  <a:pt x="32531" y="15177"/>
                  <a:pt x="32475" y="15428"/>
                  <a:pt x="32447" y="15679"/>
                </a:cubicBezTo>
                <a:cubicBezTo>
                  <a:pt x="32140" y="15651"/>
                  <a:pt x="31889" y="15651"/>
                  <a:pt x="31638" y="15596"/>
                </a:cubicBezTo>
                <a:cubicBezTo>
                  <a:pt x="31973" y="14815"/>
                  <a:pt x="32307" y="14061"/>
                  <a:pt x="32670" y="13280"/>
                </a:cubicBezTo>
                <a:cubicBezTo>
                  <a:pt x="32670" y="13308"/>
                  <a:pt x="32670" y="13308"/>
                  <a:pt x="32670" y="13336"/>
                </a:cubicBezTo>
                <a:cubicBezTo>
                  <a:pt x="32698" y="13336"/>
                  <a:pt x="32754" y="13252"/>
                  <a:pt x="32754" y="13252"/>
                </a:cubicBezTo>
                <a:close/>
                <a:moveTo>
                  <a:pt x="31219" y="17409"/>
                </a:moveTo>
                <a:lnTo>
                  <a:pt x="31191" y="17549"/>
                </a:lnTo>
                <a:cubicBezTo>
                  <a:pt x="31136" y="17549"/>
                  <a:pt x="31136" y="17521"/>
                  <a:pt x="31191" y="17409"/>
                </a:cubicBezTo>
                <a:close/>
                <a:moveTo>
                  <a:pt x="30215" y="19418"/>
                </a:moveTo>
                <a:cubicBezTo>
                  <a:pt x="30192" y="19465"/>
                  <a:pt x="30149" y="19570"/>
                  <a:pt x="30135" y="19570"/>
                </a:cubicBezTo>
                <a:cubicBezTo>
                  <a:pt x="30133" y="19570"/>
                  <a:pt x="30131" y="19566"/>
                  <a:pt x="30131" y="19557"/>
                </a:cubicBezTo>
                <a:cubicBezTo>
                  <a:pt x="30159" y="19502"/>
                  <a:pt x="30187" y="19418"/>
                  <a:pt x="30215" y="19418"/>
                </a:cubicBezTo>
                <a:close/>
                <a:moveTo>
                  <a:pt x="26700" y="22654"/>
                </a:moveTo>
                <a:cubicBezTo>
                  <a:pt x="26759" y="22674"/>
                  <a:pt x="26860" y="22722"/>
                  <a:pt x="26894" y="22738"/>
                </a:cubicBezTo>
                <a:lnTo>
                  <a:pt x="26894" y="22738"/>
                </a:lnTo>
                <a:cubicBezTo>
                  <a:pt x="26838" y="22737"/>
                  <a:pt x="26644" y="22654"/>
                  <a:pt x="26700" y="22654"/>
                </a:cubicBezTo>
                <a:close/>
                <a:moveTo>
                  <a:pt x="29462" y="21594"/>
                </a:moveTo>
                <a:lnTo>
                  <a:pt x="29462" y="21622"/>
                </a:lnTo>
                <a:cubicBezTo>
                  <a:pt x="29490" y="21761"/>
                  <a:pt x="29378" y="22236"/>
                  <a:pt x="29406" y="22403"/>
                </a:cubicBezTo>
                <a:cubicBezTo>
                  <a:pt x="29266" y="22905"/>
                  <a:pt x="29266" y="23128"/>
                  <a:pt x="29183" y="23575"/>
                </a:cubicBezTo>
                <a:cubicBezTo>
                  <a:pt x="29099" y="23575"/>
                  <a:pt x="29043" y="23547"/>
                  <a:pt x="28987" y="23519"/>
                </a:cubicBezTo>
                <a:cubicBezTo>
                  <a:pt x="28876" y="23463"/>
                  <a:pt x="28764" y="23407"/>
                  <a:pt x="28681" y="23324"/>
                </a:cubicBezTo>
                <a:cubicBezTo>
                  <a:pt x="28346" y="23156"/>
                  <a:pt x="28067" y="22989"/>
                  <a:pt x="27844" y="22849"/>
                </a:cubicBezTo>
                <a:lnTo>
                  <a:pt x="27537" y="22654"/>
                </a:lnTo>
                <a:lnTo>
                  <a:pt x="27537" y="22654"/>
                </a:lnTo>
                <a:cubicBezTo>
                  <a:pt x="28011" y="22849"/>
                  <a:pt x="28513" y="23045"/>
                  <a:pt x="28987" y="23240"/>
                </a:cubicBezTo>
                <a:cubicBezTo>
                  <a:pt x="29155" y="22682"/>
                  <a:pt x="29294" y="22152"/>
                  <a:pt x="29462" y="21594"/>
                </a:cubicBezTo>
                <a:close/>
                <a:moveTo>
                  <a:pt x="4883" y="0"/>
                </a:moveTo>
                <a:cubicBezTo>
                  <a:pt x="4855" y="140"/>
                  <a:pt x="4855" y="279"/>
                  <a:pt x="4827" y="419"/>
                </a:cubicBezTo>
                <a:lnTo>
                  <a:pt x="4855" y="474"/>
                </a:lnTo>
                <a:cubicBezTo>
                  <a:pt x="4827" y="670"/>
                  <a:pt x="4799" y="837"/>
                  <a:pt x="4743" y="1032"/>
                </a:cubicBezTo>
                <a:cubicBezTo>
                  <a:pt x="4743" y="1004"/>
                  <a:pt x="4743" y="977"/>
                  <a:pt x="4743" y="949"/>
                </a:cubicBezTo>
                <a:cubicBezTo>
                  <a:pt x="4604" y="1423"/>
                  <a:pt x="4436" y="1897"/>
                  <a:pt x="4241" y="2344"/>
                </a:cubicBezTo>
                <a:cubicBezTo>
                  <a:pt x="4129" y="2595"/>
                  <a:pt x="4018" y="2846"/>
                  <a:pt x="3878" y="3097"/>
                </a:cubicBezTo>
                <a:lnTo>
                  <a:pt x="3627" y="3543"/>
                </a:lnTo>
                <a:lnTo>
                  <a:pt x="0" y="10127"/>
                </a:lnTo>
                <a:cubicBezTo>
                  <a:pt x="2511" y="10797"/>
                  <a:pt x="4771" y="11969"/>
                  <a:pt x="7031" y="13196"/>
                </a:cubicBezTo>
                <a:cubicBezTo>
                  <a:pt x="7756" y="13559"/>
                  <a:pt x="8454" y="13950"/>
                  <a:pt x="9151" y="14312"/>
                </a:cubicBezTo>
                <a:cubicBezTo>
                  <a:pt x="9347" y="14563"/>
                  <a:pt x="9570" y="14787"/>
                  <a:pt x="9821" y="14954"/>
                </a:cubicBezTo>
                <a:cubicBezTo>
                  <a:pt x="10156" y="15149"/>
                  <a:pt x="10769" y="15512"/>
                  <a:pt x="11216" y="15735"/>
                </a:cubicBezTo>
                <a:cubicBezTo>
                  <a:pt x="11774" y="16014"/>
                  <a:pt x="12248" y="16182"/>
                  <a:pt x="12667" y="16377"/>
                </a:cubicBezTo>
                <a:cubicBezTo>
                  <a:pt x="13531" y="16795"/>
                  <a:pt x="14089" y="17019"/>
                  <a:pt x="14815" y="17325"/>
                </a:cubicBezTo>
                <a:cubicBezTo>
                  <a:pt x="15680" y="17716"/>
                  <a:pt x="16489" y="18107"/>
                  <a:pt x="17270" y="18469"/>
                </a:cubicBezTo>
                <a:cubicBezTo>
                  <a:pt x="17967" y="18776"/>
                  <a:pt x="18358" y="18888"/>
                  <a:pt x="18972" y="19167"/>
                </a:cubicBezTo>
                <a:cubicBezTo>
                  <a:pt x="19195" y="19223"/>
                  <a:pt x="19502" y="19334"/>
                  <a:pt x="19809" y="19446"/>
                </a:cubicBezTo>
                <a:lnTo>
                  <a:pt x="19948" y="19529"/>
                </a:lnTo>
                <a:cubicBezTo>
                  <a:pt x="20283" y="19808"/>
                  <a:pt x="21371" y="20283"/>
                  <a:pt x="22152" y="20562"/>
                </a:cubicBezTo>
                <a:cubicBezTo>
                  <a:pt x="22180" y="20534"/>
                  <a:pt x="22236" y="20534"/>
                  <a:pt x="22347" y="20534"/>
                </a:cubicBezTo>
                <a:cubicBezTo>
                  <a:pt x="23101" y="20869"/>
                  <a:pt x="23882" y="21203"/>
                  <a:pt x="24663" y="21510"/>
                </a:cubicBezTo>
                <a:lnTo>
                  <a:pt x="25779" y="22152"/>
                </a:lnTo>
                <a:cubicBezTo>
                  <a:pt x="25946" y="22319"/>
                  <a:pt x="26170" y="22459"/>
                  <a:pt x="26393" y="22570"/>
                </a:cubicBezTo>
                <a:cubicBezTo>
                  <a:pt x="26504" y="22654"/>
                  <a:pt x="26644" y="22738"/>
                  <a:pt x="26783" y="22849"/>
                </a:cubicBezTo>
                <a:cubicBezTo>
                  <a:pt x="26811" y="22849"/>
                  <a:pt x="26895" y="22877"/>
                  <a:pt x="26979" y="22905"/>
                </a:cubicBezTo>
                <a:cubicBezTo>
                  <a:pt x="27062" y="22961"/>
                  <a:pt x="27146" y="23017"/>
                  <a:pt x="27258" y="23073"/>
                </a:cubicBezTo>
                <a:lnTo>
                  <a:pt x="27397" y="23156"/>
                </a:lnTo>
                <a:lnTo>
                  <a:pt x="27620" y="23268"/>
                </a:lnTo>
                <a:cubicBezTo>
                  <a:pt x="27899" y="23407"/>
                  <a:pt x="28290" y="23547"/>
                  <a:pt x="28429" y="23631"/>
                </a:cubicBezTo>
                <a:lnTo>
                  <a:pt x="29350" y="23993"/>
                </a:lnTo>
                <a:cubicBezTo>
                  <a:pt x="29434" y="23631"/>
                  <a:pt x="29545" y="23240"/>
                  <a:pt x="29657" y="22822"/>
                </a:cubicBezTo>
                <a:cubicBezTo>
                  <a:pt x="29713" y="22626"/>
                  <a:pt x="29769" y="22403"/>
                  <a:pt x="29797" y="22208"/>
                </a:cubicBezTo>
                <a:cubicBezTo>
                  <a:pt x="29824" y="22096"/>
                  <a:pt x="29852" y="21985"/>
                  <a:pt x="29880" y="21901"/>
                </a:cubicBezTo>
                <a:cubicBezTo>
                  <a:pt x="29880" y="21817"/>
                  <a:pt x="29908" y="21733"/>
                  <a:pt x="29936" y="21622"/>
                </a:cubicBezTo>
                <a:cubicBezTo>
                  <a:pt x="29964" y="21538"/>
                  <a:pt x="29964" y="21455"/>
                  <a:pt x="29964" y="21343"/>
                </a:cubicBezTo>
                <a:cubicBezTo>
                  <a:pt x="30076" y="20869"/>
                  <a:pt x="30159" y="20366"/>
                  <a:pt x="30187" y="19864"/>
                </a:cubicBezTo>
                <a:cubicBezTo>
                  <a:pt x="30271" y="19557"/>
                  <a:pt x="30299" y="19223"/>
                  <a:pt x="30299" y="18916"/>
                </a:cubicBezTo>
                <a:cubicBezTo>
                  <a:pt x="30410" y="18581"/>
                  <a:pt x="30522" y="18246"/>
                  <a:pt x="30661" y="17939"/>
                </a:cubicBezTo>
                <a:cubicBezTo>
                  <a:pt x="30673" y="17943"/>
                  <a:pt x="30686" y="17945"/>
                  <a:pt x="30699" y="17945"/>
                </a:cubicBezTo>
                <a:cubicBezTo>
                  <a:pt x="30777" y="17945"/>
                  <a:pt x="30873" y="17883"/>
                  <a:pt x="30968" y="17883"/>
                </a:cubicBezTo>
                <a:cubicBezTo>
                  <a:pt x="31191" y="17911"/>
                  <a:pt x="31415" y="17995"/>
                  <a:pt x="31694" y="18023"/>
                </a:cubicBezTo>
                <a:cubicBezTo>
                  <a:pt x="31749" y="17939"/>
                  <a:pt x="31749" y="17800"/>
                  <a:pt x="31805" y="17716"/>
                </a:cubicBezTo>
                <a:lnTo>
                  <a:pt x="31805" y="17716"/>
                </a:lnTo>
                <a:cubicBezTo>
                  <a:pt x="31769" y="17884"/>
                  <a:pt x="31780" y="17928"/>
                  <a:pt x="31806" y="17928"/>
                </a:cubicBezTo>
                <a:cubicBezTo>
                  <a:pt x="31834" y="17928"/>
                  <a:pt x="31881" y="17876"/>
                  <a:pt x="31905" y="17876"/>
                </a:cubicBezTo>
                <a:cubicBezTo>
                  <a:pt x="31910" y="17876"/>
                  <a:pt x="31914" y="17878"/>
                  <a:pt x="31917" y="17883"/>
                </a:cubicBezTo>
                <a:lnTo>
                  <a:pt x="32196" y="17465"/>
                </a:lnTo>
                <a:cubicBezTo>
                  <a:pt x="32307" y="17214"/>
                  <a:pt x="32419" y="16963"/>
                  <a:pt x="32559" y="16740"/>
                </a:cubicBezTo>
                <a:cubicBezTo>
                  <a:pt x="32670" y="16461"/>
                  <a:pt x="32782" y="16154"/>
                  <a:pt x="32893" y="15875"/>
                </a:cubicBezTo>
                <a:cubicBezTo>
                  <a:pt x="33005" y="15596"/>
                  <a:pt x="33089" y="15317"/>
                  <a:pt x="33144" y="15094"/>
                </a:cubicBezTo>
                <a:cubicBezTo>
                  <a:pt x="33256" y="14787"/>
                  <a:pt x="33340" y="14480"/>
                  <a:pt x="33396" y="14173"/>
                </a:cubicBezTo>
                <a:cubicBezTo>
                  <a:pt x="33451" y="14089"/>
                  <a:pt x="33479" y="14005"/>
                  <a:pt x="33535" y="13922"/>
                </a:cubicBezTo>
                <a:cubicBezTo>
                  <a:pt x="33619" y="13559"/>
                  <a:pt x="33870" y="12945"/>
                  <a:pt x="33870" y="12694"/>
                </a:cubicBezTo>
                <a:cubicBezTo>
                  <a:pt x="33870" y="12583"/>
                  <a:pt x="33898" y="12499"/>
                  <a:pt x="33926" y="12387"/>
                </a:cubicBezTo>
                <a:cubicBezTo>
                  <a:pt x="33842" y="12332"/>
                  <a:pt x="33786" y="12332"/>
                  <a:pt x="33702" y="12304"/>
                </a:cubicBezTo>
                <a:cubicBezTo>
                  <a:pt x="33675" y="12276"/>
                  <a:pt x="33675" y="12248"/>
                  <a:pt x="33619" y="12248"/>
                </a:cubicBezTo>
                <a:lnTo>
                  <a:pt x="33451" y="12220"/>
                </a:lnTo>
                <a:cubicBezTo>
                  <a:pt x="33368" y="12192"/>
                  <a:pt x="33256" y="12164"/>
                  <a:pt x="33172" y="12164"/>
                </a:cubicBezTo>
                <a:lnTo>
                  <a:pt x="32726" y="12164"/>
                </a:lnTo>
                <a:cubicBezTo>
                  <a:pt x="32447" y="12192"/>
                  <a:pt x="32196" y="12220"/>
                  <a:pt x="31749" y="12248"/>
                </a:cubicBezTo>
                <a:cubicBezTo>
                  <a:pt x="31777" y="12053"/>
                  <a:pt x="32140" y="11885"/>
                  <a:pt x="32196" y="11718"/>
                </a:cubicBezTo>
                <a:cubicBezTo>
                  <a:pt x="32084" y="11690"/>
                  <a:pt x="31973" y="11634"/>
                  <a:pt x="31861" y="11634"/>
                </a:cubicBezTo>
                <a:cubicBezTo>
                  <a:pt x="31722" y="11634"/>
                  <a:pt x="31610" y="11606"/>
                  <a:pt x="31498" y="11606"/>
                </a:cubicBezTo>
                <a:cubicBezTo>
                  <a:pt x="31409" y="11599"/>
                  <a:pt x="31319" y="11595"/>
                  <a:pt x="31230" y="11595"/>
                </a:cubicBezTo>
                <a:cubicBezTo>
                  <a:pt x="30986" y="11595"/>
                  <a:pt x="30747" y="11621"/>
                  <a:pt x="30522" y="11662"/>
                </a:cubicBezTo>
                <a:lnTo>
                  <a:pt x="30299" y="11718"/>
                </a:lnTo>
                <a:lnTo>
                  <a:pt x="30215" y="11718"/>
                </a:lnTo>
                <a:lnTo>
                  <a:pt x="30131" y="11746"/>
                </a:lnTo>
                <a:lnTo>
                  <a:pt x="29880" y="11829"/>
                </a:lnTo>
                <a:cubicBezTo>
                  <a:pt x="29713" y="11885"/>
                  <a:pt x="29518" y="11941"/>
                  <a:pt x="29322" y="11997"/>
                </a:cubicBezTo>
                <a:cubicBezTo>
                  <a:pt x="29183" y="12080"/>
                  <a:pt x="28960" y="12164"/>
                  <a:pt x="28820" y="12248"/>
                </a:cubicBezTo>
                <a:cubicBezTo>
                  <a:pt x="28681" y="12387"/>
                  <a:pt x="28569" y="12499"/>
                  <a:pt x="28429" y="12583"/>
                </a:cubicBezTo>
                <a:cubicBezTo>
                  <a:pt x="28410" y="12586"/>
                  <a:pt x="28394" y="12588"/>
                  <a:pt x="28381" y="12588"/>
                </a:cubicBezTo>
                <a:cubicBezTo>
                  <a:pt x="28297" y="12588"/>
                  <a:pt x="28314" y="12519"/>
                  <a:pt x="28290" y="12471"/>
                </a:cubicBezTo>
                <a:cubicBezTo>
                  <a:pt x="27955" y="12555"/>
                  <a:pt x="27648" y="12638"/>
                  <a:pt x="27314" y="12722"/>
                </a:cubicBezTo>
                <a:cubicBezTo>
                  <a:pt x="26979" y="12889"/>
                  <a:pt x="26672" y="12973"/>
                  <a:pt x="26337" y="13141"/>
                </a:cubicBezTo>
                <a:cubicBezTo>
                  <a:pt x="26142" y="13224"/>
                  <a:pt x="25974" y="13308"/>
                  <a:pt x="25807" y="13392"/>
                </a:cubicBezTo>
                <a:cubicBezTo>
                  <a:pt x="25472" y="13503"/>
                  <a:pt x="25165" y="13643"/>
                  <a:pt x="24858" y="13782"/>
                </a:cubicBezTo>
                <a:cubicBezTo>
                  <a:pt x="24831" y="13838"/>
                  <a:pt x="24635" y="13950"/>
                  <a:pt x="24524" y="14033"/>
                </a:cubicBezTo>
                <a:cubicBezTo>
                  <a:pt x="24511" y="14030"/>
                  <a:pt x="24495" y="14029"/>
                  <a:pt x="24478" y="14029"/>
                </a:cubicBezTo>
                <a:cubicBezTo>
                  <a:pt x="24194" y="14029"/>
                  <a:pt x="23352" y="14430"/>
                  <a:pt x="22905" y="14536"/>
                </a:cubicBezTo>
                <a:cubicBezTo>
                  <a:pt x="22013" y="14982"/>
                  <a:pt x="22347" y="15066"/>
                  <a:pt x="21985" y="15373"/>
                </a:cubicBezTo>
                <a:cubicBezTo>
                  <a:pt x="21929" y="15428"/>
                  <a:pt x="22068" y="15456"/>
                  <a:pt x="21985" y="15484"/>
                </a:cubicBezTo>
                <a:cubicBezTo>
                  <a:pt x="21975" y="15487"/>
                  <a:pt x="21968" y="15489"/>
                  <a:pt x="21962" y="15489"/>
                </a:cubicBezTo>
                <a:cubicBezTo>
                  <a:pt x="21932" y="15489"/>
                  <a:pt x="21949" y="15452"/>
                  <a:pt x="21940" y="15452"/>
                </a:cubicBezTo>
                <a:cubicBezTo>
                  <a:pt x="21935" y="15452"/>
                  <a:pt x="21925" y="15460"/>
                  <a:pt x="21901" y="15484"/>
                </a:cubicBezTo>
                <a:cubicBezTo>
                  <a:pt x="21845" y="15540"/>
                  <a:pt x="21873" y="15596"/>
                  <a:pt x="21706" y="15679"/>
                </a:cubicBezTo>
                <a:cubicBezTo>
                  <a:pt x="21678" y="15624"/>
                  <a:pt x="21538" y="15624"/>
                  <a:pt x="21594" y="15540"/>
                </a:cubicBezTo>
                <a:lnTo>
                  <a:pt x="21594" y="15540"/>
                </a:lnTo>
                <a:cubicBezTo>
                  <a:pt x="21511" y="15568"/>
                  <a:pt x="21427" y="15568"/>
                  <a:pt x="21343" y="15596"/>
                </a:cubicBezTo>
                <a:lnTo>
                  <a:pt x="21204" y="15624"/>
                </a:lnTo>
                <a:lnTo>
                  <a:pt x="21148" y="15624"/>
                </a:lnTo>
                <a:cubicBezTo>
                  <a:pt x="21134" y="15624"/>
                  <a:pt x="21127" y="15631"/>
                  <a:pt x="21123" y="15631"/>
                </a:cubicBezTo>
                <a:cubicBezTo>
                  <a:pt x="21120" y="15631"/>
                  <a:pt x="21120" y="15624"/>
                  <a:pt x="21120" y="15596"/>
                </a:cubicBezTo>
                <a:lnTo>
                  <a:pt x="21120" y="15568"/>
                </a:lnTo>
                <a:cubicBezTo>
                  <a:pt x="21120" y="15428"/>
                  <a:pt x="21120" y="15261"/>
                  <a:pt x="21120" y="15121"/>
                </a:cubicBezTo>
                <a:cubicBezTo>
                  <a:pt x="21176" y="14954"/>
                  <a:pt x="21232" y="14759"/>
                  <a:pt x="21259" y="14563"/>
                </a:cubicBezTo>
                <a:lnTo>
                  <a:pt x="21259" y="14424"/>
                </a:lnTo>
                <a:lnTo>
                  <a:pt x="21259" y="14257"/>
                </a:lnTo>
                <a:cubicBezTo>
                  <a:pt x="21259" y="14061"/>
                  <a:pt x="21232" y="13866"/>
                  <a:pt x="21259" y="13671"/>
                </a:cubicBezTo>
                <a:cubicBezTo>
                  <a:pt x="21259" y="13475"/>
                  <a:pt x="21287" y="13392"/>
                  <a:pt x="21315" y="13224"/>
                </a:cubicBezTo>
                <a:cubicBezTo>
                  <a:pt x="21343" y="12499"/>
                  <a:pt x="21287" y="11774"/>
                  <a:pt x="21176" y="11048"/>
                </a:cubicBezTo>
                <a:cubicBezTo>
                  <a:pt x="21287" y="10909"/>
                  <a:pt x="21343" y="10713"/>
                  <a:pt x="21315" y="10044"/>
                </a:cubicBezTo>
                <a:cubicBezTo>
                  <a:pt x="21287" y="9765"/>
                  <a:pt x="21204" y="9402"/>
                  <a:pt x="21204" y="9095"/>
                </a:cubicBezTo>
                <a:cubicBezTo>
                  <a:pt x="21176" y="8928"/>
                  <a:pt x="21176" y="8733"/>
                  <a:pt x="21204" y="8565"/>
                </a:cubicBezTo>
                <a:cubicBezTo>
                  <a:pt x="21148" y="8175"/>
                  <a:pt x="21148" y="7923"/>
                  <a:pt x="21092" y="7617"/>
                </a:cubicBezTo>
                <a:cubicBezTo>
                  <a:pt x="21115" y="7523"/>
                  <a:pt x="21148" y="7503"/>
                  <a:pt x="21183" y="7503"/>
                </a:cubicBezTo>
                <a:cubicBezTo>
                  <a:pt x="21209" y="7503"/>
                  <a:pt x="21237" y="7515"/>
                  <a:pt x="21261" y="7515"/>
                </a:cubicBezTo>
                <a:cubicBezTo>
                  <a:pt x="21282" y="7515"/>
                  <a:pt x="21300" y="7507"/>
                  <a:pt x="21315" y="7477"/>
                </a:cubicBezTo>
                <a:cubicBezTo>
                  <a:pt x="21343" y="7393"/>
                  <a:pt x="21343" y="7282"/>
                  <a:pt x="21343" y="7170"/>
                </a:cubicBezTo>
                <a:cubicBezTo>
                  <a:pt x="21343" y="7142"/>
                  <a:pt x="21343" y="7142"/>
                  <a:pt x="21343" y="7059"/>
                </a:cubicBezTo>
                <a:cubicBezTo>
                  <a:pt x="21343" y="6975"/>
                  <a:pt x="21315" y="6891"/>
                  <a:pt x="21315" y="6807"/>
                </a:cubicBezTo>
                <a:cubicBezTo>
                  <a:pt x="21287" y="6612"/>
                  <a:pt x="21259" y="6417"/>
                  <a:pt x="21232" y="6250"/>
                </a:cubicBezTo>
                <a:cubicBezTo>
                  <a:pt x="21120" y="5440"/>
                  <a:pt x="20925" y="4520"/>
                  <a:pt x="20813" y="3878"/>
                </a:cubicBezTo>
                <a:lnTo>
                  <a:pt x="20757" y="3878"/>
                </a:lnTo>
                <a:lnTo>
                  <a:pt x="20701" y="3906"/>
                </a:lnTo>
                <a:lnTo>
                  <a:pt x="20590" y="3962"/>
                </a:lnTo>
                <a:lnTo>
                  <a:pt x="20395" y="4073"/>
                </a:lnTo>
                <a:cubicBezTo>
                  <a:pt x="20255" y="4129"/>
                  <a:pt x="20171" y="4185"/>
                  <a:pt x="20088" y="4241"/>
                </a:cubicBezTo>
                <a:cubicBezTo>
                  <a:pt x="19948" y="4352"/>
                  <a:pt x="19781" y="4380"/>
                  <a:pt x="19697" y="4520"/>
                </a:cubicBezTo>
                <a:cubicBezTo>
                  <a:pt x="19585" y="4659"/>
                  <a:pt x="19641" y="4827"/>
                  <a:pt x="19502" y="4938"/>
                </a:cubicBezTo>
                <a:cubicBezTo>
                  <a:pt x="19483" y="4920"/>
                  <a:pt x="19443" y="4910"/>
                  <a:pt x="19381" y="4910"/>
                </a:cubicBezTo>
                <a:cubicBezTo>
                  <a:pt x="19257" y="4910"/>
                  <a:pt x="19046" y="4948"/>
                  <a:pt x="18749" y="5022"/>
                </a:cubicBezTo>
                <a:cubicBezTo>
                  <a:pt x="18553" y="5078"/>
                  <a:pt x="18274" y="5134"/>
                  <a:pt x="17967" y="5245"/>
                </a:cubicBezTo>
                <a:cubicBezTo>
                  <a:pt x="17744" y="5301"/>
                  <a:pt x="17549" y="5357"/>
                  <a:pt x="17326" y="5440"/>
                </a:cubicBezTo>
                <a:cubicBezTo>
                  <a:pt x="17247" y="5421"/>
                  <a:pt x="17168" y="5401"/>
                  <a:pt x="17089" y="5401"/>
                </a:cubicBezTo>
                <a:cubicBezTo>
                  <a:pt x="17056" y="5401"/>
                  <a:pt x="17024" y="5404"/>
                  <a:pt x="16991" y="5413"/>
                </a:cubicBezTo>
                <a:cubicBezTo>
                  <a:pt x="16321" y="5552"/>
                  <a:pt x="15680" y="5775"/>
                  <a:pt x="15066" y="6054"/>
                </a:cubicBezTo>
                <a:cubicBezTo>
                  <a:pt x="14564" y="6389"/>
                  <a:pt x="15233" y="6528"/>
                  <a:pt x="15122" y="6780"/>
                </a:cubicBezTo>
                <a:cubicBezTo>
                  <a:pt x="15107" y="6794"/>
                  <a:pt x="15110" y="6799"/>
                  <a:pt x="15121" y="6799"/>
                </a:cubicBezTo>
                <a:cubicBezTo>
                  <a:pt x="15146" y="6799"/>
                  <a:pt x="15215" y="6774"/>
                  <a:pt x="15232" y="6774"/>
                </a:cubicBezTo>
                <a:cubicBezTo>
                  <a:pt x="15237" y="6774"/>
                  <a:pt x="15237" y="6775"/>
                  <a:pt x="15233" y="6780"/>
                </a:cubicBezTo>
                <a:cubicBezTo>
                  <a:pt x="15150" y="6807"/>
                  <a:pt x="15233" y="6835"/>
                  <a:pt x="15205" y="6835"/>
                </a:cubicBezTo>
                <a:cubicBezTo>
                  <a:pt x="15010" y="6947"/>
                  <a:pt x="14815" y="7003"/>
                  <a:pt x="14619" y="7086"/>
                </a:cubicBezTo>
                <a:cubicBezTo>
                  <a:pt x="14145" y="7114"/>
                  <a:pt x="13643" y="7226"/>
                  <a:pt x="13197" y="7365"/>
                </a:cubicBezTo>
                <a:cubicBezTo>
                  <a:pt x="13085" y="7365"/>
                  <a:pt x="13252" y="7226"/>
                  <a:pt x="13336" y="7170"/>
                </a:cubicBezTo>
                <a:lnTo>
                  <a:pt x="13336" y="7170"/>
                </a:lnTo>
                <a:cubicBezTo>
                  <a:pt x="13141" y="7198"/>
                  <a:pt x="13001" y="7198"/>
                  <a:pt x="12750" y="7282"/>
                </a:cubicBezTo>
                <a:cubicBezTo>
                  <a:pt x="12499" y="7365"/>
                  <a:pt x="12276" y="7477"/>
                  <a:pt x="12164" y="7533"/>
                </a:cubicBezTo>
                <a:cubicBezTo>
                  <a:pt x="12053" y="7561"/>
                  <a:pt x="11997" y="7589"/>
                  <a:pt x="11969" y="7589"/>
                </a:cubicBezTo>
                <a:cubicBezTo>
                  <a:pt x="11913" y="7617"/>
                  <a:pt x="11969" y="7589"/>
                  <a:pt x="11913" y="7644"/>
                </a:cubicBezTo>
                <a:cubicBezTo>
                  <a:pt x="11885" y="7672"/>
                  <a:pt x="11802" y="7672"/>
                  <a:pt x="11802" y="7672"/>
                </a:cubicBezTo>
                <a:cubicBezTo>
                  <a:pt x="11746" y="7700"/>
                  <a:pt x="11746" y="7728"/>
                  <a:pt x="11690" y="7756"/>
                </a:cubicBezTo>
                <a:cubicBezTo>
                  <a:pt x="11551" y="7840"/>
                  <a:pt x="11272" y="7923"/>
                  <a:pt x="11272" y="7979"/>
                </a:cubicBezTo>
                <a:cubicBezTo>
                  <a:pt x="11160" y="7979"/>
                  <a:pt x="11020" y="8035"/>
                  <a:pt x="10909" y="8063"/>
                </a:cubicBezTo>
                <a:cubicBezTo>
                  <a:pt x="10714" y="8175"/>
                  <a:pt x="10546" y="8258"/>
                  <a:pt x="10351" y="8314"/>
                </a:cubicBezTo>
                <a:cubicBezTo>
                  <a:pt x="10267" y="8314"/>
                  <a:pt x="10183" y="8342"/>
                  <a:pt x="10100" y="8342"/>
                </a:cubicBezTo>
                <a:cubicBezTo>
                  <a:pt x="9877" y="8454"/>
                  <a:pt x="9653" y="8537"/>
                  <a:pt x="9402" y="8621"/>
                </a:cubicBezTo>
                <a:lnTo>
                  <a:pt x="8928" y="8928"/>
                </a:lnTo>
                <a:cubicBezTo>
                  <a:pt x="8844" y="9012"/>
                  <a:pt x="8789" y="9067"/>
                  <a:pt x="8705" y="9151"/>
                </a:cubicBezTo>
                <a:lnTo>
                  <a:pt x="8649" y="9263"/>
                </a:lnTo>
                <a:lnTo>
                  <a:pt x="8593" y="9291"/>
                </a:lnTo>
                <a:lnTo>
                  <a:pt x="8565" y="9318"/>
                </a:lnTo>
                <a:cubicBezTo>
                  <a:pt x="8537" y="9291"/>
                  <a:pt x="8510" y="9263"/>
                  <a:pt x="8482" y="9235"/>
                </a:cubicBezTo>
                <a:cubicBezTo>
                  <a:pt x="8482" y="9151"/>
                  <a:pt x="8482" y="9095"/>
                  <a:pt x="8482" y="9012"/>
                </a:cubicBezTo>
                <a:cubicBezTo>
                  <a:pt x="8454" y="8788"/>
                  <a:pt x="8398" y="8537"/>
                  <a:pt x="8342" y="8314"/>
                </a:cubicBezTo>
                <a:cubicBezTo>
                  <a:pt x="8286" y="8175"/>
                  <a:pt x="8258" y="8091"/>
                  <a:pt x="8203" y="7923"/>
                </a:cubicBezTo>
                <a:cubicBezTo>
                  <a:pt x="8175" y="7784"/>
                  <a:pt x="8119" y="7617"/>
                  <a:pt x="8063" y="7477"/>
                </a:cubicBezTo>
                <a:cubicBezTo>
                  <a:pt x="7847" y="6938"/>
                  <a:pt x="7606" y="6555"/>
                  <a:pt x="7514" y="6555"/>
                </a:cubicBezTo>
                <a:cubicBezTo>
                  <a:pt x="7511" y="6555"/>
                  <a:pt x="7508" y="6555"/>
                  <a:pt x="7505" y="6556"/>
                </a:cubicBezTo>
                <a:cubicBezTo>
                  <a:pt x="7449" y="6417"/>
                  <a:pt x="7366" y="6277"/>
                  <a:pt x="7282" y="6166"/>
                </a:cubicBezTo>
                <a:cubicBezTo>
                  <a:pt x="6473" y="4157"/>
                  <a:pt x="5524" y="2260"/>
                  <a:pt x="4911" y="0"/>
                </a:cubicBezTo>
                <a:lnTo>
                  <a:pt x="4911" y="28"/>
                </a:lnTo>
                <a:lnTo>
                  <a:pt x="488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6"/>
          <p:cNvSpPr/>
          <p:nvPr/>
        </p:nvSpPr>
        <p:spPr>
          <a:xfrm>
            <a:off x="8454928" y="3794298"/>
            <a:ext cx="610527" cy="527556"/>
          </a:xfrm>
          <a:custGeom>
            <a:rect b="b" l="l" r="r" t="t"/>
            <a:pathLst>
              <a:path extrusionOk="0" h="23939" w="27704">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6"/>
          <p:cNvSpPr/>
          <p:nvPr/>
        </p:nvSpPr>
        <p:spPr>
          <a:xfrm>
            <a:off x="8262545" y="4283105"/>
            <a:ext cx="798661" cy="782287"/>
          </a:xfrm>
          <a:custGeom>
            <a:rect b="b" l="l" r="r" t="t"/>
            <a:pathLst>
              <a:path extrusionOk="0" h="35498" w="36241">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6"/>
          <p:cNvSpPr/>
          <p:nvPr/>
        </p:nvSpPr>
        <p:spPr>
          <a:xfrm>
            <a:off x="7829915" y="4502496"/>
            <a:ext cx="583487" cy="1018794"/>
          </a:xfrm>
          <a:custGeom>
            <a:rect b="b" l="l" r="r" t="t"/>
            <a:pathLst>
              <a:path extrusionOk="0" h="46230" w="26477">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6"/>
          <p:cNvSpPr/>
          <p:nvPr/>
        </p:nvSpPr>
        <p:spPr>
          <a:xfrm>
            <a:off x="8423194" y="4856650"/>
            <a:ext cx="432244" cy="383673"/>
          </a:xfrm>
          <a:custGeom>
            <a:rect b="b" l="l" r="r" t="t"/>
            <a:pathLst>
              <a:path extrusionOk="0" h="17410" w="19614">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6"/>
          <p:cNvSpPr/>
          <p:nvPr/>
        </p:nvSpPr>
        <p:spPr>
          <a:xfrm>
            <a:off x="8855414" y="784300"/>
            <a:ext cx="553979" cy="565042"/>
          </a:xfrm>
          <a:custGeom>
            <a:rect b="b" l="l" r="r" t="t"/>
            <a:pathLst>
              <a:path extrusionOk="0" h="25640" w="25138">
                <a:moveTo>
                  <a:pt x="24858" y="21594"/>
                </a:moveTo>
                <a:cubicBezTo>
                  <a:pt x="24774" y="21817"/>
                  <a:pt x="24635" y="21957"/>
                  <a:pt x="24551" y="22236"/>
                </a:cubicBezTo>
                <a:cubicBezTo>
                  <a:pt x="24467" y="22375"/>
                  <a:pt x="24356" y="22487"/>
                  <a:pt x="24272" y="22599"/>
                </a:cubicBezTo>
                <a:cubicBezTo>
                  <a:pt x="24216" y="22543"/>
                  <a:pt x="24049" y="22766"/>
                  <a:pt x="24161" y="22431"/>
                </a:cubicBezTo>
                <a:cubicBezTo>
                  <a:pt x="24105" y="22487"/>
                  <a:pt x="24077" y="22626"/>
                  <a:pt x="24021" y="22682"/>
                </a:cubicBezTo>
                <a:cubicBezTo>
                  <a:pt x="23770" y="22626"/>
                  <a:pt x="23547" y="22543"/>
                  <a:pt x="23324" y="22431"/>
                </a:cubicBezTo>
                <a:cubicBezTo>
                  <a:pt x="23240" y="22403"/>
                  <a:pt x="23128" y="22431"/>
                  <a:pt x="23045" y="22403"/>
                </a:cubicBezTo>
                <a:cubicBezTo>
                  <a:pt x="22905" y="22626"/>
                  <a:pt x="22766" y="22822"/>
                  <a:pt x="22626" y="23017"/>
                </a:cubicBezTo>
                <a:lnTo>
                  <a:pt x="22598" y="23073"/>
                </a:lnTo>
                <a:cubicBezTo>
                  <a:pt x="22515" y="23296"/>
                  <a:pt x="22431" y="23519"/>
                  <a:pt x="22291" y="23687"/>
                </a:cubicBezTo>
                <a:cubicBezTo>
                  <a:pt x="22208" y="23854"/>
                  <a:pt x="22124" y="23994"/>
                  <a:pt x="22012" y="24133"/>
                </a:cubicBezTo>
                <a:cubicBezTo>
                  <a:pt x="21873" y="24328"/>
                  <a:pt x="21705" y="24468"/>
                  <a:pt x="21538" y="24635"/>
                </a:cubicBezTo>
                <a:cubicBezTo>
                  <a:pt x="21538" y="24663"/>
                  <a:pt x="21426" y="24747"/>
                  <a:pt x="21399" y="24775"/>
                </a:cubicBezTo>
                <a:cubicBezTo>
                  <a:pt x="21092" y="24970"/>
                  <a:pt x="20980" y="25109"/>
                  <a:pt x="20729" y="25221"/>
                </a:cubicBezTo>
                <a:cubicBezTo>
                  <a:pt x="20338" y="25416"/>
                  <a:pt x="19920" y="25528"/>
                  <a:pt x="19501" y="25612"/>
                </a:cubicBezTo>
                <a:cubicBezTo>
                  <a:pt x="19418" y="25584"/>
                  <a:pt x="19167" y="25640"/>
                  <a:pt x="18971" y="25612"/>
                </a:cubicBezTo>
                <a:cubicBezTo>
                  <a:pt x="18804" y="25584"/>
                  <a:pt x="18609" y="25556"/>
                  <a:pt x="18441" y="25528"/>
                </a:cubicBezTo>
                <a:lnTo>
                  <a:pt x="18274" y="25528"/>
                </a:lnTo>
                <a:cubicBezTo>
                  <a:pt x="18134" y="25472"/>
                  <a:pt x="18023" y="25416"/>
                  <a:pt x="17911" y="25361"/>
                </a:cubicBezTo>
                <a:cubicBezTo>
                  <a:pt x="17744" y="25277"/>
                  <a:pt x="17465" y="25165"/>
                  <a:pt x="17409" y="25054"/>
                </a:cubicBezTo>
                <a:cubicBezTo>
                  <a:pt x="17158" y="24914"/>
                  <a:pt x="16907" y="24775"/>
                  <a:pt x="16628" y="24691"/>
                </a:cubicBezTo>
                <a:cubicBezTo>
                  <a:pt x="16572" y="24663"/>
                  <a:pt x="16488" y="24663"/>
                  <a:pt x="16433" y="24663"/>
                </a:cubicBezTo>
                <a:cubicBezTo>
                  <a:pt x="16070" y="24691"/>
                  <a:pt x="15707" y="24747"/>
                  <a:pt x="15344" y="24886"/>
                </a:cubicBezTo>
                <a:cubicBezTo>
                  <a:pt x="15149" y="24914"/>
                  <a:pt x="14926" y="24970"/>
                  <a:pt x="14731" y="24970"/>
                </a:cubicBezTo>
                <a:cubicBezTo>
                  <a:pt x="14675" y="24998"/>
                  <a:pt x="14619" y="25054"/>
                  <a:pt x="14619" y="25082"/>
                </a:cubicBezTo>
                <a:cubicBezTo>
                  <a:pt x="13977" y="25193"/>
                  <a:pt x="13085" y="25082"/>
                  <a:pt x="12806" y="24886"/>
                </a:cubicBezTo>
                <a:lnTo>
                  <a:pt x="12638" y="24858"/>
                </a:lnTo>
                <a:cubicBezTo>
                  <a:pt x="12443" y="24830"/>
                  <a:pt x="12192" y="24803"/>
                  <a:pt x="12025" y="24775"/>
                </a:cubicBezTo>
                <a:cubicBezTo>
                  <a:pt x="11550" y="24663"/>
                  <a:pt x="11243" y="24635"/>
                  <a:pt x="10713" y="24440"/>
                </a:cubicBezTo>
                <a:cubicBezTo>
                  <a:pt x="10099" y="24245"/>
                  <a:pt x="9486" y="23966"/>
                  <a:pt x="8816" y="23742"/>
                </a:cubicBezTo>
                <a:cubicBezTo>
                  <a:pt x="8286" y="23519"/>
                  <a:pt x="7840" y="23380"/>
                  <a:pt x="7198" y="23045"/>
                </a:cubicBezTo>
                <a:cubicBezTo>
                  <a:pt x="6919" y="22878"/>
                  <a:pt x="6556" y="22738"/>
                  <a:pt x="6166" y="22515"/>
                </a:cubicBezTo>
                <a:cubicBezTo>
                  <a:pt x="5831" y="22292"/>
                  <a:pt x="5496" y="22068"/>
                  <a:pt x="5189" y="21817"/>
                </a:cubicBezTo>
                <a:cubicBezTo>
                  <a:pt x="5022" y="21650"/>
                  <a:pt x="4882" y="21455"/>
                  <a:pt x="4799" y="21232"/>
                </a:cubicBezTo>
                <a:cubicBezTo>
                  <a:pt x="3013" y="19948"/>
                  <a:pt x="1451" y="18302"/>
                  <a:pt x="753" y="16238"/>
                </a:cubicBezTo>
                <a:cubicBezTo>
                  <a:pt x="0" y="14034"/>
                  <a:pt x="474" y="11606"/>
                  <a:pt x="1562" y="9514"/>
                </a:cubicBezTo>
                <a:cubicBezTo>
                  <a:pt x="1646" y="9346"/>
                  <a:pt x="1730" y="9179"/>
                  <a:pt x="1813" y="9012"/>
                </a:cubicBezTo>
                <a:cubicBezTo>
                  <a:pt x="2120" y="8482"/>
                  <a:pt x="2483" y="7979"/>
                  <a:pt x="2874" y="7505"/>
                </a:cubicBezTo>
                <a:cubicBezTo>
                  <a:pt x="2874" y="7505"/>
                  <a:pt x="2874" y="7533"/>
                  <a:pt x="2874" y="7533"/>
                </a:cubicBezTo>
                <a:lnTo>
                  <a:pt x="2874" y="7533"/>
                </a:lnTo>
                <a:cubicBezTo>
                  <a:pt x="3962" y="6305"/>
                  <a:pt x="5189" y="5217"/>
                  <a:pt x="6528" y="4325"/>
                </a:cubicBezTo>
                <a:cubicBezTo>
                  <a:pt x="6584" y="4213"/>
                  <a:pt x="6668" y="4129"/>
                  <a:pt x="6779" y="4074"/>
                </a:cubicBezTo>
                <a:cubicBezTo>
                  <a:pt x="6668" y="3878"/>
                  <a:pt x="7784" y="3097"/>
                  <a:pt x="8537" y="2790"/>
                </a:cubicBezTo>
                <a:cubicBezTo>
                  <a:pt x="8593" y="2790"/>
                  <a:pt x="8593" y="2818"/>
                  <a:pt x="8677" y="2790"/>
                </a:cubicBezTo>
                <a:cubicBezTo>
                  <a:pt x="8844" y="2651"/>
                  <a:pt x="8900" y="2511"/>
                  <a:pt x="9067" y="2372"/>
                </a:cubicBezTo>
                <a:cubicBezTo>
                  <a:pt x="9262" y="2288"/>
                  <a:pt x="9430" y="2176"/>
                  <a:pt x="9597" y="2065"/>
                </a:cubicBezTo>
                <a:cubicBezTo>
                  <a:pt x="9793" y="2009"/>
                  <a:pt x="9988" y="1925"/>
                  <a:pt x="10183" y="1814"/>
                </a:cubicBezTo>
                <a:cubicBezTo>
                  <a:pt x="10239" y="1814"/>
                  <a:pt x="10295" y="1786"/>
                  <a:pt x="10378" y="1786"/>
                </a:cubicBezTo>
                <a:cubicBezTo>
                  <a:pt x="10518" y="1730"/>
                  <a:pt x="10657" y="1646"/>
                  <a:pt x="10769" y="1563"/>
                </a:cubicBezTo>
                <a:cubicBezTo>
                  <a:pt x="10881" y="1535"/>
                  <a:pt x="10964" y="1507"/>
                  <a:pt x="11048" y="1479"/>
                </a:cubicBezTo>
                <a:cubicBezTo>
                  <a:pt x="11048" y="1451"/>
                  <a:pt x="11271" y="1367"/>
                  <a:pt x="11355" y="1312"/>
                </a:cubicBezTo>
                <a:cubicBezTo>
                  <a:pt x="11411" y="1284"/>
                  <a:pt x="11383" y="1256"/>
                  <a:pt x="11439" y="1228"/>
                </a:cubicBezTo>
                <a:cubicBezTo>
                  <a:pt x="11467" y="1200"/>
                  <a:pt x="11522" y="1200"/>
                  <a:pt x="11550" y="1200"/>
                </a:cubicBezTo>
                <a:cubicBezTo>
                  <a:pt x="11578" y="1172"/>
                  <a:pt x="11550" y="1172"/>
                  <a:pt x="11578" y="1172"/>
                </a:cubicBezTo>
                <a:cubicBezTo>
                  <a:pt x="11578" y="1144"/>
                  <a:pt x="11634" y="1144"/>
                  <a:pt x="11718" y="1116"/>
                </a:cubicBezTo>
                <a:cubicBezTo>
                  <a:pt x="11885" y="1033"/>
                  <a:pt x="12025" y="977"/>
                  <a:pt x="12192" y="921"/>
                </a:cubicBezTo>
                <a:cubicBezTo>
                  <a:pt x="12331" y="893"/>
                  <a:pt x="12499" y="865"/>
                  <a:pt x="12666" y="837"/>
                </a:cubicBezTo>
                <a:cubicBezTo>
                  <a:pt x="12610" y="921"/>
                  <a:pt x="12471" y="1005"/>
                  <a:pt x="12555" y="1033"/>
                </a:cubicBezTo>
                <a:cubicBezTo>
                  <a:pt x="12750" y="1005"/>
                  <a:pt x="12973" y="949"/>
                  <a:pt x="13196" y="949"/>
                </a:cubicBezTo>
                <a:cubicBezTo>
                  <a:pt x="13364" y="921"/>
                  <a:pt x="13531" y="949"/>
                  <a:pt x="13671" y="977"/>
                </a:cubicBezTo>
                <a:cubicBezTo>
                  <a:pt x="13922" y="977"/>
                  <a:pt x="14033" y="921"/>
                  <a:pt x="14173" y="921"/>
                </a:cubicBezTo>
                <a:cubicBezTo>
                  <a:pt x="14173" y="921"/>
                  <a:pt x="14145" y="865"/>
                  <a:pt x="14201" y="865"/>
                </a:cubicBezTo>
                <a:cubicBezTo>
                  <a:pt x="14284" y="893"/>
                  <a:pt x="14061" y="865"/>
                  <a:pt x="14117" y="837"/>
                </a:cubicBezTo>
                <a:cubicBezTo>
                  <a:pt x="14173" y="726"/>
                  <a:pt x="14117" y="586"/>
                  <a:pt x="14061" y="447"/>
                </a:cubicBezTo>
                <a:cubicBezTo>
                  <a:pt x="14005" y="307"/>
                  <a:pt x="13977" y="196"/>
                  <a:pt x="14256" y="112"/>
                </a:cubicBezTo>
                <a:cubicBezTo>
                  <a:pt x="14591" y="0"/>
                  <a:pt x="15568" y="168"/>
                  <a:pt x="16070" y="419"/>
                </a:cubicBezTo>
                <a:cubicBezTo>
                  <a:pt x="16181" y="475"/>
                  <a:pt x="16293" y="558"/>
                  <a:pt x="16293" y="614"/>
                </a:cubicBezTo>
                <a:cubicBezTo>
                  <a:pt x="17102" y="949"/>
                  <a:pt x="17437" y="1312"/>
                  <a:pt x="17437" y="1479"/>
                </a:cubicBezTo>
                <a:cubicBezTo>
                  <a:pt x="17549" y="1423"/>
                  <a:pt x="17576" y="1284"/>
                  <a:pt x="17660" y="1200"/>
                </a:cubicBezTo>
                <a:cubicBezTo>
                  <a:pt x="17828" y="1172"/>
                  <a:pt x="18023" y="1172"/>
                  <a:pt x="18190" y="1256"/>
                </a:cubicBezTo>
                <a:cubicBezTo>
                  <a:pt x="18497" y="1451"/>
                  <a:pt x="18776" y="1674"/>
                  <a:pt x="19027" y="1925"/>
                </a:cubicBezTo>
                <a:cubicBezTo>
                  <a:pt x="19195" y="2065"/>
                  <a:pt x="19334" y="2260"/>
                  <a:pt x="19446" y="2483"/>
                </a:cubicBezTo>
                <a:cubicBezTo>
                  <a:pt x="19446" y="2595"/>
                  <a:pt x="19250" y="2511"/>
                  <a:pt x="19306" y="2707"/>
                </a:cubicBezTo>
                <a:cubicBezTo>
                  <a:pt x="19474" y="2902"/>
                  <a:pt x="19641" y="3097"/>
                  <a:pt x="19808" y="3292"/>
                </a:cubicBezTo>
                <a:cubicBezTo>
                  <a:pt x="19864" y="3376"/>
                  <a:pt x="19892" y="3516"/>
                  <a:pt x="20004" y="3655"/>
                </a:cubicBezTo>
                <a:cubicBezTo>
                  <a:pt x="20115" y="3878"/>
                  <a:pt x="20338" y="4074"/>
                  <a:pt x="20422" y="4269"/>
                </a:cubicBezTo>
                <a:cubicBezTo>
                  <a:pt x="20729" y="4715"/>
                  <a:pt x="20701" y="4883"/>
                  <a:pt x="20673" y="5022"/>
                </a:cubicBezTo>
                <a:cubicBezTo>
                  <a:pt x="21008" y="5469"/>
                  <a:pt x="21287" y="5943"/>
                  <a:pt x="21482" y="6473"/>
                </a:cubicBezTo>
                <a:cubicBezTo>
                  <a:pt x="21510" y="6584"/>
                  <a:pt x="21510" y="6668"/>
                  <a:pt x="21566" y="6808"/>
                </a:cubicBezTo>
                <a:cubicBezTo>
                  <a:pt x="21789" y="7226"/>
                  <a:pt x="21957" y="7673"/>
                  <a:pt x="22040" y="8147"/>
                </a:cubicBezTo>
                <a:cubicBezTo>
                  <a:pt x="22096" y="8342"/>
                  <a:pt x="22180" y="8510"/>
                  <a:pt x="22263" y="8677"/>
                </a:cubicBezTo>
                <a:cubicBezTo>
                  <a:pt x="22319" y="8872"/>
                  <a:pt x="22403" y="9179"/>
                  <a:pt x="22431" y="9374"/>
                </a:cubicBezTo>
                <a:cubicBezTo>
                  <a:pt x="22375" y="9374"/>
                  <a:pt x="22403" y="9570"/>
                  <a:pt x="22347" y="9625"/>
                </a:cubicBezTo>
                <a:cubicBezTo>
                  <a:pt x="22403" y="9765"/>
                  <a:pt x="22459" y="9709"/>
                  <a:pt x="22515" y="9765"/>
                </a:cubicBezTo>
                <a:cubicBezTo>
                  <a:pt x="22570" y="9877"/>
                  <a:pt x="22487" y="9765"/>
                  <a:pt x="22515" y="9849"/>
                </a:cubicBezTo>
                <a:cubicBezTo>
                  <a:pt x="22542" y="9932"/>
                  <a:pt x="22542" y="9737"/>
                  <a:pt x="22626" y="9793"/>
                </a:cubicBezTo>
                <a:cubicBezTo>
                  <a:pt x="22877" y="10100"/>
                  <a:pt x="23073" y="9988"/>
                  <a:pt x="23352" y="10630"/>
                </a:cubicBezTo>
                <a:cubicBezTo>
                  <a:pt x="23407" y="10993"/>
                  <a:pt x="23714" y="11718"/>
                  <a:pt x="23631" y="11885"/>
                </a:cubicBezTo>
                <a:cubicBezTo>
                  <a:pt x="23686" y="11969"/>
                  <a:pt x="23770" y="12109"/>
                  <a:pt x="23826" y="12136"/>
                </a:cubicBezTo>
                <a:cubicBezTo>
                  <a:pt x="23910" y="12387"/>
                  <a:pt x="23993" y="12639"/>
                  <a:pt x="24049" y="12890"/>
                </a:cubicBezTo>
                <a:cubicBezTo>
                  <a:pt x="24105" y="13029"/>
                  <a:pt x="24161" y="13169"/>
                  <a:pt x="24189" y="13308"/>
                </a:cubicBezTo>
                <a:cubicBezTo>
                  <a:pt x="24272" y="13587"/>
                  <a:pt x="24328" y="13838"/>
                  <a:pt x="24384" y="14089"/>
                </a:cubicBezTo>
                <a:cubicBezTo>
                  <a:pt x="24440" y="14340"/>
                  <a:pt x="24440" y="14592"/>
                  <a:pt x="24440" y="14871"/>
                </a:cubicBezTo>
                <a:cubicBezTo>
                  <a:pt x="24384" y="14871"/>
                  <a:pt x="24300" y="14871"/>
                  <a:pt x="24300" y="14954"/>
                </a:cubicBezTo>
                <a:cubicBezTo>
                  <a:pt x="24356" y="15066"/>
                  <a:pt x="24440" y="15177"/>
                  <a:pt x="24551" y="15261"/>
                </a:cubicBezTo>
                <a:cubicBezTo>
                  <a:pt x="24607" y="15401"/>
                  <a:pt x="24635" y="15568"/>
                  <a:pt x="24691" y="15680"/>
                </a:cubicBezTo>
                <a:cubicBezTo>
                  <a:pt x="24719" y="15959"/>
                  <a:pt x="24774" y="16210"/>
                  <a:pt x="24802" y="16461"/>
                </a:cubicBezTo>
                <a:cubicBezTo>
                  <a:pt x="24830" y="16768"/>
                  <a:pt x="24802" y="17047"/>
                  <a:pt x="24774" y="17354"/>
                </a:cubicBezTo>
                <a:cubicBezTo>
                  <a:pt x="24579" y="17381"/>
                  <a:pt x="24356" y="17270"/>
                  <a:pt x="24189" y="17326"/>
                </a:cubicBezTo>
                <a:cubicBezTo>
                  <a:pt x="24328" y="17856"/>
                  <a:pt x="24551" y="17856"/>
                  <a:pt x="24663" y="18386"/>
                </a:cubicBezTo>
                <a:cubicBezTo>
                  <a:pt x="24746" y="18442"/>
                  <a:pt x="24774" y="18665"/>
                  <a:pt x="24830" y="18748"/>
                </a:cubicBezTo>
                <a:cubicBezTo>
                  <a:pt x="24914" y="18944"/>
                  <a:pt x="24942" y="19279"/>
                  <a:pt x="24998" y="19446"/>
                </a:cubicBezTo>
                <a:cubicBezTo>
                  <a:pt x="24998" y="19502"/>
                  <a:pt x="24998" y="19558"/>
                  <a:pt x="24998" y="19585"/>
                </a:cubicBezTo>
                <a:cubicBezTo>
                  <a:pt x="25109" y="19976"/>
                  <a:pt x="25137" y="20395"/>
                  <a:pt x="25053" y="20813"/>
                </a:cubicBezTo>
                <a:cubicBezTo>
                  <a:pt x="24970" y="21092"/>
                  <a:pt x="24942" y="21343"/>
                  <a:pt x="24858" y="21594"/>
                </a:cubicBezTo>
                <a:close/>
                <a:moveTo>
                  <a:pt x="24579" y="17130"/>
                </a:moveTo>
                <a:cubicBezTo>
                  <a:pt x="24607" y="17130"/>
                  <a:pt x="24579" y="17075"/>
                  <a:pt x="24579" y="16963"/>
                </a:cubicBezTo>
                <a:cubicBezTo>
                  <a:pt x="24551" y="17019"/>
                  <a:pt x="24551" y="17075"/>
                  <a:pt x="24579" y="17130"/>
                </a:cubicBezTo>
                <a:close/>
                <a:moveTo>
                  <a:pt x="24635" y="18665"/>
                </a:moveTo>
                <a:cubicBezTo>
                  <a:pt x="24663" y="18665"/>
                  <a:pt x="24663" y="18581"/>
                  <a:pt x="24691" y="18525"/>
                </a:cubicBezTo>
                <a:cubicBezTo>
                  <a:pt x="24691" y="18469"/>
                  <a:pt x="24635" y="18581"/>
                  <a:pt x="24635" y="18665"/>
                </a:cubicBezTo>
                <a:close/>
                <a:moveTo>
                  <a:pt x="24105" y="18804"/>
                </a:moveTo>
                <a:lnTo>
                  <a:pt x="24105" y="18944"/>
                </a:lnTo>
                <a:cubicBezTo>
                  <a:pt x="24105" y="18916"/>
                  <a:pt x="24105" y="18888"/>
                  <a:pt x="24105" y="18860"/>
                </a:cubicBezTo>
                <a:cubicBezTo>
                  <a:pt x="24105" y="18860"/>
                  <a:pt x="24133" y="18804"/>
                  <a:pt x="24105" y="18804"/>
                </a:cubicBezTo>
                <a:close/>
                <a:moveTo>
                  <a:pt x="11215" y="1507"/>
                </a:moveTo>
                <a:lnTo>
                  <a:pt x="11327" y="1507"/>
                </a:lnTo>
                <a:cubicBezTo>
                  <a:pt x="11327" y="1507"/>
                  <a:pt x="11383" y="1479"/>
                  <a:pt x="11355" y="1479"/>
                </a:cubicBezTo>
                <a:cubicBezTo>
                  <a:pt x="11299" y="1479"/>
                  <a:pt x="11243" y="1479"/>
                  <a:pt x="11188" y="1507"/>
                </a:cubicBezTo>
                <a:close/>
                <a:moveTo>
                  <a:pt x="18330" y="25416"/>
                </a:moveTo>
                <a:cubicBezTo>
                  <a:pt x="18358" y="25388"/>
                  <a:pt x="18218" y="25388"/>
                  <a:pt x="18162" y="25388"/>
                </a:cubicBezTo>
                <a:cubicBezTo>
                  <a:pt x="18079" y="25361"/>
                  <a:pt x="18246" y="25416"/>
                  <a:pt x="18302" y="25416"/>
                </a:cubicBezTo>
                <a:close/>
                <a:moveTo>
                  <a:pt x="21036" y="24440"/>
                </a:moveTo>
                <a:cubicBezTo>
                  <a:pt x="20338" y="24858"/>
                  <a:pt x="19557" y="25109"/>
                  <a:pt x="18748" y="25137"/>
                </a:cubicBezTo>
                <a:cubicBezTo>
                  <a:pt x="18832" y="25137"/>
                  <a:pt x="18916" y="25165"/>
                  <a:pt x="18999" y="25193"/>
                </a:cubicBezTo>
                <a:cubicBezTo>
                  <a:pt x="19222" y="25221"/>
                  <a:pt x="19418" y="25249"/>
                  <a:pt x="19641" y="25221"/>
                </a:cubicBezTo>
                <a:cubicBezTo>
                  <a:pt x="19641" y="25277"/>
                  <a:pt x="19725" y="25249"/>
                  <a:pt x="19836" y="25249"/>
                </a:cubicBezTo>
                <a:cubicBezTo>
                  <a:pt x="20115" y="25137"/>
                  <a:pt x="20394" y="24998"/>
                  <a:pt x="20645" y="24830"/>
                </a:cubicBezTo>
                <a:cubicBezTo>
                  <a:pt x="20701" y="24719"/>
                  <a:pt x="20980" y="24551"/>
                  <a:pt x="21036" y="24440"/>
                </a:cubicBezTo>
                <a:close/>
                <a:moveTo>
                  <a:pt x="22375" y="23380"/>
                </a:moveTo>
                <a:cubicBezTo>
                  <a:pt x="22375" y="23380"/>
                  <a:pt x="22319" y="23408"/>
                  <a:pt x="22263" y="23436"/>
                </a:cubicBezTo>
                <a:cubicBezTo>
                  <a:pt x="22236" y="23491"/>
                  <a:pt x="22347" y="23408"/>
                  <a:pt x="22403" y="23352"/>
                </a:cubicBezTo>
                <a:close/>
                <a:moveTo>
                  <a:pt x="23547" y="22124"/>
                </a:moveTo>
                <a:lnTo>
                  <a:pt x="23491" y="22124"/>
                </a:lnTo>
                <a:cubicBezTo>
                  <a:pt x="23463" y="22180"/>
                  <a:pt x="23463" y="22208"/>
                  <a:pt x="23491" y="22236"/>
                </a:cubicBezTo>
                <a:close/>
                <a:moveTo>
                  <a:pt x="24551" y="20701"/>
                </a:moveTo>
                <a:cubicBezTo>
                  <a:pt x="24551" y="20422"/>
                  <a:pt x="24467" y="20395"/>
                  <a:pt x="24495" y="20088"/>
                </a:cubicBezTo>
                <a:cubicBezTo>
                  <a:pt x="24384" y="19920"/>
                  <a:pt x="24328" y="19697"/>
                  <a:pt x="24300" y="19502"/>
                </a:cubicBezTo>
                <a:cubicBezTo>
                  <a:pt x="24216" y="19502"/>
                  <a:pt x="24161" y="19167"/>
                  <a:pt x="24077" y="19083"/>
                </a:cubicBezTo>
                <a:cubicBezTo>
                  <a:pt x="24077" y="19000"/>
                  <a:pt x="24077" y="18944"/>
                  <a:pt x="24049" y="18860"/>
                </a:cubicBezTo>
                <a:cubicBezTo>
                  <a:pt x="24049" y="18860"/>
                  <a:pt x="24021" y="18916"/>
                  <a:pt x="23993" y="18888"/>
                </a:cubicBezTo>
                <a:lnTo>
                  <a:pt x="23965" y="18832"/>
                </a:lnTo>
                <a:cubicBezTo>
                  <a:pt x="23965" y="19474"/>
                  <a:pt x="23882" y="20088"/>
                  <a:pt x="23714" y="20701"/>
                </a:cubicBezTo>
                <a:cubicBezTo>
                  <a:pt x="24021" y="20701"/>
                  <a:pt x="24272" y="20701"/>
                  <a:pt x="24551" y="20674"/>
                </a:cubicBezTo>
                <a:close/>
                <a:moveTo>
                  <a:pt x="24886" y="19725"/>
                </a:moveTo>
                <a:lnTo>
                  <a:pt x="24858" y="19725"/>
                </a:lnTo>
                <a:lnTo>
                  <a:pt x="24858" y="19837"/>
                </a:lnTo>
                <a:cubicBezTo>
                  <a:pt x="24886" y="19837"/>
                  <a:pt x="24914" y="19809"/>
                  <a:pt x="24914" y="19725"/>
                </a:cubicBezTo>
                <a:close/>
                <a:moveTo>
                  <a:pt x="24970" y="20032"/>
                </a:moveTo>
                <a:cubicBezTo>
                  <a:pt x="24970" y="19976"/>
                  <a:pt x="24970" y="19920"/>
                  <a:pt x="24998" y="19837"/>
                </a:cubicBezTo>
                <a:cubicBezTo>
                  <a:pt x="24970" y="19837"/>
                  <a:pt x="24942" y="19837"/>
                  <a:pt x="24942" y="19920"/>
                </a:cubicBezTo>
                <a:cubicBezTo>
                  <a:pt x="24970" y="19920"/>
                  <a:pt x="24970" y="20032"/>
                  <a:pt x="24998" y="20004"/>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6"/>
          <p:cNvSpPr txBox="1"/>
          <p:nvPr>
            <p:ph type="ctrTitle"/>
          </p:nvPr>
        </p:nvSpPr>
        <p:spPr>
          <a:xfrm>
            <a:off x="714850" y="240675"/>
            <a:ext cx="7714200" cy="946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6" name="Shape 116"/>
        <p:cNvGrpSpPr/>
        <p:nvPr/>
      </p:nvGrpSpPr>
      <p:grpSpPr>
        <a:xfrm>
          <a:off x="0" y="0"/>
          <a:ext cx="0" cy="0"/>
          <a:chOff x="0" y="0"/>
          <a:chExt cx="0" cy="0"/>
        </a:xfrm>
      </p:grpSpPr>
      <p:grpSp>
        <p:nvGrpSpPr>
          <p:cNvPr id="117" name="Google Shape;117;p7"/>
          <p:cNvGrpSpPr/>
          <p:nvPr/>
        </p:nvGrpSpPr>
        <p:grpSpPr>
          <a:xfrm flipH="1" rot="5400000">
            <a:off x="4350597" y="-185900"/>
            <a:ext cx="4492839" cy="5572666"/>
            <a:chOff x="1282762" y="26746"/>
            <a:chExt cx="6692744" cy="5156534"/>
          </a:xfrm>
        </p:grpSpPr>
        <p:sp>
          <p:nvSpPr>
            <p:cNvPr id="118" name="Google Shape;118;p7"/>
            <p:cNvSpPr/>
            <p:nvPr/>
          </p:nvSpPr>
          <p:spPr>
            <a:xfrm rot="-10449788">
              <a:off x="1495613" y="333274"/>
              <a:ext cx="6257967" cy="4505152"/>
            </a:xfrm>
            <a:custGeom>
              <a:rect b="b" l="l" r="r" t="t"/>
              <a:pathLst>
                <a:path extrusionOk="0" h="25361" w="48378">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7"/>
            <p:cNvSpPr/>
            <p:nvPr/>
          </p:nvSpPr>
          <p:spPr>
            <a:xfrm rot="350212">
              <a:off x="1504688" y="371599"/>
              <a:ext cx="6257967" cy="4505152"/>
            </a:xfrm>
            <a:custGeom>
              <a:rect b="b" l="l" r="r" t="t"/>
              <a:pathLst>
                <a:path extrusionOk="0" h="25361" w="48378">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0" name="Google Shape;120;p7"/>
          <p:cNvSpPr/>
          <p:nvPr/>
        </p:nvSpPr>
        <p:spPr>
          <a:xfrm>
            <a:off x="2409338" y="3226350"/>
            <a:ext cx="1164100" cy="1079025"/>
          </a:xfrm>
          <a:custGeom>
            <a:rect b="b" l="l" r="r" t="t"/>
            <a:pathLst>
              <a:path extrusionOk="0" h="43161" w="46564">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7"/>
          <p:cNvSpPr/>
          <p:nvPr/>
        </p:nvSpPr>
        <p:spPr>
          <a:xfrm>
            <a:off x="2504763" y="4131650"/>
            <a:ext cx="929050" cy="892800"/>
          </a:xfrm>
          <a:custGeom>
            <a:rect b="b" l="l" r="r" t="t"/>
            <a:pathLst>
              <a:path extrusionOk="0" h="35712" w="37162">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7"/>
          <p:cNvSpPr/>
          <p:nvPr/>
        </p:nvSpPr>
        <p:spPr>
          <a:xfrm>
            <a:off x="1804988" y="4670875"/>
            <a:ext cx="322250" cy="306925"/>
          </a:xfrm>
          <a:custGeom>
            <a:rect b="b" l="l" r="r" t="t"/>
            <a:pathLst>
              <a:path extrusionOk="0" h="12277" w="12890">
                <a:moveTo>
                  <a:pt x="12890" y="9431"/>
                </a:moveTo>
                <a:cubicBezTo>
                  <a:pt x="12890" y="9542"/>
                  <a:pt x="12834" y="9626"/>
                  <a:pt x="12806" y="9765"/>
                </a:cubicBezTo>
                <a:lnTo>
                  <a:pt x="12723" y="9989"/>
                </a:lnTo>
                <a:cubicBezTo>
                  <a:pt x="12667" y="9961"/>
                  <a:pt x="12611" y="10072"/>
                  <a:pt x="12639" y="9905"/>
                </a:cubicBezTo>
                <a:cubicBezTo>
                  <a:pt x="12611" y="9961"/>
                  <a:pt x="12639" y="10016"/>
                  <a:pt x="12583" y="10044"/>
                </a:cubicBezTo>
                <a:cubicBezTo>
                  <a:pt x="12471" y="10044"/>
                  <a:pt x="12360" y="10016"/>
                  <a:pt x="12248" y="9989"/>
                </a:cubicBezTo>
                <a:cubicBezTo>
                  <a:pt x="12192" y="9989"/>
                  <a:pt x="12137" y="10016"/>
                  <a:pt x="12109" y="9989"/>
                </a:cubicBezTo>
                <a:cubicBezTo>
                  <a:pt x="12053" y="10128"/>
                  <a:pt x="12025" y="10240"/>
                  <a:pt x="11969" y="10351"/>
                </a:cubicBezTo>
                <a:lnTo>
                  <a:pt x="11969" y="10379"/>
                </a:lnTo>
                <a:cubicBezTo>
                  <a:pt x="11941" y="10491"/>
                  <a:pt x="11913" y="10602"/>
                  <a:pt x="11858" y="10714"/>
                </a:cubicBezTo>
                <a:cubicBezTo>
                  <a:pt x="11858" y="10798"/>
                  <a:pt x="11830" y="10881"/>
                  <a:pt x="11774" y="10937"/>
                </a:cubicBezTo>
                <a:cubicBezTo>
                  <a:pt x="11718" y="11049"/>
                  <a:pt x="11662" y="11132"/>
                  <a:pt x="11607" y="11244"/>
                </a:cubicBezTo>
                <a:cubicBezTo>
                  <a:pt x="11607" y="11244"/>
                  <a:pt x="11551" y="11300"/>
                  <a:pt x="11551" y="11328"/>
                </a:cubicBezTo>
                <a:cubicBezTo>
                  <a:pt x="11439" y="11439"/>
                  <a:pt x="11383" y="11523"/>
                  <a:pt x="11272" y="11607"/>
                </a:cubicBezTo>
                <a:cubicBezTo>
                  <a:pt x="11104" y="11718"/>
                  <a:pt x="10909" y="11830"/>
                  <a:pt x="10714" y="11914"/>
                </a:cubicBezTo>
                <a:cubicBezTo>
                  <a:pt x="10686" y="11914"/>
                  <a:pt x="10546" y="11969"/>
                  <a:pt x="10463" y="11969"/>
                </a:cubicBezTo>
                <a:cubicBezTo>
                  <a:pt x="10379" y="11969"/>
                  <a:pt x="10267" y="11969"/>
                  <a:pt x="10184" y="11969"/>
                </a:cubicBezTo>
                <a:lnTo>
                  <a:pt x="10100" y="11969"/>
                </a:lnTo>
                <a:cubicBezTo>
                  <a:pt x="10044" y="11969"/>
                  <a:pt x="9961" y="11969"/>
                  <a:pt x="9905" y="11941"/>
                </a:cubicBezTo>
                <a:cubicBezTo>
                  <a:pt x="9821" y="11914"/>
                  <a:pt x="9709" y="11886"/>
                  <a:pt x="9626" y="11830"/>
                </a:cubicBezTo>
                <a:cubicBezTo>
                  <a:pt x="9514" y="11802"/>
                  <a:pt x="9375" y="11774"/>
                  <a:pt x="9235" y="11746"/>
                </a:cubicBezTo>
                <a:lnTo>
                  <a:pt x="9124" y="11746"/>
                </a:lnTo>
                <a:cubicBezTo>
                  <a:pt x="8956" y="11802"/>
                  <a:pt x="8789" y="11858"/>
                  <a:pt x="8621" y="11941"/>
                </a:cubicBezTo>
                <a:cubicBezTo>
                  <a:pt x="8510" y="11997"/>
                  <a:pt x="8426" y="12025"/>
                  <a:pt x="8315" y="12081"/>
                </a:cubicBezTo>
                <a:cubicBezTo>
                  <a:pt x="8287" y="12081"/>
                  <a:pt x="8287" y="12109"/>
                  <a:pt x="8287" y="12137"/>
                </a:cubicBezTo>
                <a:cubicBezTo>
                  <a:pt x="8008" y="12248"/>
                  <a:pt x="7701" y="12276"/>
                  <a:pt x="7394" y="12220"/>
                </a:cubicBezTo>
                <a:lnTo>
                  <a:pt x="7282" y="12220"/>
                </a:lnTo>
                <a:lnTo>
                  <a:pt x="6975" y="12248"/>
                </a:lnTo>
                <a:cubicBezTo>
                  <a:pt x="6724" y="12248"/>
                  <a:pt x="6585" y="12248"/>
                  <a:pt x="6306" y="12220"/>
                </a:cubicBezTo>
                <a:cubicBezTo>
                  <a:pt x="6027" y="12193"/>
                  <a:pt x="5664" y="12109"/>
                  <a:pt x="5329" y="12053"/>
                </a:cubicBezTo>
                <a:cubicBezTo>
                  <a:pt x="4967" y="11997"/>
                  <a:pt x="4799" y="11969"/>
                  <a:pt x="4464" y="11886"/>
                </a:cubicBezTo>
                <a:cubicBezTo>
                  <a:pt x="4297" y="11858"/>
                  <a:pt x="4102" y="11802"/>
                  <a:pt x="3906" y="11746"/>
                </a:cubicBezTo>
                <a:cubicBezTo>
                  <a:pt x="3711" y="11690"/>
                  <a:pt x="3516" y="11607"/>
                  <a:pt x="3348" y="11523"/>
                </a:cubicBezTo>
                <a:cubicBezTo>
                  <a:pt x="3265" y="11439"/>
                  <a:pt x="3181" y="11356"/>
                  <a:pt x="3097" y="11272"/>
                </a:cubicBezTo>
                <a:cubicBezTo>
                  <a:pt x="2093" y="10881"/>
                  <a:pt x="1256" y="10184"/>
                  <a:pt x="670" y="9291"/>
                </a:cubicBezTo>
                <a:cubicBezTo>
                  <a:pt x="112" y="8259"/>
                  <a:pt x="1" y="7059"/>
                  <a:pt x="363" y="5943"/>
                </a:cubicBezTo>
                <a:cubicBezTo>
                  <a:pt x="391" y="5859"/>
                  <a:pt x="419" y="5748"/>
                  <a:pt x="447" y="5664"/>
                </a:cubicBezTo>
                <a:cubicBezTo>
                  <a:pt x="531" y="5385"/>
                  <a:pt x="642" y="5106"/>
                  <a:pt x="782" y="4827"/>
                </a:cubicBezTo>
                <a:lnTo>
                  <a:pt x="782" y="4827"/>
                </a:lnTo>
                <a:cubicBezTo>
                  <a:pt x="1172" y="4130"/>
                  <a:pt x="1675" y="3488"/>
                  <a:pt x="2233" y="2902"/>
                </a:cubicBezTo>
                <a:cubicBezTo>
                  <a:pt x="2260" y="2846"/>
                  <a:pt x="2288" y="2791"/>
                  <a:pt x="2316" y="2763"/>
                </a:cubicBezTo>
                <a:cubicBezTo>
                  <a:pt x="2260" y="2679"/>
                  <a:pt x="2707" y="2177"/>
                  <a:pt x="3042" y="1954"/>
                </a:cubicBezTo>
                <a:cubicBezTo>
                  <a:pt x="3069" y="1954"/>
                  <a:pt x="3069" y="1954"/>
                  <a:pt x="3125" y="1954"/>
                </a:cubicBezTo>
                <a:cubicBezTo>
                  <a:pt x="3181" y="1842"/>
                  <a:pt x="3209" y="1786"/>
                  <a:pt x="3265" y="1703"/>
                </a:cubicBezTo>
                <a:cubicBezTo>
                  <a:pt x="3348" y="1619"/>
                  <a:pt x="3432" y="1563"/>
                  <a:pt x="3488" y="1479"/>
                </a:cubicBezTo>
                <a:cubicBezTo>
                  <a:pt x="3572" y="1451"/>
                  <a:pt x="3655" y="1368"/>
                  <a:pt x="3739" y="1312"/>
                </a:cubicBezTo>
                <a:lnTo>
                  <a:pt x="3823" y="1284"/>
                </a:lnTo>
                <a:cubicBezTo>
                  <a:pt x="3906" y="1228"/>
                  <a:pt x="3962" y="1200"/>
                  <a:pt x="4018" y="1145"/>
                </a:cubicBezTo>
                <a:lnTo>
                  <a:pt x="4130" y="1061"/>
                </a:lnTo>
                <a:cubicBezTo>
                  <a:pt x="4130" y="1061"/>
                  <a:pt x="4213" y="977"/>
                  <a:pt x="4269" y="949"/>
                </a:cubicBezTo>
                <a:cubicBezTo>
                  <a:pt x="4325" y="893"/>
                  <a:pt x="4269" y="921"/>
                  <a:pt x="4297" y="893"/>
                </a:cubicBezTo>
                <a:lnTo>
                  <a:pt x="4325" y="866"/>
                </a:lnTo>
                <a:lnTo>
                  <a:pt x="4325" y="866"/>
                </a:lnTo>
                <a:cubicBezTo>
                  <a:pt x="4325" y="866"/>
                  <a:pt x="4381" y="866"/>
                  <a:pt x="4409" y="838"/>
                </a:cubicBezTo>
                <a:cubicBezTo>
                  <a:pt x="4464" y="782"/>
                  <a:pt x="4548" y="726"/>
                  <a:pt x="4632" y="698"/>
                </a:cubicBezTo>
                <a:cubicBezTo>
                  <a:pt x="4688" y="670"/>
                  <a:pt x="4771" y="642"/>
                  <a:pt x="4827" y="614"/>
                </a:cubicBezTo>
                <a:cubicBezTo>
                  <a:pt x="4799" y="670"/>
                  <a:pt x="4743" y="726"/>
                  <a:pt x="4799" y="726"/>
                </a:cubicBezTo>
                <a:cubicBezTo>
                  <a:pt x="4911" y="670"/>
                  <a:pt x="4995" y="642"/>
                  <a:pt x="5106" y="614"/>
                </a:cubicBezTo>
                <a:cubicBezTo>
                  <a:pt x="5190" y="587"/>
                  <a:pt x="5274" y="587"/>
                  <a:pt x="5329" y="587"/>
                </a:cubicBezTo>
                <a:cubicBezTo>
                  <a:pt x="5441" y="559"/>
                  <a:pt x="5497" y="531"/>
                  <a:pt x="5580" y="503"/>
                </a:cubicBezTo>
                <a:cubicBezTo>
                  <a:pt x="5580" y="503"/>
                  <a:pt x="5553" y="503"/>
                  <a:pt x="5580" y="475"/>
                </a:cubicBezTo>
                <a:cubicBezTo>
                  <a:pt x="5608" y="447"/>
                  <a:pt x="5497" y="475"/>
                  <a:pt x="5525" y="475"/>
                </a:cubicBezTo>
                <a:cubicBezTo>
                  <a:pt x="5525" y="475"/>
                  <a:pt x="5497" y="363"/>
                  <a:pt x="5469" y="308"/>
                </a:cubicBezTo>
                <a:cubicBezTo>
                  <a:pt x="5413" y="252"/>
                  <a:pt x="5385" y="168"/>
                  <a:pt x="5525" y="112"/>
                </a:cubicBezTo>
                <a:cubicBezTo>
                  <a:pt x="5804" y="29"/>
                  <a:pt x="6138" y="1"/>
                  <a:pt x="6445" y="84"/>
                </a:cubicBezTo>
                <a:cubicBezTo>
                  <a:pt x="6501" y="84"/>
                  <a:pt x="6557" y="112"/>
                  <a:pt x="6557" y="140"/>
                </a:cubicBezTo>
                <a:cubicBezTo>
                  <a:pt x="6975" y="224"/>
                  <a:pt x="7199" y="363"/>
                  <a:pt x="7199" y="447"/>
                </a:cubicBezTo>
                <a:cubicBezTo>
                  <a:pt x="7254" y="419"/>
                  <a:pt x="7254" y="335"/>
                  <a:pt x="7282" y="308"/>
                </a:cubicBezTo>
                <a:cubicBezTo>
                  <a:pt x="7366" y="252"/>
                  <a:pt x="7450" y="252"/>
                  <a:pt x="7561" y="280"/>
                </a:cubicBezTo>
                <a:cubicBezTo>
                  <a:pt x="7729" y="335"/>
                  <a:pt x="7868" y="419"/>
                  <a:pt x="8008" y="503"/>
                </a:cubicBezTo>
                <a:cubicBezTo>
                  <a:pt x="8119" y="559"/>
                  <a:pt x="8203" y="642"/>
                  <a:pt x="8287" y="726"/>
                </a:cubicBezTo>
                <a:cubicBezTo>
                  <a:pt x="8287" y="782"/>
                  <a:pt x="8203" y="782"/>
                  <a:pt x="8231" y="866"/>
                </a:cubicBezTo>
                <a:cubicBezTo>
                  <a:pt x="8342" y="921"/>
                  <a:pt x="8454" y="1005"/>
                  <a:pt x="8538" y="1089"/>
                </a:cubicBezTo>
                <a:cubicBezTo>
                  <a:pt x="8566" y="1117"/>
                  <a:pt x="8621" y="1200"/>
                  <a:pt x="8677" y="1256"/>
                </a:cubicBezTo>
                <a:cubicBezTo>
                  <a:pt x="8733" y="1312"/>
                  <a:pt x="8872" y="1424"/>
                  <a:pt x="8956" y="1507"/>
                </a:cubicBezTo>
                <a:cubicBezTo>
                  <a:pt x="9124" y="1675"/>
                  <a:pt x="9151" y="1758"/>
                  <a:pt x="9124" y="1842"/>
                </a:cubicBezTo>
                <a:cubicBezTo>
                  <a:pt x="9347" y="2009"/>
                  <a:pt x="9570" y="2205"/>
                  <a:pt x="9737" y="2428"/>
                </a:cubicBezTo>
                <a:cubicBezTo>
                  <a:pt x="9765" y="2484"/>
                  <a:pt x="9765" y="2540"/>
                  <a:pt x="9793" y="2595"/>
                </a:cubicBezTo>
                <a:cubicBezTo>
                  <a:pt x="9961" y="2763"/>
                  <a:pt x="10072" y="2958"/>
                  <a:pt x="10156" y="3181"/>
                </a:cubicBezTo>
                <a:cubicBezTo>
                  <a:pt x="10212" y="3265"/>
                  <a:pt x="10267" y="3349"/>
                  <a:pt x="10323" y="3432"/>
                </a:cubicBezTo>
                <a:cubicBezTo>
                  <a:pt x="10379" y="3516"/>
                  <a:pt x="10463" y="3655"/>
                  <a:pt x="10491" y="3739"/>
                </a:cubicBezTo>
                <a:cubicBezTo>
                  <a:pt x="10435" y="3739"/>
                  <a:pt x="10491" y="3823"/>
                  <a:pt x="10463" y="3879"/>
                </a:cubicBezTo>
                <a:cubicBezTo>
                  <a:pt x="10519" y="3934"/>
                  <a:pt x="10519" y="3907"/>
                  <a:pt x="10574" y="3907"/>
                </a:cubicBezTo>
                <a:cubicBezTo>
                  <a:pt x="10602" y="3934"/>
                  <a:pt x="10574" y="3907"/>
                  <a:pt x="10574" y="3962"/>
                </a:cubicBezTo>
                <a:cubicBezTo>
                  <a:pt x="10574" y="4018"/>
                  <a:pt x="10574" y="3907"/>
                  <a:pt x="10602" y="3934"/>
                </a:cubicBezTo>
                <a:cubicBezTo>
                  <a:pt x="10770" y="4046"/>
                  <a:pt x="10853" y="3962"/>
                  <a:pt x="11049" y="4269"/>
                </a:cubicBezTo>
                <a:cubicBezTo>
                  <a:pt x="11104" y="4437"/>
                  <a:pt x="11328" y="4771"/>
                  <a:pt x="11300" y="4855"/>
                </a:cubicBezTo>
                <a:cubicBezTo>
                  <a:pt x="11356" y="4883"/>
                  <a:pt x="11383" y="4939"/>
                  <a:pt x="11411" y="4967"/>
                </a:cubicBezTo>
                <a:cubicBezTo>
                  <a:pt x="11495" y="5078"/>
                  <a:pt x="11551" y="5190"/>
                  <a:pt x="11607" y="5302"/>
                </a:cubicBezTo>
                <a:cubicBezTo>
                  <a:pt x="11635" y="5357"/>
                  <a:pt x="11690" y="5413"/>
                  <a:pt x="11718" y="5497"/>
                </a:cubicBezTo>
                <a:cubicBezTo>
                  <a:pt x="11774" y="5553"/>
                  <a:pt x="11830" y="5748"/>
                  <a:pt x="11913" y="5832"/>
                </a:cubicBezTo>
                <a:cubicBezTo>
                  <a:pt x="11941" y="5971"/>
                  <a:pt x="11969" y="6083"/>
                  <a:pt x="11997" y="6194"/>
                </a:cubicBezTo>
                <a:cubicBezTo>
                  <a:pt x="11969" y="6194"/>
                  <a:pt x="11941" y="6194"/>
                  <a:pt x="11941" y="6250"/>
                </a:cubicBezTo>
                <a:cubicBezTo>
                  <a:pt x="11997" y="6306"/>
                  <a:pt x="12025" y="6362"/>
                  <a:pt x="12081" y="6390"/>
                </a:cubicBezTo>
                <a:cubicBezTo>
                  <a:pt x="12137" y="6445"/>
                  <a:pt x="12165" y="6529"/>
                  <a:pt x="12220" y="6557"/>
                </a:cubicBezTo>
                <a:cubicBezTo>
                  <a:pt x="12248" y="6696"/>
                  <a:pt x="12304" y="6808"/>
                  <a:pt x="12360" y="6948"/>
                </a:cubicBezTo>
                <a:cubicBezTo>
                  <a:pt x="12388" y="7087"/>
                  <a:pt x="12416" y="7227"/>
                  <a:pt x="12416" y="7366"/>
                </a:cubicBezTo>
                <a:cubicBezTo>
                  <a:pt x="12332" y="7394"/>
                  <a:pt x="12220" y="7366"/>
                  <a:pt x="12137" y="7422"/>
                </a:cubicBezTo>
                <a:cubicBezTo>
                  <a:pt x="12248" y="7645"/>
                  <a:pt x="12360" y="7645"/>
                  <a:pt x="12471" y="7868"/>
                </a:cubicBezTo>
                <a:cubicBezTo>
                  <a:pt x="12527" y="7868"/>
                  <a:pt x="12555" y="8008"/>
                  <a:pt x="12611" y="8036"/>
                </a:cubicBezTo>
                <a:cubicBezTo>
                  <a:pt x="12639" y="8091"/>
                  <a:pt x="12695" y="8287"/>
                  <a:pt x="12750" y="8370"/>
                </a:cubicBezTo>
                <a:cubicBezTo>
                  <a:pt x="12750" y="8398"/>
                  <a:pt x="12750" y="8426"/>
                  <a:pt x="12750" y="8426"/>
                </a:cubicBezTo>
                <a:cubicBezTo>
                  <a:pt x="12834" y="8622"/>
                  <a:pt x="12890" y="8817"/>
                  <a:pt x="12890" y="9012"/>
                </a:cubicBezTo>
                <a:cubicBezTo>
                  <a:pt x="12890" y="9179"/>
                  <a:pt x="12890" y="9291"/>
                  <a:pt x="12890" y="9431"/>
                </a:cubicBezTo>
                <a:close/>
                <a:moveTo>
                  <a:pt x="12304" y="7310"/>
                </a:moveTo>
                <a:lnTo>
                  <a:pt x="12304" y="7227"/>
                </a:lnTo>
                <a:cubicBezTo>
                  <a:pt x="12276" y="7254"/>
                  <a:pt x="12276" y="7282"/>
                  <a:pt x="12304" y="7310"/>
                </a:cubicBezTo>
                <a:close/>
                <a:moveTo>
                  <a:pt x="12499" y="8036"/>
                </a:moveTo>
                <a:lnTo>
                  <a:pt x="12499" y="7952"/>
                </a:lnTo>
                <a:cubicBezTo>
                  <a:pt x="12499" y="7924"/>
                  <a:pt x="12471" y="7980"/>
                  <a:pt x="12499" y="8036"/>
                </a:cubicBezTo>
                <a:close/>
                <a:moveTo>
                  <a:pt x="12248" y="8147"/>
                </a:moveTo>
                <a:cubicBezTo>
                  <a:pt x="12248" y="8203"/>
                  <a:pt x="12248" y="8231"/>
                  <a:pt x="12276" y="8203"/>
                </a:cubicBezTo>
                <a:cubicBezTo>
                  <a:pt x="12276" y="8203"/>
                  <a:pt x="12276" y="8203"/>
                  <a:pt x="12276" y="8175"/>
                </a:cubicBezTo>
                <a:cubicBezTo>
                  <a:pt x="12276" y="8147"/>
                  <a:pt x="12248" y="8147"/>
                  <a:pt x="12248" y="8147"/>
                </a:cubicBezTo>
                <a:close/>
                <a:moveTo>
                  <a:pt x="4213" y="1089"/>
                </a:moveTo>
                <a:cubicBezTo>
                  <a:pt x="4213" y="1089"/>
                  <a:pt x="4241" y="1089"/>
                  <a:pt x="4297" y="1061"/>
                </a:cubicBezTo>
                <a:cubicBezTo>
                  <a:pt x="4325" y="1033"/>
                  <a:pt x="4297" y="1061"/>
                  <a:pt x="4297" y="1033"/>
                </a:cubicBezTo>
                <a:cubicBezTo>
                  <a:pt x="4269" y="1061"/>
                  <a:pt x="4241" y="1061"/>
                  <a:pt x="4213" y="1089"/>
                </a:cubicBezTo>
                <a:close/>
                <a:moveTo>
                  <a:pt x="10100" y="11941"/>
                </a:moveTo>
                <a:lnTo>
                  <a:pt x="10016" y="11941"/>
                </a:lnTo>
                <a:cubicBezTo>
                  <a:pt x="9988" y="11941"/>
                  <a:pt x="10072" y="11941"/>
                  <a:pt x="10100" y="11941"/>
                </a:cubicBezTo>
                <a:close/>
                <a:moveTo>
                  <a:pt x="11328" y="11188"/>
                </a:moveTo>
                <a:cubicBezTo>
                  <a:pt x="11049" y="11467"/>
                  <a:pt x="10686" y="11663"/>
                  <a:pt x="10295" y="11746"/>
                </a:cubicBezTo>
                <a:lnTo>
                  <a:pt x="10435" y="11746"/>
                </a:lnTo>
                <a:cubicBezTo>
                  <a:pt x="10519" y="11746"/>
                  <a:pt x="10630" y="11746"/>
                  <a:pt x="10742" y="11718"/>
                </a:cubicBezTo>
                <a:lnTo>
                  <a:pt x="10825" y="11718"/>
                </a:lnTo>
                <a:cubicBezTo>
                  <a:pt x="10965" y="11635"/>
                  <a:pt x="11077" y="11551"/>
                  <a:pt x="11188" y="11439"/>
                </a:cubicBezTo>
                <a:cubicBezTo>
                  <a:pt x="11188" y="11384"/>
                  <a:pt x="11328" y="11244"/>
                  <a:pt x="11328" y="11188"/>
                </a:cubicBezTo>
                <a:close/>
                <a:moveTo>
                  <a:pt x="11886" y="10547"/>
                </a:moveTo>
                <a:cubicBezTo>
                  <a:pt x="11886" y="10547"/>
                  <a:pt x="11858" y="10574"/>
                  <a:pt x="11830" y="10574"/>
                </a:cubicBezTo>
                <a:cubicBezTo>
                  <a:pt x="11802" y="10602"/>
                  <a:pt x="11858" y="10547"/>
                  <a:pt x="11886" y="10547"/>
                </a:cubicBezTo>
                <a:close/>
                <a:moveTo>
                  <a:pt x="12304" y="9793"/>
                </a:moveTo>
                <a:lnTo>
                  <a:pt x="12304" y="9793"/>
                </a:lnTo>
                <a:lnTo>
                  <a:pt x="12304" y="9849"/>
                </a:lnTo>
                <a:close/>
                <a:moveTo>
                  <a:pt x="12667" y="9012"/>
                </a:moveTo>
                <a:cubicBezTo>
                  <a:pt x="12639" y="8900"/>
                  <a:pt x="12583" y="8873"/>
                  <a:pt x="12555" y="8733"/>
                </a:cubicBezTo>
                <a:cubicBezTo>
                  <a:pt x="12499" y="8649"/>
                  <a:pt x="12444" y="8566"/>
                  <a:pt x="12416" y="8454"/>
                </a:cubicBezTo>
                <a:cubicBezTo>
                  <a:pt x="12360" y="8482"/>
                  <a:pt x="12332" y="8315"/>
                  <a:pt x="12276" y="8287"/>
                </a:cubicBezTo>
                <a:cubicBezTo>
                  <a:pt x="12248" y="8231"/>
                  <a:pt x="12248" y="8203"/>
                  <a:pt x="12220" y="8175"/>
                </a:cubicBezTo>
                <a:cubicBezTo>
                  <a:pt x="12220" y="8175"/>
                  <a:pt x="12220" y="8203"/>
                  <a:pt x="12192" y="8203"/>
                </a:cubicBezTo>
                <a:lnTo>
                  <a:pt x="12192" y="8175"/>
                </a:lnTo>
                <a:cubicBezTo>
                  <a:pt x="12248" y="8482"/>
                  <a:pt x="12276" y="8789"/>
                  <a:pt x="12276" y="9096"/>
                </a:cubicBezTo>
                <a:cubicBezTo>
                  <a:pt x="12388" y="9068"/>
                  <a:pt x="12527" y="9040"/>
                  <a:pt x="12667" y="9012"/>
                </a:cubicBezTo>
                <a:close/>
                <a:moveTo>
                  <a:pt x="12723" y="8510"/>
                </a:moveTo>
                <a:lnTo>
                  <a:pt x="12723" y="8510"/>
                </a:lnTo>
                <a:lnTo>
                  <a:pt x="12723" y="8566"/>
                </a:lnTo>
                <a:cubicBezTo>
                  <a:pt x="12723" y="8566"/>
                  <a:pt x="12750" y="8566"/>
                  <a:pt x="12723" y="8510"/>
                </a:cubicBezTo>
                <a:close/>
                <a:moveTo>
                  <a:pt x="12806" y="8649"/>
                </a:moveTo>
                <a:cubicBezTo>
                  <a:pt x="12806" y="8622"/>
                  <a:pt x="12806" y="8594"/>
                  <a:pt x="12806" y="8566"/>
                </a:cubicBezTo>
                <a:cubicBezTo>
                  <a:pt x="12806" y="8566"/>
                  <a:pt x="12778" y="8566"/>
                  <a:pt x="12778" y="8594"/>
                </a:cubicBezTo>
                <a:cubicBezTo>
                  <a:pt x="12778" y="8622"/>
                  <a:pt x="12778" y="8677"/>
                  <a:pt x="12806" y="864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7"/>
          <p:cNvSpPr/>
          <p:nvPr/>
        </p:nvSpPr>
        <p:spPr>
          <a:xfrm>
            <a:off x="3120813" y="3035975"/>
            <a:ext cx="1209450" cy="634025"/>
          </a:xfrm>
          <a:custGeom>
            <a:rect b="b" l="l" r="r" t="t"/>
            <a:pathLst>
              <a:path extrusionOk="0" h="25361" w="48378">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7"/>
          <p:cNvSpPr/>
          <p:nvPr/>
        </p:nvSpPr>
        <p:spPr>
          <a:xfrm>
            <a:off x="1192788" y="3571975"/>
            <a:ext cx="1098550" cy="980700"/>
          </a:xfrm>
          <a:custGeom>
            <a:rect b="b" l="l" r="r" t="t"/>
            <a:pathLst>
              <a:path extrusionOk="0" h="39228" w="43942">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7"/>
          <p:cNvSpPr/>
          <p:nvPr/>
        </p:nvSpPr>
        <p:spPr>
          <a:xfrm>
            <a:off x="2385263" y="3794400"/>
            <a:ext cx="362025" cy="360600"/>
          </a:xfrm>
          <a:custGeom>
            <a:rect b="b" l="l" r="r" t="t"/>
            <a:pathLst>
              <a:path extrusionOk="0" h="14424" w="14481">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7"/>
          <p:cNvSpPr/>
          <p:nvPr/>
        </p:nvSpPr>
        <p:spPr>
          <a:xfrm>
            <a:off x="8501550" y="691775"/>
            <a:ext cx="765058" cy="778052"/>
          </a:xfrm>
          <a:custGeom>
            <a:rect b="b" l="l" r="r" t="t"/>
            <a:pathLst>
              <a:path extrusionOk="0" h="43412" w="42687">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7"/>
          <p:cNvSpPr/>
          <p:nvPr/>
        </p:nvSpPr>
        <p:spPr>
          <a:xfrm>
            <a:off x="7860150" y="0"/>
            <a:ext cx="910925" cy="813275"/>
          </a:xfrm>
          <a:custGeom>
            <a:rect b="b" l="l" r="r" t="t"/>
            <a:pathLst>
              <a:path extrusionOk="0" h="32531" w="36437">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7"/>
          <p:cNvSpPr/>
          <p:nvPr/>
        </p:nvSpPr>
        <p:spPr>
          <a:xfrm rot="-5643251">
            <a:off x="6960266" y="-389662"/>
            <a:ext cx="1123528" cy="1277628"/>
          </a:xfrm>
          <a:custGeom>
            <a:rect b="b" l="l" r="r" t="t"/>
            <a:pathLst>
              <a:path extrusionOk="0" h="51105" w="44941">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7"/>
          <p:cNvSpPr/>
          <p:nvPr/>
        </p:nvSpPr>
        <p:spPr>
          <a:xfrm>
            <a:off x="8630150" y="76725"/>
            <a:ext cx="322975" cy="308300"/>
          </a:xfrm>
          <a:custGeom>
            <a:rect b="b" l="l" r="r" t="t"/>
            <a:pathLst>
              <a:path extrusionOk="0" h="12332" w="12919">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7"/>
          <p:cNvSpPr/>
          <p:nvPr/>
        </p:nvSpPr>
        <p:spPr>
          <a:xfrm>
            <a:off x="9008025" y="245150"/>
            <a:ext cx="491750" cy="588700"/>
          </a:xfrm>
          <a:custGeom>
            <a:rect b="b" l="l" r="r" t="t"/>
            <a:pathLst>
              <a:path extrusionOk="0" h="23548" w="1967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7"/>
          <p:cNvSpPr/>
          <p:nvPr/>
        </p:nvSpPr>
        <p:spPr>
          <a:xfrm>
            <a:off x="497350" y="4414925"/>
            <a:ext cx="1065775" cy="669600"/>
          </a:xfrm>
          <a:custGeom>
            <a:rect b="b" l="l" r="r" t="t"/>
            <a:pathLst>
              <a:path extrusionOk="0" h="26784" w="42631">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7"/>
          <p:cNvSpPr/>
          <p:nvPr/>
        </p:nvSpPr>
        <p:spPr>
          <a:xfrm rot="-2700000">
            <a:off x="95547" y="3996004"/>
            <a:ext cx="726793" cy="1083190"/>
          </a:xfrm>
          <a:custGeom>
            <a:rect b="b" l="l" r="r" t="t"/>
            <a:pathLst>
              <a:path extrusionOk="0" h="43328" w="29072">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7"/>
          <p:cNvSpPr/>
          <p:nvPr/>
        </p:nvSpPr>
        <p:spPr>
          <a:xfrm rot="1429023">
            <a:off x="-177730" y="4662860"/>
            <a:ext cx="1081753" cy="756742"/>
          </a:xfrm>
          <a:custGeom>
            <a:rect b="b" l="l" r="r" t="t"/>
            <a:pathLst>
              <a:path extrusionOk="0" h="30271" w="43272">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7"/>
          <p:cNvSpPr txBox="1"/>
          <p:nvPr>
            <p:ph type="title"/>
          </p:nvPr>
        </p:nvSpPr>
        <p:spPr>
          <a:xfrm>
            <a:off x="679725" y="389388"/>
            <a:ext cx="3434100" cy="1828500"/>
          </a:xfrm>
          <a:prstGeom prst="rect">
            <a:avLst/>
          </a:prstGeom>
        </p:spPr>
        <p:txBody>
          <a:bodyPr anchorCtr="0" anchor="t" bIns="91425" lIns="91425" spcFirstLastPara="1" rIns="91425" wrap="square" tIns="91425">
            <a:noAutofit/>
          </a:bodyPr>
          <a:lstStyle>
            <a:lvl1pPr lvl="0">
              <a:lnSpc>
                <a:spcPct val="90000"/>
              </a:lnSpc>
              <a:spcBef>
                <a:spcPts val="0"/>
              </a:spcBef>
              <a:spcAft>
                <a:spcPts val="0"/>
              </a:spcAft>
              <a:buSzPts val="3600"/>
              <a:buNone/>
              <a:defRPr>
                <a:solidFill>
                  <a:srgbClr val="4C4B4B"/>
                </a:solidFill>
                <a:latin typeface="Fredoka One"/>
                <a:ea typeface="Fredoka One"/>
                <a:cs typeface="Fredoka One"/>
                <a:sym typeface="Fredoka 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35" name="Google Shape;135;p7"/>
          <p:cNvSpPr txBox="1"/>
          <p:nvPr>
            <p:ph idx="1" type="body"/>
          </p:nvPr>
        </p:nvSpPr>
        <p:spPr>
          <a:xfrm>
            <a:off x="4686250" y="1353533"/>
            <a:ext cx="3742800" cy="2491200"/>
          </a:xfrm>
          <a:prstGeom prst="rect">
            <a:avLst/>
          </a:prstGeom>
        </p:spPr>
        <p:txBody>
          <a:bodyPr anchorCtr="0" anchor="t" bIns="91425" lIns="91425" spcFirstLastPara="1" rIns="91425" wrap="square" tIns="91425">
            <a:noAutofit/>
          </a:bodyPr>
          <a:lstStyle>
            <a:lvl1pPr indent="-292100" lvl="0" marL="457200">
              <a:lnSpc>
                <a:spcPct val="100000"/>
              </a:lnSpc>
              <a:spcBef>
                <a:spcPts val="0"/>
              </a:spcBef>
              <a:spcAft>
                <a:spcPts val="0"/>
              </a:spcAft>
              <a:buClr>
                <a:srgbClr val="8CB9F9"/>
              </a:buClr>
              <a:buSzPts val="1000"/>
              <a:buFont typeface="Anaheim"/>
              <a:buChar char="●"/>
              <a:defRPr>
                <a:latin typeface="Calibri"/>
                <a:ea typeface="Calibri"/>
                <a:cs typeface="Calibri"/>
                <a:sym typeface="Calibri"/>
              </a:defRPr>
            </a:lvl1pPr>
            <a:lvl2pPr indent="-279400" lvl="1" marL="914400">
              <a:spcBef>
                <a:spcPts val="0"/>
              </a:spcBef>
              <a:spcAft>
                <a:spcPts val="0"/>
              </a:spcAft>
              <a:buClr>
                <a:srgbClr val="999999"/>
              </a:buClr>
              <a:buSzPts val="800"/>
              <a:buFont typeface="Open Sans"/>
              <a:buChar char="○"/>
              <a:defRPr/>
            </a:lvl2pPr>
            <a:lvl3pPr indent="-279400" lvl="2" marL="1371600">
              <a:spcBef>
                <a:spcPts val="0"/>
              </a:spcBef>
              <a:spcAft>
                <a:spcPts val="0"/>
              </a:spcAft>
              <a:buClr>
                <a:srgbClr val="999999"/>
              </a:buClr>
              <a:buSzPts val="800"/>
              <a:buFont typeface="Open Sans"/>
              <a:buChar char="■"/>
              <a:defRPr/>
            </a:lvl3pPr>
            <a:lvl4pPr indent="-279400" lvl="3" marL="1828800">
              <a:spcBef>
                <a:spcPts val="0"/>
              </a:spcBef>
              <a:spcAft>
                <a:spcPts val="0"/>
              </a:spcAft>
              <a:buClr>
                <a:srgbClr val="999999"/>
              </a:buClr>
              <a:buSzPts val="800"/>
              <a:buFont typeface="Open Sans"/>
              <a:buChar char="●"/>
              <a:defRPr/>
            </a:lvl4pPr>
            <a:lvl5pPr indent="-304800" lvl="4" marL="2286000">
              <a:spcBef>
                <a:spcPts val="0"/>
              </a:spcBef>
              <a:spcAft>
                <a:spcPts val="0"/>
              </a:spcAft>
              <a:buClr>
                <a:srgbClr val="999999"/>
              </a:buClr>
              <a:buSzPts val="1200"/>
              <a:buFont typeface="Open Sans"/>
              <a:buChar char="○"/>
              <a:defRPr/>
            </a:lvl5pPr>
            <a:lvl6pPr indent="-304800" lvl="5" marL="2743200">
              <a:spcBef>
                <a:spcPts val="0"/>
              </a:spcBef>
              <a:spcAft>
                <a:spcPts val="0"/>
              </a:spcAft>
              <a:buClr>
                <a:srgbClr val="999999"/>
              </a:buClr>
              <a:buSzPts val="1200"/>
              <a:buFont typeface="Open Sans"/>
              <a:buChar char="■"/>
              <a:defRPr/>
            </a:lvl6pPr>
            <a:lvl7pPr indent="-273050" lvl="6" marL="3200400">
              <a:spcBef>
                <a:spcPts val="0"/>
              </a:spcBef>
              <a:spcAft>
                <a:spcPts val="0"/>
              </a:spcAft>
              <a:buClr>
                <a:srgbClr val="999999"/>
              </a:buClr>
              <a:buSzPts val="700"/>
              <a:buFont typeface="Open Sans"/>
              <a:buChar char="●"/>
              <a:defRPr/>
            </a:lvl7pPr>
            <a:lvl8pPr indent="-273050" lvl="7" marL="3657600">
              <a:spcBef>
                <a:spcPts val="0"/>
              </a:spcBef>
              <a:spcAft>
                <a:spcPts val="0"/>
              </a:spcAft>
              <a:buClr>
                <a:srgbClr val="999999"/>
              </a:buClr>
              <a:buSzPts val="700"/>
              <a:buFont typeface="Open Sans"/>
              <a:buChar char="○"/>
              <a:defRPr/>
            </a:lvl8pPr>
            <a:lvl9pPr indent="-266700" lvl="8" marL="4114800">
              <a:spcBef>
                <a:spcPts val="0"/>
              </a:spcBef>
              <a:spcAft>
                <a:spcPts val="0"/>
              </a:spcAft>
              <a:buClr>
                <a:srgbClr val="999999"/>
              </a:buClr>
              <a:buSzPts val="600"/>
              <a:buFont typeface="Open Sans"/>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36" name="Shape 136"/>
        <p:cNvGrpSpPr/>
        <p:nvPr/>
      </p:nvGrpSpPr>
      <p:grpSpPr>
        <a:xfrm>
          <a:off x="0" y="0"/>
          <a:ext cx="0" cy="0"/>
          <a:chOff x="0" y="0"/>
          <a:chExt cx="0" cy="0"/>
        </a:xfrm>
      </p:grpSpPr>
      <p:sp>
        <p:nvSpPr>
          <p:cNvPr id="137" name="Google Shape;137;p8"/>
          <p:cNvSpPr/>
          <p:nvPr/>
        </p:nvSpPr>
        <p:spPr>
          <a:xfrm>
            <a:off x="21626" y="769294"/>
            <a:ext cx="553979" cy="565064"/>
          </a:xfrm>
          <a:custGeom>
            <a:rect b="b" l="l" r="r" t="t"/>
            <a:pathLst>
              <a:path extrusionOk="0" h="25641" w="25138">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8"/>
          <p:cNvSpPr/>
          <p:nvPr/>
        </p:nvSpPr>
        <p:spPr>
          <a:xfrm>
            <a:off x="75569" y="163281"/>
            <a:ext cx="696605" cy="543533"/>
          </a:xfrm>
          <a:custGeom>
            <a:rect b="b" l="l" r="r" t="t"/>
            <a:pathLst>
              <a:path extrusionOk="0" h="24664" w="3161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8"/>
          <p:cNvSpPr/>
          <p:nvPr/>
        </p:nvSpPr>
        <p:spPr>
          <a:xfrm>
            <a:off x="1128165" y="4337021"/>
            <a:ext cx="583487" cy="1018794"/>
          </a:xfrm>
          <a:custGeom>
            <a:rect b="b" l="l" r="r" t="t"/>
            <a:pathLst>
              <a:path extrusionOk="0" h="46230" w="26477">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8"/>
          <p:cNvSpPr/>
          <p:nvPr/>
        </p:nvSpPr>
        <p:spPr>
          <a:xfrm>
            <a:off x="-503774" y="3551492"/>
            <a:ext cx="938247" cy="431009"/>
          </a:xfrm>
          <a:custGeom>
            <a:rect b="b" l="l" r="r" t="t"/>
            <a:pathLst>
              <a:path extrusionOk="0" h="19558" w="42575">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8"/>
          <p:cNvSpPr/>
          <p:nvPr/>
        </p:nvSpPr>
        <p:spPr>
          <a:xfrm>
            <a:off x="5" y="4043763"/>
            <a:ext cx="662800" cy="1034220"/>
          </a:xfrm>
          <a:custGeom>
            <a:rect b="b" l="l" r="r" t="t"/>
            <a:pathLst>
              <a:path extrusionOk="0" h="46930" w="30076">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8"/>
          <p:cNvSpPr/>
          <p:nvPr/>
        </p:nvSpPr>
        <p:spPr>
          <a:xfrm rot="-9185691">
            <a:off x="353706" y="4266223"/>
            <a:ext cx="955478" cy="1160387"/>
          </a:xfrm>
          <a:custGeom>
            <a:rect b="b" l="l" r="r" t="t"/>
            <a:pathLst>
              <a:path extrusionOk="0" h="52654" w="43356">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8"/>
          <p:cNvSpPr/>
          <p:nvPr/>
        </p:nvSpPr>
        <p:spPr>
          <a:xfrm>
            <a:off x="7991164" y="4663022"/>
            <a:ext cx="1152826" cy="791918"/>
          </a:xfrm>
          <a:custGeom>
            <a:rect b="b" l="l" r="r" t="t"/>
            <a:pathLst>
              <a:path extrusionOk="0" h="35935" w="52312">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8"/>
          <p:cNvSpPr/>
          <p:nvPr/>
        </p:nvSpPr>
        <p:spPr>
          <a:xfrm>
            <a:off x="8671617" y="3662584"/>
            <a:ext cx="440221" cy="937630"/>
          </a:xfrm>
          <a:custGeom>
            <a:rect b="b" l="l" r="r" t="t"/>
            <a:pathLst>
              <a:path extrusionOk="0" h="42547" w="19976">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8"/>
          <p:cNvSpPr/>
          <p:nvPr/>
        </p:nvSpPr>
        <p:spPr>
          <a:xfrm>
            <a:off x="7336690" y="4285190"/>
            <a:ext cx="802385" cy="717519"/>
          </a:xfrm>
          <a:custGeom>
            <a:rect b="b" l="l" r="r" t="t"/>
            <a:pathLst>
              <a:path extrusionOk="0" h="32559" w="3641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8"/>
          <p:cNvSpPr/>
          <p:nvPr/>
        </p:nvSpPr>
        <p:spPr>
          <a:xfrm>
            <a:off x="8380312" y="4358169"/>
            <a:ext cx="257001" cy="280383"/>
          </a:xfrm>
          <a:custGeom>
            <a:rect b="b" l="l" r="r" t="t"/>
            <a:pathLst>
              <a:path extrusionOk="0" h="12723" w="11662">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8"/>
          <p:cNvSpPr/>
          <p:nvPr/>
        </p:nvSpPr>
        <p:spPr>
          <a:xfrm>
            <a:off x="7949831" y="3824842"/>
            <a:ext cx="750729" cy="425478"/>
          </a:xfrm>
          <a:custGeom>
            <a:rect b="b" l="l" r="r" t="t"/>
            <a:pathLst>
              <a:path extrusionOk="0" h="19307" w="34066">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8"/>
          <p:cNvSpPr/>
          <p:nvPr/>
        </p:nvSpPr>
        <p:spPr>
          <a:xfrm>
            <a:off x="642119" y="-38575"/>
            <a:ext cx="432244" cy="383673"/>
          </a:xfrm>
          <a:custGeom>
            <a:rect b="b" l="l" r="r" t="t"/>
            <a:pathLst>
              <a:path extrusionOk="0" h="17410" w="19614">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8"/>
          <p:cNvSpPr/>
          <p:nvPr/>
        </p:nvSpPr>
        <p:spPr>
          <a:xfrm>
            <a:off x="7955502" y="-389971"/>
            <a:ext cx="939481" cy="590252"/>
          </a:xfrm>
          <a:custGeom>
            <a:rect b="b" l="l" r="r" t="t"/>
            <a:pathLst>
              <a:path extrusionOk="0" h="26784" w="42631">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8"/>
          <p:cNvSpPr/>
          <p:nvPr/>
        </p:nvSpPr>
        <p:spPr>
          <a:xfrm>
            <a:off x="8431703" y="439457"/>
            <a:ext cx="1066130" cy="558893"/>
          </a:xfrm>
          <a:custGeom>
            <a:rect b="b" l="l" r="r" t="t"/>
            <a:pathLst>
              <a:path extrusionOk="0" h="25361" w="48378">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8"/>
          <p:cNvSpPr/>
          <p:nvPr/>
        </p:nvSpPr>
        <p:spPr>
          <a:xfrm>
            <a:off x="7637338" y="767165"/>
            <a:ext cx="968372" cy="864487"/>
          </a:xfrm>
          <a:custGeom>
            <a:rect b="b" l="l" r="r" t="t"/>
            <a:pathLst>
              <a:path extrusionOk="0" h="39228" w="43942">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8"/>
          <p:cNvSpPr/>
          <p:nvPr/>
        </p:nvSpPr>
        <p:spPr>
          <a:xfrm>
            <a:off x="7637338" y="106218"/>
            <a:ext cx="953607" cy="667097"/>
          </a:xfrm>
          <a:custGeom>
            <a:rect b="b" l="l" r="r" t="t"/>
            <a:pathLst>
              <a:path extrusionOk="0" h="30271" w="43272">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8"/>
          <p:cNvSpPr/>
          <p:nvPr/>
        </p:nvSpPr>
        <p:spPr>
          <a:xfrm>
            <a:off x="662790" y="609177"/>
            <a:ext cx="802385" cy="717519"/>
          </a:xfrm>
          <a:custGeom>
            <a:rect b="b" l="l" r="r" t="t"/>
            <a:pathLst>
              <a:path extrusionOk="0" h="32559" w="3641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8"/>
          <p:cNvSpPr/>
          <p:nvPr/>
        </p:nvSpPr>
        <p:spPr>
          <a:xfrm>
            <a:off x="1208162" y="486782"/>
            <a:ext cx="257001" cy="280383"/>
          </a:xfrm>
          <a:custGeom>
            <a:rect b="b" l="l" r="r" t="t"/>
            <a:pathLst>
              <a:path extrusionOk="0" h="12723" w="11662">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8"/>
          <p:cNvSpPr/>
          <p:nvPr/>
        </p:nvSpPr>
        <p:spPr>
          <a:xfrm>
            <a:off x="162578" y="956529"/>
            <a:ext cx="640674" cy="954841"/>
          </a:xfrm>
          <a:custGeom>
            <a:rect b="b" l="l" r="r" t="t"/>
            <a:pathLst>
              <a:path extrusionOk="0" h="43328" w="29072">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8"/>
          <p:cNvSpPr txBox="1"/>
          <p:nvPr>
            <p:ph type="title"/>
          </p:nvPr>
        </p:nvSpPr>
        <p:spPr>
          <a:xfrm>
            <a:off x="803250" y="1088000"/>
            <a:ext cx="7537500" cy="2914800"/>
          </a:xfrm>
          <a:prstGeom prst="rect">
            <a:avLst/>
          </a:prstGeom>
        </p:spPr>
        <p:txBody>
          <a:bodyPr anchorCtr="0" anchor="t" bIns="91425" lIns="91425" spcFirstLastPara="1" rIns="91425" wrap="square" tIns="91425">
            <a:noAutofit/>
          </a:bodyPr>
          <a:lstStyle>
            <a:lvl1pPr lvl="0" algn="ctr">
              <a:lnSpc>
                <a:spcPct val="90000"/>
              </a:lnSpc>
              <a:spcBef>
                <a:spcPts val="0"/>
              </a:spcBef>
              <a:spcAft>
                <a:spcPts val="0"/>
              </a:spcAft>
              <a:buSzPts val="4800"/>
              <a:buNone/>
              <a:defRPr sz="8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57" name="Shape 157"/>
        <p:cNvGrpSpPr/>
        <p:nvPr/>
      </p:nvGrpSpPr>
      <p:grpSpPr>
        <a:xfrm>
          <a:off x="0" y="0"/>
          <a:ext cx="0" cy="0"/>
          <a:chOff x="0" y="0"/>
          <a:chExt cx="0" cy="0"/>
        </a:xfrm>
      </p:grpSpPr>
      <p:sp>
        <p:nvSpPr>
          <p:cNvPr id="158" name="Google Shape;158;p9"/>
          <p:cNvSpPr/>
          <p:nvPr/>
        </p:nvSpPr>
        <p:spPr>
          <a:xfrm>
            <a:off x="7088139" y="4039260"/>
            <a:ext cx="1152826" cy="791918"/>
          </a:xfrm>
          <a:custGeom>
            <a:rect b="b" l="l" r="r" t="t"/>
            <a:pathLst>
              <a:path extrusionOk="0" h="35935" w="52312">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9"/>
          <p:cNvSpPr/>
          <p:nvPr/>
        </p:nvSpPr>
        <p:spPr>
          <a:xfrm>
            <a:off x="571814" y="0"/>
            <a:ext cx="553979" cy="565042"/>
          </a:xfrm>
          <a:custGeom>
            <a:rect b="b" l="l" r="r" t="t"/>
            <a:pathLst>
              <a:path extrusionOk="0" h="25640" w="25138">
                <a:moveTo>
                  <a:pt x="24858" y="21594"/>
                </a:moveTo>
                <a:cubicBezTo>
                  <a:pt x="24774" y="21817"/>
                  <a:pt x="24635" y="21957"/>
                  <a:pt x="24551" y="22236"/>
                </a:cubicBezTo>
                <a:cubicBezTo>
                  <a:pt x="24467" y="22375"/>
                  <a:pt x="24356" y="22487"/>
                  <a:pt x="24272" y="22599"/>
                </a:cubicBezTo>
                <a:cubicBezTo>
                  <a:pt x="24216" y="22543"/>
                  <a:pt x="24049" y="22766"/>
                  <a:pt x="24161" y="22431"/>
                </a:cubicBezTo>
                <a:cubicBezTo>
                  <a:pt x="24105" y="22487"/>
                  <a:pt x="24077" y="22626"/>
                  <a:pt x="24021" y="22682"/>
                </a:cubicBezTo>
                <a:cubicBezTo>
                  <a:pt x="23770" y="22626"/>
                  <a:pt x="23547" y="22543"/>
                  <a:pt x="23324" y="22431"/>
                </a:cubicBezTo>
                <a:cubicBezTo>
                  <a:pt x="23240" y="22403"/>
                  <a:pt x="23128" y="22431"/>
                  <a:pt x="23045" y="22403"/>
                </a:cubicBezTo>
                <a:cubicBezTo>
                  <a:pt x="22905" y="22626"/>
                  <a:pt x="22766" y="22822"/>
                  <a:pt x="22626" y="23017"/>
                </a:cubicBezTo>
                <a:lnTo>
                  <a:pt x="22598" y="23073"/>
                </a:lnTo>
                <a:cubicBezTo>
                  <a:pt x="22515" y="23296"/>
                  <a:pt x="22431" y="23519"/>
                  <a:pt x="22291" y="23687"/>
                </a:cubicBezTo>
                <a:cubicBezTo>
                  <a:pt x="22208" y="23854"/>
                  <a:pt x="22124" y="23994"/>
                  <a:pt x="22012" y="24133"/>
                </a:cubicBezTo>
                <a:cubicBezTo>
                  <a:pt x="21873" y="24328"/>
                  <a:pt x="21705" y="24468"/>
                  <a:pt x="21538" y="24635"/>
                </a:cubicBezTo>
                <a:cubicBezTo>
                  <a:pt x="21538" y="24663"/>
                  <a:pt x="21426" y="24747"/>
                  <a:pt x="21399" y="24775"/>
                </a:cubicBezTo>
                <a:cubicBezTo>
                  <a:pt x="21092" y="24970"/>
                  <a:pt x="20980" y="25109"/>
                  <a:pt x="20729" y="25221"/>
                </a:cubicBezTo>
                <a:cubicBezTo>
                  <a:pt x="20338" y="25416"/>
                  <a:pt x="19920" y="25528"/>
                  <a:pt x="19501" y="25612"/>
                </a:cubicBezTo>
                <a:cubicBezTo>
                  <a:pt x="19418" y="25584"/>
                  <a:pt x="19167" y="25640"/>
                  <a:pt x="18971" y="25612"/>
                </a:cubicBezTo>
                <a:cubicBezTo>
                  <a:pt x="18804" y="25584"/>
                  <a:pt x="18609" y="25556"/>
                  <a:pt x="18441" y="25528"/>
                </a:cubicBezTo>
                <a:lnTo>
                  <a:pt x="18274" y="25528"/>
                </a:lnTo>
                <a:cubicBezTo>
                  <a:pt x="18134" y="25472"/>
                  <a:pt x="18023" y="25416"/>
                  <a:pt x="17911" y="25361"/>
                </a:cubicBezTo>
                <a:cubicBezTo>
                  <a:pt x="17744" y="25277"/>
                  <a:pt x="17465" y="25165"/>
                  <a:pt x="17409" y="25054"/>
                </a:cubicBezTo>
                <a:cubicBezTo>
                  <a:pt x="17158" y="24914"/>
                  <a:pt x="16907" y="24775"/>
                  <a:pt x="16628" y="24691"/>
                </a:cubicBezTo>
                <a:cubicBezTo>
                  <a:pt x="16572" y="24663"/>
                  <a:pt x="16488" y="24663"/>
                  <a:pt x="16433" y="24663"/>
                </a:cubicBezTo>
                <a:cubicBezTo>
                  <a:pt x="16070" y="24691"/>
                  <a:pt x="15707" y="24747"/>
                  <a:pt x="15344" y="24886"/>
                </a:cubicBezTo>
                <a:cubicBezTo>
                  <a:pt x="15149" y="24914"/>
                  <a:pt x="14926" y="24970"/>
                  <a:pt x="14731" y="24970"/>
                </a:cubicBezTo>
                <a:cubicBezTo>
                  <a:pt x="14675" y="24998"/>
                  <a:pt x="14619" y="25054"/>
                  <a:pt x="14619" y="25082"/>
                </a:cubicBezTo>
                <a:cubicBezTo>
                  <a:pt x="13977" y="25193"/>
                  <a:pt x="13085" y="25082"/>
                  <a:pt x="12806" y="24886"/>
                </a:cubicBezTo>
                <a:lnTo>
                  <a:pt x="12638" y="24858"/>
                </a:lnTo>
                <a:cubicBezTo>
                  <a:pt x="12443" y="24830"/>
                  <a:pt x="12192" y="24803"/>
                  <a:pt x="12025" y="24775"/>
                </a:cubicBezTo>
                <a:cubicBezTo>
                  <a:pt x="11550" y="24663"/>
                  <a:pt x="11243" y="24635"/>
                  <a:pt x="10713" y="24440"/>
                </a:cubicBezTo>
                <a:cubicBezTo>
                  <a:pt x="10099" y="24245"/>
                  <a:pt x="9486" y="23966"/>
                  <a:pt x="8816" y="23742"/>
                </a:cubicBezTo>
                <a:cubicBezTo>
                  <a:pt x="8286" y="23519"/>
                  <a:pt x="7840" y="23380"/>
                  <a:pt x="7198" y="23045"/>
                </a:cubicBezTo>
                <a:cubicBezTo>
                  <a:pt x="6919" y="22878"/>
                  <a:pt x="6556" y="22738"/>
                  <a:pt x="6166" y="22515"/>
                </a:cubicBezTo>
                <a:cubicBezTo>
                  <a:pt x="5831" y="22292"/>
                  <a:pt x="5496" y="22068"/>
                  <a:pt x="5189" y="21817"/>
                </a:cubicBezTo>
                <a:cubicBezTo>
                  <a:pt x="5022" y="21650"/>
                  <a:pt x="4882" y="21455"/>
                  <a:pt x="4799" y="21232"/>
                </a:cubicBezTo>
                <a:cubicBezTo>
                  <a:pt x="3013" y="19948"/>
                  <a:pt x="1451" y="18302"/>
                  <a:pt x="753" y="16238"/>
                </a:cubicBezTo>
                <a:cubicBezTo>
                  <a:pt x="0" y="14034"/>
                  <a:pt x="474" y="11606"/>
                  <a:pt x="1562" y="9514"/>
                </a:cubicBezTo>
                <a:cubicBezTo>
                  <a:pt x="1646" y="9346"/>
                  <a:pt x="1730" y="9179"/>
                  <a:pt x="1813" y="9012"/>
                </a:cubicBezTo>
                <a:cubicBezTo>
                  <a:pt x="2120" y="8482"/>
                  <a:pt x="2483" y="7979"/>
                  <a:pt x="2874" y="7505"/>
                </a:cubicBezTo>
                <a:cubicBezTo>
                  <a:pt x="2874" y="7505"/>
                  <a:pt x="2874" y="7533"/>
                  <a:pt x="2874" y="7533"/>
                </a:cubicBezTo>
                <a:lnTo>
                  <a:pt x="2874" y="7533"/>
                </a:lnTo>
                <a:cubicBezTo>
                  <a:pt x="3962" y="6305"/>
                  <a:pt x="5189" y="5217"/>
                  <a:pt x="6528" y="4325"/>
                </a:cubicBezTo>
                <a:cubicBezTo>
                  <a:pt x="6584" y="4213"/>
                  <a:pt x="6668" y="4129"/>
                  <a:pt x="6779" y="4074"/>
                </a:cubicBezTo>
                <a:cubicBezTo>
                  <a:pt x="6668" y="3878"/>
                  <a:pt x="7784" y="3097"/>
                  <a:pt x="8537" y="2790"/>
                </a:cubicBezTo>
                <a:cubicBezTo>
                  <a:pt x="8593" y="2790"/>
                  <a:pt x="8593" y="2818"/>
                  <a:pt x="8677" y="2790"/>
                </a:cubicBezTo>
                <a:cubicBezTo>
                  <a:pt x="8844" y="2651"/>
                  <a:pt x="8900" y="2511"/>
                  <a:pt x="9067" y="2372"/>
                </a:cubicBezTo>
                <a:cubicBezTo>
                  <a:pt x="9262" y="2288"/>
                  <a:pt x="9430" y="2176"/>
                  <a:pt x="9597" y="2065"/>
                </a:cubicBezTo>
                <a:cubicBezTo>
                  <a:pt x="9793" y="2009"/>
                  <a:pt x="9988" y="1925"/>
                  <a:pt x="10183" y="1814"/>
                </a:cubicBezTo>
                <a:cubicBezTo>
                  <a:pt x="10239" y="1814"/>
                  <a:pt x="10295" y="1786"/>
                  <a:pt x="10378" y="1786"/>
                </a:cubicBezTo>
                <a:cubicBezTo>
                  <a:pt x="10518" y="1730"/>
                  <a:pt x="10657" y="1646"/>
                  <a:pt x="10769" y="1563"/>
                </a:cubicBezTo>
                <a:cubicBezTo>
                  <a:pt x="10881" y="1535"/>
                  <a:pt x="10964" y="1507"/>
                  <a:pt x="11048" y="1479"/>
                </a:cubicBezTo>
                <a:cubicBezTo>
                  <a:pt x="11048" y="1451"/>
                  <a:pt x="11271" y="1367"/>
                  <a:pt x="11355" y="1312"/>
                </a:cubicBezTo>
                <a:cubicBezTo>
                  <a:pt x="11411" y="1284"/>
                  <a:pt x="11383" y="1256"/>
                  <a:pt x="11439" y="1228"/>
                </a:cubicBezTo>
                <a:cubicBezTo>
                  <a:pt x="11467" y="1200"/>
                  <a:pt x="11522" y="1200"/>
                  <a:pt x="11550" y="1200"/>
                </a:cubicBezTo>
                <a:cubicBezTo>
                  <a:pt x="11578" y="1172"/>
                  <a:pt x="11550" y="1172"/>
                  <a:pt x="11578" y="1172"/>
                </a:cubicBezTo>
                <a:cubicBezTo>
                  <a:pt x="11578" y="1144"/>
                  <a:pt x="11634" y="1144"/>
                  <a:pt x="11718" y="1116"/>
                </a:cubicBezTo>
                <a:cubicBezTo>
                  <a:pt x="11885" y="1033"/>
                  <a:pt x="12025" y="977"/>
                  <a:pt x="12192" y="921"/>
                </a:cubicBezTo>
                <a:cubicBezTo>
                  <a:pt x="12331" y="893"/>
                  <a:pt x="12499" y="865"/>
                  <a:pt x="12666" y="837"/>
                </a:cubicBezTo>
                <a:cubicBezTo>
                  <a:pt x="12610" y="921"/>
                  <a:pt x="12471" y="1005"/>
                  <a:pt x="12555" y="1033"/>
                </a:cubicBezTo>
                <a:cubicBezTo>
                  <a:pt x="12750" y="1005"/>
                  <a:pt x="12973" y="949"/>
                  <a:pt x="13196" y="949"/>
                </a:cubicBezTo>
                <a:cubicBezTo>
                  <a:pt x="13364" y="921"/>
                  <a:pt x="13531" y="949"/>
                  <a:pt x="13671" y="977"/>
                </a:cubicBezTo>
                <a:cubicBezTo>
                  <a:pt x="13922" y="977"/>
                  <a:pt x="14033" y="921"/>
                  <a:pt x="14173" y="921"/>
                </a:cubicBezTo>
                <a:cubicBezTo>
                  <a:pt x="14173" y="921"/>
                  <a:pt x="14145" y="865"/>
                  <a:pt x="14201" y="865"/>
                </a:cubicBezTo>
                <a:cubicBezTo>
                  <a:pt x="14284" y="893"/>
                  <a:pt x="14061" y="865"/>
                  <a:pt x="14117" y="837"/>
                </a:cubicBezTo>
                <a:cubicBezTo>
                  <a:pt x="14173" y="726"/>
                  <a:pt x="14117" y="586"/>
                  <a:pt x="14061" y="447"/>
                </a:cubicBezTo>
                <a:cubicBezTo>
                  <a:pt x="14005" y="307"/>
                  <a:pt x="13977" y="196"/>
                  <a:pt x="14256" y="112"/>
                </a:cubicBezTo>
                <a:cubicBezTo>
                  <a:pt x="14591" y="0"/>
                  <a:pt x="15568" y="168"/>
                  <a:pt x="16070" y="419"/>
                </a:cubicBezTo>
                <a:cubicBezTo>
                  <a:pt x="16181" y="475"/>
                  <a:pt x="16293" y="558"/>
                  <a:pt x="16293" y="614"/>
                </a:cubicBezTo>
                <a:cubicBezTo>
                  <a:pt x="17102" y="949"/>
                  <a:pt x="17437" y="1312"/>
                  <a:pt x="17437" y="1479"/>
                </a:cubicBezTo>
                <a:cubicBezTo>
                  <a:pt x="17549" y="1423"/>
                  <a:pt x="17576" y="1284"/>
                  <a:pt x="17660" y="1200"/>
                </a:cubicBezTo>
                <a:cubicBezTo>
                  <a:pt x="17828" y="1172"/>
                  <a:pt x="18023" y="1172"/>
                  <a:pt x="18190" y="1256"/>
                </a:cubicBezTo>
                <a:cubicBezTo>
                  <a:pt x="18497" y="1451"/>
                  <a:pt x="18776" y="1674"/>
                  <a:pt x="19027" y="1925"/>
                </a:cubicBezTo>
                <a:cubicBezTo>
                  <a:pt x="19195" y="2065"/>
                  <a:pt x="19334" y="2260"/>
                  <a:pt x="19446" y="2483"/>
                </a:cubicBezTo>
                <a:cubicBezTo>
                  <a:pt x="19446" y="2595"/>
                  <a:pt x="19250" y="2511"/>
                  <a:pt x="19306" y="2707"/>
                </a:cubicBezTo>
                <a:cubicBezTo>
                  <a:pt x="19474" y="2902"/>
                  <a:pt x="19641" y="3097"/>
                  <a:pt x="19808" y="3292"/>
                </a:cubicBezTo>
                <a:cubicBezTo>
                  <a:pt x="19864" y="3376"/>
                  <a:pt x="19892" y="3516"/>
                  <a:pt x="20004" y="3655"/>
                </a:cubicBezTo>
                <a:cubicBezTo>
                  <a:pt x="20115" y="3878"/>
                  <a:pt x="20338" y="4074"/>
                  <a:pt x="20422" y="4269"/>
                </a:cubicBezTo>
                <a:cubicBezTo>
                  <a:pt x="20729" y="4715"/>
                  <a:pt x="20701" y="4883"/>
                  <a:pt x="20673" y="5022"/>
                </a:cubicBezTo>
                <a:cubicBezTo>
                  <a:pt x="21008" y="5469"/>
                  <a:pt x="21287" y="5943"/>
                  <a:pt x="21482" y="6473"/>
                </a:cubicBezTo>
                <a:cubicBezTo>
                  <a:pt x="21510" y="6584"/>
                  <a:pt x="21510" y="6668"/>
                  <a:pt x="21566" y="6808"/>
                </a:cubicBezTo>
                <a:cubicBezTo>
                  <a:pt x="21789" y="7226"/>
                  <a:pt x="21957" y="7673"/>
                  <a:pt x="22040" y="8147"/>
                </a:cubicBezTo>
                <a:cubicBezTo>
                  <a:pt x="22096" y="8342"/>
                  <a:pt x="22180" y="8510"/>
                  <a:pt x="22263" y="8677"/>
                </a:cubicBezTo>
                <a:cubicBezTo>
                  <a:pt x="22319" y="8872"/>
                  <a:pt x="22403" y="9179"/>
                  <a:pt x="22431" y="9374"/>
                </a:cubicBezTo>
                <a:cubicBezTo>
                  <a:pt x="22375" y="9374"/>
                  <a:pt x="22403" y="9570"/>
                  <a:pt x="22347" y="9625"/>
                </a:cubicBezTo>
                <a:cubicBezTo>
                  <a:pt x="22403" y="9765"/>
                  <a:pt x="22459" y="9709"/>
                  <a:pt x="22515" y="9765"/>
                </a:cubicBezTo>
                <a:cubicBezTo>
                  <a:pt x="22570" y="9877"/>
                  <a:pt x="22487" y="9765"/>
                  <a:pt x="22515" y="9849"/>
                </a:cubicBezTo>
                <a:cubicBezTo>
                  <a:pt x="22542" y="9932"/>
                  <a:pt x="22542" y="9737"/>
                  <a:pt x="22626" y="9793"/>
                </a:cubicBezTo>
                <a:cubicBezTo>
                  <a:pt x="22877" y="10100"/>
                  <a:pt x="23073" y="9988"/>
                  <a:pt x="23352" y="10630"/>
                </a:cubicBezTo>
                <a:cubicBezTo>
                  <a:pt x="23407" y="10993"/>
                  <a:pt x="23714" y="11718"/>
                  <a:pt x="23631" y="11885"/>
                </a:cubicBezTo>
                <a:cubicBezTo>
                  <a:pt x="23686" y="11969"/>
                  <a:pt x="23770" y="12109"/>
                  <a:pt x="23826" y="12136"/>
                </a:cubicBezTo>
                <a:cubicBezTo>
                  <a:pt x="23910" y="12387"/>
                  <a:pt x="23993" y="12639"/>
                  <a:pt x="24049" y="12890"/>
                </a:cubicBezTo>
                <a:cubicBezTo>
                  <a:pt x="24105" y="13029"/>
                  <a:pt x="24161" y="13169"/>
                  <a:pt x="24189" y="13308"/>
                </a:cubicBezTo>
                <a:cubicBezTo>
                  <a:pt x="24272" y="13587"/>
                  <a:pt x="24328" y="13838"/>
                  <a:pt x="24384" y="14089"/>
                </a:cubicBezTo>
                <a:cubicBezTo>
                  <a:pt x="24440" y="14340"/>
                  <a:pt x="24440" y="14592"/>
                  <a:pt x="24440" y="14871"/>
                </a:cubicBezTo>
                <a:cubicBezTo>
                  <a:pt x="24384" y="14871"/>
                  <a:pt x="24300" y="14871"/>
                  <a:pt x="24300" y="14954"/>
                </a:cubicBezTo>
                <a:cubicBezTo>
                  <a:pt x="24356" y="15066"/>
                  <a:pt x="24440" y="15177"/>
                  <a:pt x="24551" y="15261"/>
                </a:cubicBezTo>
                <a:cubicBezTo>
                  <a:pt x="24607" y="15401"/>
                  <a:pt x="24635" y="15568"/>
                  <a:pt x="24691" y="15680"/>
                </a:cubicBezTo>
                <a:cubicBezTo>
                  <a:pt x="24719" y="15959"/>
                  <a:pt x="24774" y="16210"/>
                  <a:pt x="24802" y="16461"/>
                </a:cubicBezTo>
                <a:cubicBezTo>
                  <a:pt x="24830" y="16768"/>
                  <a:pt x="24802" y="17047"/>
                  <a:pt x="24774" y="17354"/>
                </a:cubicBezTo>
                <a:cubicBezTo>
                  <a:pt x="24579" y="17381"/>
                  <a:pt x="24356" y="17270"/>
                  <a:pt x="24189" y="17326"/>
                </a:cubicBezTo>
                <a:cubicBezTo>
                  <a:pt x="24328" y="17856"/>
                  <a:pt x="24551" y="17856"/>
                  <a:pt x="24663" y="18386"/>
                </a:cubicBezTo>
                <a:cubicBezTo>
                  <a:pt x="24746" y="18442"/>
                  <a:pt x="24774" y="18665"/>
                  <a:pt x="24830" y="18748"/>
                </a:cubicBezTo>
                <a:cubicBezTo>
                  <a:pt x="24914" y="18944"/>
                  <a:pt x="24942" y="19279"/>
                  <a:pt x="24998" y="19446"/>
                </a:cubicBezTo>
                <a:cubicBezTo>
                  <a:pt x="24998" y="19502"/>
                  <a:pt x="24998" y="19558"/>
                  <a:pt x="24998" y="19585"/>
                </a:cubicBezTo>
                <a:cubicBezTo>
                  <a:pt x="25109" y="19976"/>
                  <a:pt x="25137" y="20395"/>
                  <a:pt x="25053" y="20813"/>
                </a:cubicBezTo>
                <a:cubicBezTo>
                  <a:pt x="24970" y="21092"/>
                  <a:pt x="24942" y="21343"/>
                  <a:pt x="24858" y="21594"/>
                </a:cubicBezTo>
                <a:close/>
                <a:moveTo>
                  <a:pt x="24579" y="17130"/>
                </a:moveTo>
                <a:cubicBezTo>
                  <a:pt x="24607" y="17130"/>
                  <a:pt x="24579" y="17075"/>
                  <a:pt x="24579" y="16963"/>
                </a:cubicBezTo>
                <a:cubicBezTo>
                  <a:pt x="24551" y="17019"/>
                  <a:pt x="24551" y="17075"/>
                  <a:pt x="24579" y="17130"/>
                </a:cubicBezTo>
                <a:close/>
                <a:moveTo>
                  <a:pt x="24635" y="18665"/>
                </a:moveTo>
                <a:cubicBezTo>
                  <a:pt x="24663" y="18665"/>
                  <a:pt x="24663" y="18581"/>
                  <a:pt x="24691" y="18525"/>
                </a:cubicBezTo>
                <a:cubicBezTo>
                  <a:pt x="24691" y="18469"/>
                  <a:pt x="24635" y="18581"/>
                  <a:pt x="24635" y="18665"/>
                </a:cubicBezTo>
                <a:close/>
                <a:moveTo>
                  <a:pt x="24105" y="18804"/>
                </a:moveTo>
                <a:lnTo>
                  <a:pt x="24105" y="18944"/>
                </a:lnTo>
                <a:cubicBezTo>
                  <a:pt x="24105" y="18916"/>
                  <a:pt x="24105" y="18888"/>
                  <a:pt x="24105" y="18860"/>
                </a:cubicBezTo>
                <a:cubicBezTo>
                  <a:pt x="24105" y="18860"/>
                  <a:pt x="24133" y="18804"/>
                  <a:pt x="24105" y="18804"/>
                </a:cubicBezTo>
                <a:close/>
                <a:moveTo>
                  <a:pt x="11215" y="1507"/>
                </a:moveTo>
                <a:lnTo>
                  <a:pt x="11327" y="1507"/>
                </a:lnTo>
                <a:cubicBezTo>
                  <a:pt x="11327" y="1507"/>
                  <a:pt x="11383" y="1479"/>
                  <a:pt x="11355" y="1479"/>
                </a:cubicBezTo>
                <a:cubicBezTo>
                  <a:pt x="11299" y="1479"/>
                  <a:pt x="11243" y="1479"/>
                  <a:pt x="11188" y="1507"/>
                </a:cubicBezTo>
                <a:close/>
                <a:moveTo>
                  <a:pt x="18330" y="25416"/>
                </a:moveTo>
                <a:cubicBezTo>
                  <a:pt x="18358" y="25388"/>
                  <a:pt x="18218" y="25388"/>
                  <a:pt x="18162" y="25388"/>
                </a:cubicBezTo>
                <a:cubicBezTo>
                  <a:pt x="18079" y="25361"/>
                  <a:pt x="18246" y="25416"/>
                  <a:pt x="18302" y="25416"/>
                </a:cubicBezTo>
                <a:close/>
                <a:moveTo>
                  <a:pt x="21036" y="24440"/>
                </a:moveTo>
                <a:cubicBezTo>
                  <a:pt x="20338" y="24858"/>
                  <a:pt x="19557" y="25109"/>
                  <a:pt x="18748" y="25137"/>
                </a:cubicBezTo>
                <a:cubicBezTo>
                  <a:pt x="18832" y="25137"/>
                  <a:pt x="18916" y="25165"/>
                  <a:pt x="18999" y="25193"/>
                </a:cubicBezTo>
                <a:cubicBezTo>
                  <a:pt x="19222" y="25221"/>
                  <a:pt x="19418" y="25249"/>
                  <a:pt x="19641" y="25221"/>
                </a:cubicBezTo>
                <a:cubicBezTo>
                  <a:pt x="19641" y="25277"/>
                  <a:pt x="19725" y="25249"/>
                  <a:pt x="19836" y="25249"/>
                </a:cubicBezTo>
                <a:cubicBezTo>
                  <a:pt x="20115" y="25137"/>
                  <a:pt x="20394" y="24998"/>
                  <a:pt x="20645" y="24830"/>
                </a:cubicBezTo>
                <a:cubicBezTo>
                  <a:pt x="20701" y="24719"/>
                  <a:pt x="20980" y="24551"/>
                  <a:pt x="21036" y="24440"/>
                </a:cubicBezTo>
                <a:close/>
                <a:moveTo>
                  <a:pt x="22375" y="23380"/>
                </a:moveTo>
                <a:cubicBezTo>
                  <a:pt x="22375" y="23380"/>
                  <a:pt x="22319" y="23408"/>
                  <a:pt x="22263" y="23436"/>
                </a:cubicBezTo>
                <a:cubicBezTo>
                  <a:pt x="22236" y="23491"/>
                  <a:pt x="22347" y="23408"/>
                  <a:pt x="22403" y="23352"/>
                </a:cubicBezTo>
                <a:close/>
                <a:moveTo>
                  <a:pt x="23547" y="22124"/>
                </a:moveTo>
                <a:lnTo>
                  <a:pt x="23491" y="22124"/>
                </a:lnTo>
                <a:cubicBezTo>
                  <a:pt x="23463" y="22180"/>
                  <a:pt x="23463" y="22208"/>
                  <a:pt x="23491" y="22236"/>
                </a:cubicBezTo>
                <a:close/>
                <a:moveTo>
                  <a:pt x="24551" y="20701"/>
                </a:moveTo>
                <a:cubicBezTo>
                  <a:pt x="24551" y="20422"/>
                  <a:pt x="24467" y="20395"/>
                  <a:pt x="24495" y="20088"/>
                </a:cubicBezTo>
                <a:cubicBezTo>
                  <a:pt x="24384" y="19920"/>
                  <a:pt x="24328" y="19697"/>
                  <a:pt x="24300" y="19502"/>
                </a:cubicBezTo>
                <a:cubicBezTo>
                  <a:pt x="24216" y="19502"/>
                  <a:pt x="24161" y="19167"/>
                  <a:pt x="24077" y="19083"/>
                </a:cubicBezTo>
                <a:cubicBezTo>
                  <a:pt x="24077" y="19000"/>
                  <a:pt x="24077" y="18944"/>
                  <a:pt x="24049" y="18860"/>
                </a:cubicBezTo>
                <a:cubicBezTo>
                  <a:pt x="24049" y="18860"/>
                  <a:pt x="24021" y="18916"/>
                  <a:pt x="23993" y="18888"/>
                </a:cubicBezTo>
                <a:lnTo>
                  <a:pt x="23965" y="18832"/>
                </a:lnTo>
                <a:cubicBezTo>
                  <a:pt x="23965" y="19474"/>
                  <a:pt x="23882" y="20088"/>
                  <a:pt x="23714" y="20701"/>
                </a:cubicBezTo>
                <a:cubicBezTo>
                  <a:pt x="24021" y="20701"/>
                  <a:pt x="24272" y="20701"/>
                  <a:pt x="24551" y="20674"/>
                </a:cubicBezTo>
                <a:close/>
                <a:moveTo>
                  <a:pt x="24886" y="19725"/>
                </a:moveTo>
                <a:lnTo>
                  <a:pt x="24858" y="19725"/>
                </a:lnTo>
                <a:lnTo>
                  <a:pt x="24858" y="19837"/>
                </a:lnTo>
                <a:cubicBezTo>
                  <a:pt x="24886" y="19837"/>
                  <a:pt x="24914" y="19809"/>
                  <a:pt x="24914" y="19725"/>
                </a:cubicBezTo>
                <a:close/>
                <a:moveTo>
                  <a:pt x="24970" y="20032"/>
                </a:moveTo>
                <a:cubicBezTo>
                  <a:pt x="24970" y="19976"/>
                  <a:pt x="24970" y="19920"/>
                  <a:pt x="24998" y="19837"/>
                </a:cubicBezTo>
                <a:cubicBezTo>
                  <a:pt x="24970" y="19837"/>
                  <a:pt x="24942" y="19837"/>
                  <a:pt x="24942" y="19920"/>
                </a:cubicBezTo>
                <a:cubicBezTo>
                  <a:pt x="24970" y="19920"/>
                  <a:pt x="24970" y="20032"/>
                  <a:pt x="24998" y="20004"/>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9"/>
          <p:cNvSpPr/>
          <p:nvPr/>
        </p:nvSpPr>
        <p:spPr>
          <a:xfrm>
            <a:off x="7995165" y="277122"/>
            <a:ext cx="1026154" cy="951161"/>
          </a:xfrm>
          <a:custGeom>
            <a:rect b="b" l="l" r="r" t="t"/>
            <a:pathLst>
              <a:path extrusionOk="0" h="43161" w="46564">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9"/>
          <p:cNvSpPr/>
          <p:nvPr/>
        </p:nvSpPr>
        <p:spPr>
          <a:xfrm>
            <a:off x="8333669" y="4005731"/>
            <a:ext cx="696605" cy="543533"/>
          </a:xfrm>
          <a:custGeom>
            <a:rect b="b" l="l" r="r" t="t"/>
            <a:pathLst>
              <a:path extrusionOk="0" h="24664" w="3161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9"/>
          <p:cNvSpPr/>
          <p:nvPr/>
        </p:nvSpPr>
        <p:spPr>
          <a:xfrm>
            <a:off x="7336840" y="4485004"/>
            <a:ext cx="939481" cy="590252"/>
          </a:xfrm>
          <a:custGeom>
            <a:rect b="b" l="l" r="r" t="t"/>
            <a:pathLst>
              <a:path extrusionOk="0" h="26784" w="42631">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9"/>
          <p:cNvSpPr/>
          <p:nvPr/>
        </p:nvSpPr>
        <p:spPr>
          <a:xfrm>
            <a:off x="1284417" y="201671"/>
            <a:ext cx="440221" cy="937630"/>
          </a:xfrm>
          <a:custGeom>
            <a:rect b="b" l="l" r="r" t="t"/>
            <a:pathLst>
              <a:path extrusionOk="0" h="42547" w="19976">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9"/>
          <p:cNvSpPr/>
          <p:nvPr/>
        </p:nvSpPr>
        <p:spPr>
          <a:xfrm>
            <a:off x="73773" y="96827"/>
            <a:ext cx="403969" cy="440860"/>
          </a:xfrm>
          <a:custGeom>
            <a:rect b="b" l="l" r="r" t="t"/>
            <a:pathLst>
              <a:path extrusionOk="0" h="20005" w="18331">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9"/>
          <p:cNvSpPr/>
          <p:nvPr/>
        </p:nvSpPr>
        <p:spPr>
          <a:xfrm>
            <a:off x="-10" y="571802"/>
            <a:ext cx="802385" cy="717519"/>
          </a:xfrm>
          <a:custGeom>
            <a:rect b="b" l="l" r="r" t="t"/>
            <a:pathLst>
              <a:path extrusionOk="0" h="32559" w="3641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9"/>
          <p:cNvSpPr/>
          <p:nvPr/>
        </p:nvSpPr>
        <p:spPr>
          <a:xfrm>
            <a:off x="8201751" y="935917"/>
            <a:ext cx="818958" cy="787003"/>
          </a:xfrm>
          <a:custGeom>
            <a:rect b="b" l="l" r="r" t="t"/>
            <a:pathLst>
              <a:path extrusionOk="0" h="35712" w="37162">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9"/>
          <p:cNvSpPr/>
          <p:nvPr/>
        </p:nvSpPr>
        <p:spPr>
          <a:xfrm>
            <a:off x="1089512" y="736582"/>
            <a:ext cx="257001" cy="280383"/>
          </a:xfrm>
          <a:custGeom>
            <a:rect b="b" l="l" r="r" t="t"/>
            <a:pathLst>
              <a:path extrusionOk="0" h="12723" w="11662">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9"/>
          <p:cNvSpPr/>
          <p:nvPr/>
        </p:nvSpPr>
        <p:spPr>
          <a:xfrm>
            <a:off x="8302772" y="4774907"/>
            <a:ext cx="285297" cy="271766"/>
          </a:xfrm>
          <a:custGeom>
            <a:rect b="b" l="l" r="r" t="t"/>
            <a:pathLst>
              <a:path extrusionOk="0" h="12332" w="12946">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9"/>
          <p:cNvSpPr/>
          <p:nvPr/>
        </p:nvSpPr>
        <p:spPr>
          <a:xfrm>
            <a:off x="95120" y="4776120"/>
            <a:ext cx="284063" cy="270554"/>
          </a:xfrm>
          <a:custGeom>
            <a:rect b="b" l="l" r="r" t="t"/>
            <a:pathLst>
              <a:path extrusionOk="0" h="12277" w="12890">
                <a:moveTo>
                  <a:pt x="12890" y="9431"/>
                </a:moveTo>
                <a:cubicBezTo>
                  <a:pt x="12890" y="9542"/>
                  <a:pt x="12834" y="9626"/>
                  <a:pt x="12806" y="9765"/>
                </a:cubicBezTo>
                <a:lnTo>
                  <a:pt x="12723" y="9989"/>
                </a:lnTo>
                <a:cubicBezTo>
                  <a:pt x="12667" y="9961"/>
                  <a:pt x="12611" y="10072"/>
                  <a:pt x="12639" y="9905"/>
                </a:cubicBezTo>
                <a:cubicBezTo>
                  <a:pt x="12611" y="9961"/>
                  <a:pt x="12639" y="10016"/>
                  <a:pt x="12583" y="10044"/>
                </a:cubicBezTo>
                <a:cubicBezTo>
                  <a:pt x="12471" y="10044"/>
                  <a:pt x="12360" y="10016"/>
                  <a:pt x="12248" y="9989"/>
                </a:cubicBezTo>
                <a:cubicBezTo>
                  <a:pt x="12192" y="9989"/>
                  <a:pt x="12137" y="10016"/>
                  <a:pt x="12109" y="9989"/>
                </a:cubicBezTo>
                <a:cubicBezTo>
                  <a:pt x="12053" y="10128"/>
                  <a:pt x="12025" y="10240"/>
                  <a:pt x="11969" y="10351"/>
                </a:cubicBezTo>
                <a:lnTo>
                  <a:pt x="11969" y="10379"/>
                </a:lnTo>
                <a:cubicBezTo>
                  <a:pt x="11941" y="10491"/>
                  <a:pt x="11913" y="10602"/>
                  <a:pt x="11858" y="10714"/>
                </a:cubicBezTo>
                <a:cubicBezTo>
                  <a:pt x="11858" y="10798"/>
                  <a:pt x="11830" y="10881"/>
                  <a:pt x="11774" y="10937"/>
                </a:cubicBezTo>
                <a:cubicBezTo>
                  <a:pt x="11718" y="11049"/>
                  <a:pt x="11662" y="11132"/>
                  <a:pt x="11607" y="11244"/>
                </a:cubicBezTo>
                <a:cubicBezTo>
                  <a:pt x="11607" y="11244"/>
                  <a:pt x="11551" y="11300"/>
                  <a:pt x="11551" y="11328"/>
                </a:cubicBezTo>
                <a:cubicBezTo>
                  <a:pt x="11439" y="11439"/>
                  <a:pt x="11383" y="11523"/>
                  <a:pt x="11272" y="11607"/>
                </a:cubicBezTo>
                <a:cubicBezTo>
                  <a:pt x="11104" y="11718"/>
                  <a:pt x="10909" y="11830"/>
                  <a:pt x="10714" y="11914"/>
                </a:cubicBezTo>
                <a:cubicBezTo>
                  <a:pt x="10686" y="11914"/>
                  <a:pt x="10546" y="11969"/>
                  <a:pt x="10463" y="11969"/>
                </a:cubicBezTo>
                <a:cubicBezTo>
                  <a:pt x="10379" y="11969"/>
                  <a:pt x="10267" y="11969"/>
                  <a:pt x="10184" y="11969"/>
                </a:cubicBezTo>
                <a:lnTo>
                  <a:pt x="10100" y="11969"/>
                </a:lnTo>
                <a:cubicBezTo>
                  <a:pt x="10044" y="11969"/>
                  <a:pt x="9961" y="11969"/>
                  <a:pt x="9905" y="11941"/>
                </a:cubicBezTo>
                <a:cubicBezTo>
                  <a:pt x="9821" y="11914"/>
                  <a:pt x="9709" y="11886"/>
                  <a:pt x="9626" y="11830"/>
                </a:cubicBezTo>
                <a:cubicBezTo>
                  <a:pt x="9514" y="11802"/>
                  <a:pt x="9375" y="11774"/>
                  <a:pt x="9235" y="11746"/>
                </a:cubicBezTo>
                <a:lnTo>
                  <a:pt x="9124" y="11746"/>
                </a:lnTo>
                <a:cubicBezTo>
                  <a:pt x="8956" y="11802"/>
                  <a:pt x="8789" y="11858"/>
                  <a:pt x="8621" y="11941"/>
                </a:cubicBezTo>
                <a:cubicBezTo>
                  <a:pt x="8510" y="11997"/>
                  <a:pt x="8426" y="12025"/>
                  <a:pt x="8315" y="12081"/>
                </a:cubicBezTo>
                <a:cubicBezTo>
                  <a:pt x="8287" y="12081"/>
                  <a:pt x="8287" y="12109"/>
                  <a:pt x="8287" y="12137"/>
                </a:cubicBezTo>
                <a:cubicBezTo>
                  <a:pt x="8008" y="12248"/>
                  <a:pt x="7701" y="12276"/>
                  <a:pt x="7394" y="12220"/>
                </a:cubicBezTo>
                <a:lnTo>
                  <a:pt x="7282" y="12220"/>
                </a:lnTo>
                <a:lnTo>
                  <a:pt x="6975" y="12248"/>
                </a:lnTo>
                <a:cubicBezTo>
                  <a:pt x="6724" y="12248"/>
                  <a:pt x="6585" y="12248"/>
                  <a:pt x="6306" y="12220"/>
                </a:cubicBezTo>
                <a:cubicBezTo>
                  <a:pt x="6027" y="12193"/>
                  <a:pt x="5664" y="12109"/>
                  <a:pt x="5329" y="12053"/>
                </a:cubicBezTo>
                <a:cubicBezTo>
                  <a:pt x="4967" y="11997"/>
                  <a:pt x="4799" y="11969"/>
                  <a:pt x="4464" y="11886"/>
                </a:cubicBezTo>
                <a:cubicBezTo>
                  <a:pt x="4297" y="11858"/>
                  <a:pt x="4102" y="11802"/>
                  <a:pt x="3906" y="11746"/>
                </a:cubicBezTo>
                <a:cubicBezTo>
                  <a:pt x="3711" y="11690"/>
                  <a:pt x="3516" y="11607"/>
                  <a:pt x="3348" y="11523"/>
                </a:cubicBezTo>
                <a:cubicBezTo>
                  <a:pt x="3265" y="11439"/>
                  <a:pt x="3181" y="11356"/>
                  <a:pt x="3097" y="11272"/>
                </a:cubicBezTo>
                <a:cubicBezTo>
                  <a:pt x="2093" y="10881"/>
                  <a:pt x="1256" y="10184"/>
                  <a:pt x="670" y="9291"/>
                </a:cubicBezTo>
                <a:cubicBezTo>
                  <a:pt x="112" y="8259"/>
                  <a:pt x="1" y="7059"/>
                  <a:pt x="363" y="5943"/>
                </a:cubicBezTo>
                <a:cubicBezTo>
                  <a:pt x="391" y="5859"/>
                  <a:pt x="419" y="5748"/>
                  <a:pt x="447" y="5664"/>
                </a:cubicBezTo>
                <a:cubicBezTo>
                  <a:pt x="531" y="5385"/>
                  <a:pt x="642" y="5106"/>
                  <a:pt x="782" y="4827"/>
                </a:cubicBezTo>
                <a:lnTo>
                  <a:pt x="782" y="4827"/>
                </a:lnTo>
                <a:cubicBezTo>
                  <a:pt x="1172" y="4130"/>
                  <a:pt x="1675" y="3488"/>
                  <a:pt x="2233" y="2902"/>
                </a:cubicBezTo>
                <a:cubicBezTo>
                  <a:pt x="2260" y="2846"/>
                  <a:pt x="2288" y="2791"/>
                  <a:pt x="2316" y="2763"/>
                </a:cubicBezTo>
                <a:cubicBezTo>
                  <a:pt x="2260" y="2679"/>
                  <a:pt x="2707" y="2177"/>
                  <a:pt x="3042" y="1954"/>
                </a:cubicBezTo>
                <a:cubicBezTo>
                  <a:pt x="3069" y="1954"/>
                  <a:pt x="3069" y="1954"/>
                  <a:pt x="3125" y="1954"/>
                </a:cubicBezTo>
                <a:cubicBezTo>
                  <a:pt x="3181" y="1842"/>
                  <a:pt x="3209" y="1786"/>
                  <a:pt x="3265" y="1703"/>
                </a:cubicBezTo>
                <a:cubicBezTo>
                  <a:pt x="3348" y="1619"/>
                  <a:pt x="3432" y="1563"/>
                  <a:pt x="3488" y="1479"/>
                </a:cubicBezTo>
                <a:cubicBezTo>
                  <a:pt x="3572" y="1451"/>
                  <a:pt x="3655" y="1368"/>
                  <a:pt x="3739" y="1312"/>
                </a:cubicBezTo>
                <a:lnTo>
                  <a:pt x="3823" y="1284"/>
                </a:lnTo>
                <a:cubicBezTo>
                  <a:pt x="3906" y="1228"/>
                  <a:pt x="3962" y="1200"/>
                  <a:pt x="4018" y="1145"/>
                </a:cubicBezTo>
                <a:lnTo>
                  <a:pt x="4130" y="1061"/>
                </a:lnTo>
                <a:cubicBezTo>
                  <a:pt x="4130" y="1061"/>
                  <a:pt x="4213" y="977"/>
                  <a:pt x="4269" y="949"/>
                </a:cubicBezTo>
                <a:cubicBezTo>
                  <a:pt x="4325" y="893"/>
                  <a:pt x="4269" y="921"/>
                  <a:pt x="4297" y="893"/>
                </a:cubicBezTo>
                <a:lnTo>
                  <a:pt x="4325" y="866"/>
                </a:lnTo>
                <a:lnTo>
                  <a:pt x="4325" y="866"/>
                </a:lnTo>
                <a:cubicBezTo>
                  <a:pt x="4325" y="866"/>
                  <a:pt x="4381" y="866"/>
                  <a:pt x="4409" y="838"/>
                </a:cubicBezTo>
                <a:cubicBezTo>
                  <a:pt x="4464" y="782"/>
                  <a:pt x="4548" y="726"/>
                  <a:pt x="4632" y="698"/>
                </a:cubicBezTo>
                <a:cubicBezTo>
                  <a:pt x="4688" y="670"/>
                  <a:pt x="4771" y="642"/>
                  <a:pt x="4827" y="614"/>
                </a:cubicBezTo>
                <a:cubicBezTo>
                  <a:pt x="4799" y="670"/>
                  <a:pt x="4743" y="726"/>
                  <a:pt x="4799" y="726"/>
                </a:cubicBezTo>
                <a:cubicBezTo>
                  <a:pt x="4911" y="670"/>
                  <a:pt x="4995" y="642"/>
                  <a:pt x="5106" y="614"/>
                </a:cubicBezTo>
                <a:cubicBezTo>
                  <a:pt x="5190" y="587"/>
                  <a:pt x="5274" y="587"/>
                  <a:pt x="5329" y="587"/>
                </a:cubicBezTo>
                <a:cubicBezTo>
                  <a:pt x="5441" y="559"/>
                  <a:pt x="5497" y="531"/>
                  <a:pt x="5580" y="503"/>
                </a:cubicBezTo>
                <a:cubicBezTo>
                  <a:pt x="5580" y="503"/>
                  <a:pt x="5553" y="503"/>
                  <a:pt x="5580" y="475"/>
                </a:cubicBezTo>
                <a:cubicBezTo>
                  <a:pt x="5608" y="447"/>
                  <a:pt x="5497" y="475"/>
                  <a:pt x="5525" y="475"/>
                </a:cubicBezTo>
                <a:cubicBezTo>
                  <a:pt x="5525" y="475"/>
                  <a:pt x="5497" y="363"/>
                  <a:pt x="5469" y="308"/>
                </a:cubicBezTo>
                <a:cubicBezTo>
                  <a:pt x="5413" y="252"/>
                  <a:pt x="5385" y="168"/>
                  <a:pt x="5525" y="112"/>
                </a:cubicBezTo>
                <a:cubicBezTo>
                  <a:pt x="5804" y="29"/>
                  <a:pt x="6138" y="1"/>
                  <a:pt x="6445" y="84"/>
                </a:cubicBezTo>
                <a:cubicBezTo>
                  <a:pt x="6501" y="84"/>
                  <a:pt x="6557" y="112"/>
                  <a:pt x="6557" y="140"/>
                </a:cubicBezTo>
                <a:cubicBezTo>
                  <a:pt x="6975" y="224"/>
                  <a:pt x="7199" y="363"/>
                  <a:pt x="7199" y="447"/>
                </a:cubicBezTo>
                <a:cubicBezTo>
                  <a:pt x="7254" y="419"/>
                  <a:pt x="7254" y="335"/>
                  <a:pt x="7282" y="308"/>
                </a:cubicBezTo>
                <a:cubicBezTo>
                  <a:pt x="7366" y="252"/>
                  <a:pt x="7450" y="252"/>
                  <a:pt x="7561" y="280"/>
                </a:cubicBezTo>
                <a:cubicBezTo>
                  <a:pt x="7729" y="335"/>
                  <a:pt x="7868" y="419"/>
                  <a:pt x="8008" y="503"/>
                </a:cubicBezTo>
                <a:cubicBezTo>
                  <a:pt x="8119" y="559"/>
                  <a:pt x="8203" y="642"/>
                  <a:pt x="8287" y="726"/>
                </a:cubicBezTo>
                <a:cubicBezTo>
                  <a:pt x="8287" y="782"/>
                  <a:pt x="8203" y="782"/>
                  <a:pt x="8231" y="866"/>
                </a:cubicBezTo>
                <a:cubicBezTo>
                  <a:pt x="8342" y="921"/>
                  <a:pt x="8454" y="1005"/>
                  <a:pt x="8538" y="1089"/>
                </a:cubicBezTo>
                <a:cubicBezTo>
                  <a:pt x="8566" y="1117"/>
                  <a:pt x="8621" y="1200"/>
                  <a:pt x="8677" y="1256"/>
                </a:cubicBezTo>
                <a:cubicBezTo>
                  <a:pt x="8733" y="1312"/>
                  <a:pt x="8872" y="1424"/>
                  <a:pt x="8956" y="1507"/>
                </a:cubicBezTo>
                <a:cubicBezTo>
                  <a:pt x="9124" y="1675"/>
                  <a:pt x="9151" y="1758"/>
                  <a:pt x="9124" y="1842"/>
                </a:cubicBezTo>
                <a:cubicBezTo>
                  <a:pt x="9347" y="2009"/>
                  <a:pt x="9570" y="2205"/>
                  <a:pt x="9737" y="2428"/>
                </a:cubicBezTo>
                <a:cubicBezTo>
                  <a:pt x="9765" y="2484"/>
                  <a:pt x="9765" y="2540"/>
                  <a:pt x="9793" y="2595"/>
                </a:cubicBezTo>
                <a:cubicBezTo>
                  <a:pt x="9961" y="2763"/>
                  <a:pt x="10072" y="2958"/>
                  <a:pt x="10156" y="3181"/>
                </a:cubicBezTo>
                <a:cubicBezTo>
                  <a:pt x="10212" y="3265"/>
                  <a:pt x="10267" y="3349"/>
                  <a:pt x="10323" y="3432"/>
                </a:cubicBezTo>
                <a:cubicBezTo>
                  <a:pt x="10379" y="3516"/>
                  <a:pt x="10463" y="3655"/>
                  <a:pt x="10491" y="3739"/>
                </a:cubicBezTo>
                <a:cubicBezTo>
                  <a:pt x="10435" y="3739"/>
                  <a:pt x="10491" y="3823"/>
                  <a:pt x="10463" y="3879"/>
                </a:cubicBezTo>
                <a:cubicBezTo>
                  <a:pt x="10519" y="3934"/>
                  <a:pt x="10519" y="3907"/>
                  <a:pt x="10574" y="3907"/>
                </a:cubicBezTo>
                <a:cubicBezTo>
                  <a:pt x="10602" y="3934"/>
                  <a:pt x="10574" y="3907"/>
                  <a:pt x="10574" y="3962"/>
                </a:cubicBezTo>
                <a:cubicBezTo>
                  <a:pt x="10574" y="4018"/>
                  <a:pt x="10574" y="3907"/>
                  <a:pt x="10602" y="3934"/>
                </a:cubicBezTo>
                <a:cubicBezTo>
                  <a:pt x="10770" y="4046"/>
                  <a:pt x="10853" y="3962"/>
                  <a:pt x="11049" y="4269"/>
                </a:cubicBezTo>
                <a:cubicBezTo>
                  <a:pt x="11104" y="4437"/>
                  <a:pt x="11328" y="4771"/>
                  <a:pt x="11300" y="4855"/>
                </a:cubicBezTo>
                <a:cubicBezTo>
                  <a:pt x="11356" y="4883"/>
                  <a:pt x="11383" y="4939"/>
                  <a:pt x="11411" y="4967"/>
                </a:cubicBezTo>
                <a:cubicBezTo>
                  <a:pt x="11495" y="5078"/>
                  <a:pt x="11551" y="5190"/>
                  <a:pt x="11607" y="5302"/>
                </a:cubicBezTo>
                <a:cubicBezTo>
                  <a:pt x="11635" y="5357"/>
                  <a:pt x="11690" y="5413"/>
                  <a:pt x="11718" y="5497"/>
                </a:cubicBezTo>
                <a:cubicBezTo>
                  <a:pt x="11774" y="5553"/>
                  <a:pt x="11830" y="5748"/>
                  <a:pt x="11913" y="5832"/>
                </a:cubicBezTo>
                <a:cubicBezTo>
                  <a:pt x="11941" y="5971"/>
                  <a:pt x="11969" y="6083"/>
                  <a:pt x="11997" y="6194"/>
                </a:cubicBezTo>
                <a:cubicBezTo>
                  <a:pt x="11969" y="6194"/>
                  <a:pt x="11941" y="6194"/>
                  <a:pt x="11941" y="6250"/>
                </a:cubicBezTo>
                <a:cubicBezTo>
                  <a:pt x="11997" y="6306"/>
                  <a:pt x="12025" y="6362"/>
                  <a:pt x="12081" y="6390"/>
                </a:cubicBezTo>
                <a:cubicBezTo>
                  <a:pt x="12137" y="6445"/>
                  <a:pt x="12165" y="6529"/>
                  <a:pt x="12220" y="6557"/>
                </a:cubicBezTo>
                <a:cubicBezTo>
                  <a:pt x="12248" y="6696"/>
                  <a:pt x="12304" y="6808"/>
                  <a:pt x="12360" y="6948"/>
                </a:cubicBezTo>
                <a:cubicBezTo>
                  <a:pt x="12388" y="7087"/>
                  <a:pt x="12416" y="7227"/>
                  <a:pt x="12416" y="7366"/>
                </a:cubicBezTo>
                <a:cubicBezTo>
                  <a:pt x="12332" y="7394"/>
                  <a:pt x="12220" y="7366"/>
                  <a:pt x="12137" y="7422"/>
                </a:cubicBezTo>
                <a:cubicBezTo>
                  <a:pt x="12248" y="7645"/>
                  <a:pt x="12360" y="7645"/>
                  <a:pt x="12471" y="7868"/>
                </a:cubicBezTo>
                <a:cubicBezTo>
                  <a:pt x="12527" y="7868"/>
                  <a:pt x="12555" y="8008"/>
                  <a:pt x="12611" y="8036"/>
                </a:cubicBezTo>
                <a:cubicBezTo>
                  <a:pt x="12639" y="8091"/>
                  <a:pt x="12695" y="8287"/>
                  <a:pt x="12750" y="8370"/>
                </a:cubicBezTo>
                <a:cubicBezTo>
                  <a:pt x="12750" y="8398"/>
                  <a:pt x="12750" y="8426"/>
                  <a:pt x="12750" y="8426"/>
                </a:cubicBezTo>
                <a:cubicBezTo>
                  <a:pt x="12834" y="8622"/>
                  <a:pt x="12890" y="8817"/>
                  <a:pt x="12890" y="9012"/>
                </a:cubicBezTo>
                <a:cubicBezTo>
                  <a:pt x="12890" y="9179"/>
                  <a:pt x="12890" y="9291"/>
                  <a:pt x="12890" y="9431"/>
                </a:cubicBezTo>
                <a:close/>
                <a:moveTo>
                  <a:pt x="12304" y="7310"/>
                </a:moveTo>
                <a:lnTo>
                  <a:pt x="12304" y="7227"/>
                </a:lnTo>
                <a:cubicBezTo>
                  <a:pt x="12276" y="7254"/>
                  <a:pt x="12276" y="7282"/>
                  <a:pt x="12304" y="7310"/>
                </a:cubicBezTo>
                <a:close/>
                <a:moveTo>
                  <a:pt x="12499" y="8036"/>
                </a:moveTo>
                <a:lnTo>
                  <a:pt x="12499" y="7952"/>
                </a:lnTo>
                <a:cubicBezTo>
                  <a:pt x="12499" y="7924"/>
                  <a:pt x="12471" y="7980"/>
                  <a:pt x="12499" y="8036"/>
                </a:cubicBezTo>
                <a:close/>
                <a:moveTo>
                  <a:pt x="12248" y="8147"/>
                </a:moveTo>
                <a:cubicBezTo>
                  <a:pt x="12248" y="8203"/>
                  <a:pt x="12248" y="8231"/>
                  <a:pt x="12276" y="8203"/>
                </a:cubicBezTo>
                <a:cubicBezTo>
                  <a:pt x="12276" y="8203"/>
                  <a:pt x="12276" y="8203"/>
                  <a:pt x="12276" y="8175"/>
                </a:cubicBezTo>
                <a:cubicBezTo>
                  <a:pt x="12276" y="8147"/>
                  <a:pt x="12248" y="8147"/>
                  <a:pt x="12248" y="8147"/>
                </a:cubicBezTo>
                <a:close/>
                <a:moveTo>
                  <a:pt x="4213" y="1089"/>
                </a:moveTo>
                <a:cubicBezTo>
                  <a:pt x="4213" y="1089"/>
                  <a:pt x="4241" y="1089"/>
                  <a:pt x="4297" y="1061"/>
                </a:cubicBezTo>
                <a:cubicBezTo>
                  <a:pt x="4325" y="1033"/>
                  <a:pt x="4297" y="1061"/>
                  <a:pt x="4297" y="1033"/>
                </a:cubicBezTo>
                <a:cubicBezTo>
                  <a:pt x="4269" y="1061"/>
                  <a:pt x="4241" y="1061"/>
                  <a:pt x="4213" y="1089"/>
                </a:cubicBezTo>
                <a:close/>
                <a:moveTo>
                  <a:pt x="10100" y="11941"/>
                </a:moveTo>
                <a:lnTo>
                  <a:pt x="10016" y="11941"/>
                </a:lnTo>
                <a:cubicBezTo>
                  <a:pt x="9988" y="11941"/>
                  <a:pt x="10072" y="11941"/>
                  <a:pt x="10100" y="11941"/>
                </a:cubicBezTo>
                <a:close/>
                <a:moveTo>
                  <a:pt x="11328" y="11188"/>
                </a:moveTo>
                <a:cubicBezTo>
                  <a:pt x="11049" y="11467"/>
                  <a:pt x="10686" y="11663"/>
                  <a:pt x="10295" y="11746"/>
                </a:cubicBezTo>
                <a:lnTo>
                  <a:pt x="10435" y="11746"/>
                </a:lnTo>
                <a:cubicBezTo>
                  <a:pt x="10519" y="11746"/>
                  <a:pt x="10630" y="11746"/>
                  <a:pt x="10742" y="11718"/>
                </a:cubicBezTo>
                <a:lnTo>
                  <a:pt x="10825" y="11718"/>
                </a:lnTo>
                <a:cubicBezTo>
                  <a:pt x="10965" y="11635"/>
                  <a:pt x="11077" y="11551"/>
                  <a:pt x="11188" y="11439"/>
                </a:cubicBezTo>
                <a:cubicBezTo>
                  <a:pt x="11188" y="11384"/>
                  <a:pt x="11328" y="11244"/>
                  <a:pt x="11328" y="11188"/>
                </a:cubicBezTo>
                <a:close/>
                <a:moveTo>
                  <a:pt x="11886" y="10547"/>
                </a:moveTo>
                <a:cubicBezTo>
                  <a:pt x="11886" y="10547"/>
                  <a:pt x="11858" y="10574"/>
                  <a:pt x="11830" y="10574"/>
                </a:cubicBezTo>
                <a:cubicBezTo>
                  <a:pt x="11802" y="10602"/>
                  <a:pt x="11858" y="10547"/>
                  <a:pt x="11886" y="10547"/>
                </a:cubicBezTo>
                <a:close/>
                <a:moveTo>
                  <a:pt x="12304" y="9793"/>
                </a:moveTo>
                <a:lnTo>
                  <a:pt x="12304" y="9793"/>
                </a:lnTo>
                <a:lnTo>
                  <a:pt x="12304" y="9849"/>
                </a:lnTo>
                <a:close/>
                <a:moveTo>
                  <a:pt x="12667" y="9012"/>
                </a:moveTo>
                <a:cubicBezTo>
                  <a:pt x="12639" y="8900"/>
                  <a:pt x="12583" y="8873"/>
                  <a:pt x="12555" y="8733"/>
                </a:cubicBezTo>
                <a:cubicBezTo>
                  <a:pt x="12499" y="8649"/>
                  <a:pt x="12444" y="8566"/>
                  <a:pt x="12416" y="8454"/>
                </a:cubicBezTo>
                <a:cubicBezTo>
                  <a:pt x="12360" y="8482"/>
                  <a:pt x="12332" y="8315"/>
                  <a:pt x="12276" y="8287"/>
                </a:cubicBezTo>
                <a:cubicBezTo>
                  <a:pt x="12248" y="8231"/>
                  <a:pt x="12248" y="8203"/>
                  <a:pt x="12220" y="8175"/>
                </a:cubicBezTo>
                <a:cubicBezTo>
                  <a:pt x="12220" y="8175"/>
                  <a:pt x="12220" y="8203"/>
                  <a:pt x="12192" y="8203"/>
                </a:cubicBezTo>
                <a:lnTo>
                  <a:pt x="12192" y="8175"/>
                </a:lnTo>
                <a:cubicBezTo>
                  <a:pt x="12248" y="8482"/>
                  <a:pt x="12276" y="8789"/>
                  <a:pt x="12276" y="9096"/>
                </a:cubicBezTo>
                <a:cubicBezTo>
                  <a:pt x="12388" y="9068"/>
                  <a:pt x="12527" y="9040"/>
                  <a:pt x="12667" y="9012"/>
                </a:cubicBezTo>
                <a:close/>
                <a:moveTo>
                  <a:pt x="12723" y="8510"/>
                </a:moveTo>
                <a:lnTo>
                  <a:pt x="12723" y="8510"/>
                </a:lnTo>
                <a:lnTo>
                  <a:pt x="12723" y="8566"/>
                </a:lnTo>
                <a:cubicBezTo>
                  <a:pt x="12723" y="8566"/>
                  <a:pt x="12750" y="8566"/>
                  <a:pt x="12723" y="8510"/>
                </a:cubicBezTo>
                <a:close/>
                <a:moveTo>
                  <a:pt x="12806" y="8649"/>
                </a:moveTo>
                <a:cubicBezTo>
                  <a:pt x="12806" y="8622"/>
                  <a:pt x="12806" y="8594"/>
                  <a:pt x="12806" y="8566"/>
                </a:cubicBezTo>
                <a:cubicBezTo>
                  <a:pt x="12806" y="8566"/>
                  <a:pt x="12778" y="8566"/>
                  <a:pt x="12778" y="8594"/>
                </a:cubicBezTo>
                <a:cubicBezTo>
                  <a:pt x="12778" y="8622"/>
                  <a:pt x="12778" y="8677"/>
                  <a:pt x="12806" y="8649"/>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9"/>
          <p:cNvSpPr/>
          <p:nvPr/>
        </p:nvSpPr>
        <p:spPr>
          <a:xfrm>
            <a:off x="7840215" y="108957"/>
            <a:ext cx="1066130" cy="558893"/>
          </a:xfrm>
          <a:custGeom>
            <a:rect b="b" l="l" r="r" t="t"/>
            <a:pathLst>
              <a:path extrusionOk="0" h="25361" w="48378">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9"/>
          <p:cNvSpPr/>
          <p:nvPr/>
        </p:nvSpPr>
        <p:spPr>
          <a:xfrm>
            <a:off x="716296" y="1266996"/>
            <a:ext cx="14765" cy="13134"/>
          </a:xfrm>
          <a:custGeom>
            <a:rect b="b" l="l" r="r" t="t"/>
            <a:pathLst>
              <a:path extrusionOk="0" h="596" w="670">
                <a:moveTo>
                  <a:pt x="49" y="0"/>
                </a:moveTo>
                <a:cubicBezTo>
                  <a:pt x="39" y="0"/>
                  <a:pt x="31" y="3"/>
                  <a:pt x="28" y="9"/>
                </a:cubicBezTo>
                <a:cubicBezTo>
                  <a:pt x="0" y="37"/>
                  <a:pt x="335" y="344"/>
                  <a:pt x="670" y="595"/>
                </a:cubicBezTo>
                <a:cubicBezTo>
                  <a:pt x="586" y="428"/>
                  <a:pt x="502" y="260"/>
                  <a:pt x="419" y="121"/>
                </a:cubicBezTo>
                <a:lnTo>
                  <a:pt x="307" y="65"/>
                </a:lnTo>
                <a:lnTo>
                  <a:pt x="307" y="65"/>
                </a:lnTo>
                <a:cubicBezTo>
                  <a:pt x="324" y="88"/>
                  <a:pt x="324" y="97"/>
                  <a:pt x="312" y="97"/>
                </a:cubicBezTo>
                <a:cubicBezTo>
                  <a:pt x="273" y="97"/>
                  <a:pt x="109" y="0"/>
                  <a:pt x="49" y="0"/>
                </a:cubicBezTo>
                <a:close/>
              </a:path>
            </a:pathLst>
          </a:custGeom>
          <a:solidFill>
            <a:srgbClr val="FFD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9"/>
          <p:cNvSpPr/>
          <p:nvPr/>
        </p:nvSpPr>
        <p:spPr>
          <a:xfrm>
            <a:off x="720593" y="1079055"/>
            <a:ext cx="750729" cy="425478"/>
          </a:xfrm>
          <a:custGeom>
            <a:rect b="b" l="l" r="r" t="t"/>
            <a:pathLst>
              <a:path extrusionOk="0" h="19307" w="34066">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9"/>
          <p:cNvSpPr/>
          <p:nvPr/>
        </p:nvSpPr>
        <p:spPr>
          <a:xfrm>
            <a:off x="86525" y="4025390"/>
            <a:ext cx="968372" cy="864487"/>
          </a:xfrm>
          <a:custGeom>
            <a:rect b="b" l="l" r="r" t="t"/>
            <a:pathLst>
              <a:path extrusionOk="0" h="39228" w="43942">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9"/>
          <p:cNvSpPr/>
          <p:nvPr/>
        </p:nvSpPr>
        <p:spPr>
          <a:xfrm>
            <a:off x="705853" y="4228829"/>
            <a:ext cx="640674" cy="954841"/>
          </a:xfrm>
          <a:custGeom>
            <a:rect b="b" l="l" r="r" t="t"/>
            <a:pathLst>
              <a:path extrusionOk="0" h="43328" w="29072">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9"/>
          <p:cNvSpPr/>
          <p:nvPr/>
        </p:nvSpPr>
        <p:spPr>
          <a:xfrm>
            <a:off x="8076927" y="725576"/>
            <a:ext cx="319125" cy="317869"/>
          </a:xfrm>
          <a:custGeom>
            <a:rect b="b" l="l" r="r" t="t"/>
            <a:pathLst>
              <a:path extrusionOk="0" h="14424" w="14481">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9"/>
          <p:cNvSpPr/>
          <p:nvPr/>
        </p:nvSpPr>
        <p:spPr>
          <a:xfrm>
            <a:off x="86525" y="3364143"/>
            <a:ext cx="953607" cy="667097"/>
          </a:xfrm>
          <a:custGeom>
            <a:rect b="b" l="l" r="r" t="t"/>
            <a:pathLst>
              <a:path extrusionOk="0" h="30271" w="43272">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9"/>
          <p:cNvSpPr/>
          <p:nvPr/>
        </p:nvSpPr>
        <p:spPr>
          <a:xfrm>
            <a:off x="7531302" y="3557515"/>
            <a:ext cx="802385" cy="717519"/>
          </a:xfrm>
          <a:custGeom>
            <a:rect b="b" l="l" r="r" t="t"/>
            <a:pathLst>
              <a:path extrusionOk="0" h="32559" w="3641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9"/>
          <p:cNvSpPr/>
          <p:nvPr/>
        </p:nvSpPr>
        <p:spPr>
          <a:xfrm>
            <a:off x="8415706" y="3475855"/>
            <a:ext cx="750729" cy="425478"/>
          </a:xfrm>
          <a:custGeom>
            <a:rect b="b" l="l" r="r" t="t"/>
            <a:pathLst>
              <a:path extrusionOk="0" h="19307" w="34066">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9"/>
          <p:cNvSpPr txBox="1"/>
          <p:nvPr>
            <p:ph type="title"/>
          </p:nvPr>
        </p:nvSpPr>
        <p:spPr>
          <a:xfrm>
            <a:off x="2350950" y="348025"/>
            <a:ext cx="4442100" cy="661800"/>
          </a:xfrm>
          <a:prstGeom prst="rect">
            <a:avLst/>
          </a:prstGeom>
        </p:spPr>
        <p:txBody>
          <a:bodyPr anchorCtr="0" anchor="t"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80" name="Google Shape;180;p9"/>
          <p:cNvSpPr txBox="1"/>
          <p:nvPr>
            <p:ph idx="1" type="subTitle"/>
          </p:nvPr>
        </p:nvSpPr>
        <p:spPr>
          <a:xfrm>
            <a:off x="2563650" y="1310191"/>
            <a:ext cx="4016700" cy="1493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81" name="Shape 181"/>
        <p:cNvGrpSpPr/>
        <p:nvPr/>
      </p:nvGrpSpPr>
      <p:grpSpPr>
        <a:xfrm>
          <a:off x="0" y="0"/>
          <a:ext cx="0" cy="0"/>
          <a:chOff x="0" y="0"/>
          <a:chExt cx="0" cy="0"/>
        </a:xfrm>
      </p:grpSpPr>
      <p:grpSp>
        <p:nvGrpSpPr>
          <p:cNvPr id="182" name="Google Shape;182;p10"/>
          <p:cNvGrpSpPr/>
          <p:nvPr/>
        </p:nvGrpSpPr>
        <p:grpSpPr>
          <a:xfrm rot="-127571">
            <a:off x="4185757" y="2704982"/>
            <a:ext cx="4442188" cy="2296635"/>
            <a:chOff x="517284" y="2523995"/>
            <a:chExt cx="4442239" cy="2296661"/>
          </a:xfrm>
        </p:grpSpPr>
        <p:sp>
          <p:nvSpPr>
            <p:cNvPr id="183" name="Google Shape;183;p10"/>
            <p:cNvSpPr/>
            <p:nvPr/>
          </p:nvSpPr>
          <p:spPr>
            <a:xfrm rot="333856">
              <a:off x="596717" y="2726870"/>
              <a:ext cx="4283373" cy="1678836"/>
            </a:xfrm>
            <a:custGeom>
              <a:rect b="b" l="l" r="r" t="t"/>
              <a:pathLst>
                <a:path extrusionOk="0" h="25361" w="48378">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0"/>
            <p:cNvSpPr/>
            <p:nvPr/>
          </p:nvSpPr>
          <p:spPr>
            <a:xfrm flipH="1" rot="-333856">
              <a:off x="596717" y="2938945"/>
              <a:ext cx="4283373" cy="1678836"/>
            </a:xfrm>
            <a:custGeom>
              <a:rect b="b" l="l" r="r" t="t"/>
              <a:pathLst>
                <a:path extrusionOk="0" h="25361" w="48378">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5" name="Google Shape;185;p10"/>
          <p:cNvSpPr/>
          <p:nvPr/>
        </p:nvSpPr>
        <p:spPr>
          <a:xfrm>
            <a:off x="3579889" y="3835900"/>
            <a:ext cx="553979" cy="565042"/>
          </a:xfrm>
          <a:custGeom>
            <a:rect b="b" l="l" r="r" t="t"/>
            <a:pathLst>
              <a:path extrusionOk="0" h="25640" w="25138">
                <a:moveTo>
                  <a:pt x="24858" y="21594"/>
                </a:moveTo>
                <a:cubicBezTo>
                  <a:pt x="24774" y="21817"/>
                  <a:pt x="24635" y="21957"/>
                  <a:pt x="24551" y="22236"/>
                </a:cubicBezTo>
                <a:cubicBezTo>
                  <a:pt x="24467" y="22375"/>
                  <a:pt x="24356" y="22487"/>
                  <a:pt x="24272" y="22599"/>
                </a:cubicBezTo>
                <a:cubicBezTo>
                  <a:pt x="24216" y="22543"/>
                  <a:pt x="24049" y="22766"/>
                  <a:pt x="24161" y="22431"/>
                </a:cubicBezTo>
                <a:cubicBezTo>
                  <a:pt x="24105" y="22487"/>
                  <a:pt x="24077" y="22626"/>
                  <a:pt x="24021" y="22682"/>
                </a:cubicBezTo>
                <a:cubicBezTo>
                  <a:pt x="23770" y="22626"/>
                  <a:pt x="23547" y="22543"/>
                  <a:pt x="23324" y="22431"/>
                </a:cubicBezTo>
                <a:cubicBezTo>
                  <a:pt x="23240" y="22403"/>
                  <a:pt x="23128" y="22431"/>
                  <a:pt x="23045" y="22403"/>
                </a:cubicBezTo>
                <a:cubicBezTo>
                  <a:pt x="22905" y="22626"/>
                  <a:pt x="22766" y="22822"/>
                  <a:pt x="22626" y="23017"/>
                </a:cubicBezTo>
                <a:lnTo>
                  <a:pt x="22598" y="23073"/>
                </a:lnTo>
                <a:cubicBezTo>
                  <a:pt x="22515" y="23296"/>
                  <a:pt x="22431" y="23519"/>
                  <a:pt x="22291" y="23687"/>
                </a:cubicBezTo>
                <a:cubicBezTo>
                  <a:pt x="22208" y="23854"/>
                  <a:pt x="22124" y="23994"/>
                  <a:pt x="22012" y="24133"/>
                </a:cubicBezTo>
                <a:cubicBezTo>
                  <a:pt x="21873" y="24328"/>
                  <a:pt x="21705" y="24468"/>
                  <a:pt x="21538" y="24635"/>
                </a:cubicBezTo>
                <a:cubicBezTo>
                  <a:pt x="21538" y="24663"/>
                  <a:pt x="21426" y="24747"/>
                  <a:pt x="21399" y="24775"/>
                </a:cubicBezTo>
                <a:cubicBezTo>
                  <a:pt x="21092" y="24970"/>
                  <a:pt x="20980" y="25109"/>
                  <a:pt x="20729" y="25221"/>
                </a:cubicBezTo>
                <a:cubicBezTo>
                  <a:pt x="20338" y="25416"/>
                  <a:pt x="19920" y="25528"/>
                  <a:pt x="19501" y="25612"/>
                </a:cubicBezTo>
                <a:cubicBezTo>
                  <a:pt x="19418" y="25584"/>
                  <a:pt x="19167" y="25640"/>
                  <a:pt x="18971" y="25612"/>
                </a:cubicBezTo>
                <a:cubicBezTo>
                  <a:pt x="18804" y="25584"/>
                  <a:pt x="18609" y="25556"/>
                  <a:pt x="18441" y="25528"/>
                </a:cubicBezTo>
                <a:lnTo>
                  <a:pt x="18274" y="25528"/>
                </a:lnTo>
                <a:cubicBezTo>
                  <a:pt x="18134" y="25472"/>
                  <a:pt x="18023" y="25416"/>
                  <a:pt x="17911" y="25361"/>
                </a:cubicBezTo>
                <a:cubicBezTo>
                  <a:pt x="17744" y="25277"/>
                  <a:pt x="17465" y="25165"/>
                  <a:pt x="17409" y="25054"/>
                </a:cubicBezTo>
                <a:cubicBezTo>
                  <a:pt x="17158" y="24914"/>
                  <a:pt x="16907" y="24775"/>
                  <a:pt x="16628" y="24691"/>
                </a:cubicBezTo>
                <a:cubicBezTo>
                  <a:pt x="16572" y="24663"/>
                  <a:pt x="16488" y="24663"/>
                  <a:pt x="16433" y="24663"/>
                </a:cubicBezTo>
                <a:cubicBezTo>
                  <a:pt x="16070" y="24691"/>
                  <a:pt x="15707" y="24747"/>
                  <a:pt x="15344" y="24886"/>
                </a:cubicBezTo>
                <a:cubicBezTo>
                  <a:pt x="15149" y="24914"/>
                  <a:pt x="14926" y="24970"/>
                  <a:pt x="14731" y="24970"/>
                </a:cubicBezTo>
                <a:cubicBezTo>
                  <a:pt x="14675" y="24998"/>
                  <a:pt x="14619" y="25054"/>
                  <a:pt x="14619" y="25082"/>
                </a:cubicBezTo>
                <a:cubicBezTo>
                  <a:pt x="13977" y="25193"/>
                  <a:pt x="13085" y="25082"/>
                  <a:pt x="12806" y="24886"/>
                </a:cubicBezTo>
                <a:lnTo>
                  <a:pt x="12638" y="24858"/>
                </a:lnTo>
                <a:cubicBezTo>
                  <a:pt x="12443" y="24830"/>
                  <a:pt x="12192" y="24803"/>
                  <a:pt x="12025" y="24775"/>
                </a:cubicBezTo>
                <a:cubicBezTo>
                  <a:pt x="11550" y="24663"/>
                  <a:pt x="11243" y="24635"/>
                  <a:pt x="10713" y="24440"/>
                </a:cubicBezTo>
                <a:cubicBezTo>
                  <a:pt x="10099" y="24245"/>
                  <a:pt x="9486" y="23966"/>
                  <a:pt x="8816" y="23742"/>
                </a:cubicBezTo>
                <a:cubicBezTo>
                  <a:pt x="8286" y="23519"/>
                  <a:pt x="7840" y="23380"/>
                  <a:pt x="7198" y="23045"/>
                </a:cubicBezTo>
                <a:cubicBezTo>
                  <a:pt x="6919" y="22878"/>
                  <a:pt x="6556" y="22738"/>
                  <a:pt x="6166" y="22515"/>
                </a:cubicBezTo>
                <a:cubicBezTo>
                  <a:pt x="5831" y="22292"/>
                  <a:pt x="5496" y="22068"/>
                  <a:pt x="5189" y="21817"/>
                </a:cubicBezTo>
                <a:cubicBezTo>
                  <a:pt x="5022" y="21650"/>
                  <a:pt x="4882" y="21455"/>
                  <a:pt x="4799" y="21232"/>
                </a:cubicBezTo>
                <a:cubicBezTo>
                  <a:pt x="3013" y="19948"/>
                  <a:pt x="1451" y="18302"/>
                  <a:pt x="753" y="16238"/>
                </a:cubicBezTo>
                <a:cubicBezTo>
                  <a:pt x="0" y="14034"/>
                  <a:pt x="474" y="11606"/>
                  <a:pt x="1562" y="9514"/>
                </a:cubicBezTo>
                <a:cubicBezTo>
                  <a:pt x="1646" y="9346"/>
                  <a:pt x="1730" y="9179"/>
                  <a:pt x="1813" y="9012"/>
                </a:cubicBezTo>
                <a:cubicBezTo>
                  <a:pt x="2120" y="8482"/>
                  <a:pt x="2483" y="7979"/>
                  <a:pt x="2874" y="7505"/>
                </a:cubicBezTo>
                <a:cubicBezTo>
                  <a:pt x="2874" y="7505"/>
                  <a:pt x="2874" y="7533"/>
                  <a:pt x="2874" y="7533"/>
                </a:cubicBezTo>
                <a:lnTo>
                  <a:pt x="2874" y="7533"/>
                </a:lnTo>
                <a:cubicBezTo>
                  <a:pt x="3962" y="6305"/>
                  <a:pt x="5189" y="5217"/>
                  <a:pt x="6528" y="4325"/>
                </a:cubicBezTo>
                <a:cubicBezTo>
                  <a:pt x="6584" y="4213"/>
                  <a:pt x="6668" y="4129"/>
                  <a:pt x="6779" y="4074"/>
                </a:cubicBezTo>
                <a:cubicBezTo>
                  <a:pt x="6668" y="3878"/>
                  <a:pt x="7784" y="3097"/>
                  <a:pt x="8537" y="2790"/>
                </a:cubicBezTo>
                <a:cubicBezTo>
                  <a:pt x="8593" y="2790"/>
                  <a:pt x="8593" y="2818"/>
                  <a:pt x="8677" y="2790"/>
                </a:cubicBezTo>
                <a:cubicBezTo>
                  <a:pt x="8844" y="2651"/>
                  <a:pt x="8900" y="2511"/>
                  <a:pt x="9067" y="2372"/>
                </a:cubicBezTo>
                <a:cubicBezTo>
                  <a:pt x="9262" y="2288"/>
                  <a:pt x="9430" y="2176"/>
                  <a:pt x="9597" y="2065"/>
                </a:cubicBezTo>
                <a:cubicBezTo>
                  <a:pt x="9793" y="2009"/>
                  <a:pt x="9988" y="1925"/>
                  <a:pt x="10183" y="1814"/>
                </a:cubicBezTo>
                <a:cubicBezTo>
                  <a:pt x="10239" y="1814"/>
                  <a:pt x="10295" y="1786"/>
                  <a:pt x="10378" y="1786"/>
                </a:cubicBezTo>
                <a:cubicBezTo>
                  <a:pt x="10518" y="1730"/>
                  <a:pt x="10657" y="1646"/>
                  <a:pt x="10769" y="1563"/>
                </a:cubicBezTo>
                <a:cubicBezTo>
                  <a:pt x="10881" y="1535"/>
                  <a:pt x="10964" y="1507"/>
                  <a:pt x="11048" y="1479"/>
                </a:cubicBezTo>
                <a:cubicBezTo>
                  <a:pt x="11048" y="1451"/>
                  <a:pt x="11271" y="1367"/>
                  <a:pt x="11355" y="1312"/>
                </a:cubicBezTo>
                <a:cubicBezTo>
                  <a:pt x="11411" y="1284"/>
                  <a:pt x="11383" y="1256"/>
                  <a:pt x="11439" y="1228"/>
                </a:cubicBezTo>
                <a:cubicBezTo>
                  <a:pt x="11467" y="1200"/>
                  <a:pt x="11522" y="1200"/>
                  <a:pt x="11550" y="1200"/>
                </a:cubicBezTo>
                <a:cubicBezTo>
                  <a:pt x="11578" y="1172"/>
                  <a:pt x="11550" y="1172"/>
                  <a:pt x="11578" y="1172"/>
                </a:cubicBezTo>
                <a:cubicBezTo>
                  <a:pt x="11578" y="1144"/>
                  <a:pt x="11634" y="1144"/>
                  <a:pt x="11718" y="1116"/>
                </a:cubicBezTo>
                <a:cubicBezTo>
                  <a:pt x="11885" y="1033"/>
                  <a:pt x="12025" y="977"/>
                  <a:pt x="12192" y="921"/>
                </a:cubicBezTo>
                <a:cubicBezTo>
                  <a:pt x="12331" y="893"/>
                  <a:pt x="12499" y="865"/>
                  <a:pt x="12666" y="837"/>
                </a:cubicBezTo>
                <a:cubicBezTo>
                  <a:pt x="12610" y="921"/>
                  <a:pt x="12471" y="1005"/>
                  <a:pt x="12555" y="1033"/>
                </a:cubicBezTo>
                <a:cubicBezTo>
                  <a:pt x="12750" y="1005"/>
                  <a:pt x="12973" y="949"/>
                  <a:pt x="13196" y="949"/>
                </a:cubicBezTo>
                <a:cubicBezTo>
                  <a:pt x="13364" y="921"/>
                  <a:pt x="13531" y="949"/>
                  <a:pt x="13671" y="977"/>
                </a:cubicBezTo>
                <a:cubicBezTo>
                  <a:pt x="13922" y="977"/>
                  <a:pt x="14033" y="921"/>
                  <a:pt x="14173" y="921"/>
                </a:cubicBezTo>
                <a:cubicBezTo>
                  <a:pt x="14173" y="921"/>
                  <a:pt x="14145" y="865"/>
                  <a:pt x="14201" y="865"/>
                </a:cubicBezTo>
                <a:cubicBezTo>
                  <a:pt x="14284" y="893"/>
                  <a:pt x="14061" y="865"/>
                  <a:pt x="14117" y="837"/>
                </a:cubicBezTo>
                <a:cubicBezTo>
                  <a:pt x="14173" y="726"/>
                  <a:pt x="14117" y="586"/>
                  <a:pt x="14061" y="447"/>
                </a:cubicBezTo>
                <a:cubicBezTo>
                  <a:pt x="14005" y="307"/>
                  <a:pt x="13977" y="196"/>
                  <a:pt x="14256" y="112"/>
                </a:cubicBezTo>
                <a:cubicBezTo>
                  <a:pt x="14591" y="0"/>
                  <a:pt x="15568" y="168"/>
                  <a:pt x="16070" y="419"/>
                </a:cubicBezTo>
                <a:cubicBezTo>
                  <a:pt x="16181" y="475"/>
                  <a:pt x="16293" y="558"/>
                  <a:pt x="16293" y="614"/>
                </a:cubicBezTo>
                <a:cubicBezTo>
                  <a:pt x="17102" y="949"/>
                  <a:pt x="17437" y="1312"/>
                  <a:pt x="17437" y="1479"/>
                </a:cubicBezTo>
                <a:cubicBezTo>
                  <a:pt x="17549" y="1423"/>
                  <a:pt x="17576" y="1284"/>
                  <a:pt x="17660" y="1200"/>
                </a:cubicBezTo>
                <a:cubicBezTo>
                  <a:pt x="17828" y="1172"/>
                  <a:pt x="18023" y="1172"/>
                  <a:pt x="18190" y="1256"/>
                </a:cubicBezTo>
                <a:cubicBezTo>
                  <a:pt x="18497" y="1451"/>
                  <a:pt x="18776" y="1674"/>
                  <a:pt x="19027" y="1925"/>
                </a:cubicBezTo>
                <a:cubicBezTo>
                  <a:pt x="19195" y="2065"/>
                  <a:pt x="19334" y="2260"/>
                  <a:pt x="19446" y="2483"/>
                </a:cubicBezTo>
                <a:cubicBezTo>
                  <a:pt x="19446" y="2595"/>
                  <a:pt x="19250" y="2511"/>
                  <a:pt x="19306" y="2707"/>
                </a:cubicBezTo>
                <a:cubicBezTo>
                  <a:pt x="19474" y="2902"/>
                  <a:pt x="19641" y="3097"/>
                  <a:pt x="19808" y="3292"/>
                </a:cubicBezTo>
                <a:cubicBezTo>
                  <a:pt x="19864" y="3376"/>
                  <a:pt x="19892" y="3516"/>
                  <a:pt x="20004" y="3655"/>
                </a:cubicBezTo>
                <a:cubicBezTo>
                  <a:pt x="20115" y="3878"/>
                  <a:pt x="20338" y="4074"/>
                  <a:pt x="20422" y="4269"/>
                </a:cubicBezTo>
                <a:cubicBezTo>
                  <a:pt x="20729" y="4715"/>
                  <a:pt x="20701" y="4883"/>
                  <a:pt x="20673" y="5022"/>
                </a:cubicBezTo>
                <a:cubicBezTo>
                  <a:pt x="21008" y="5469"/>
                  <a:pt x="21287" y="5943"/>
                  <a:pt x="21482" y="6473"/>
                </a:cubicBezTo>
                <a:cubicBezTo>
                  <a:pt x="21510" y="6584"/>
                  <a:pt x="21510" y="6668"/>
                  <a:pt x="21566" y="6808"/>
                </a:cubicBezTo>
                <a:cubicBezTo>
                  <a:pt x="21789" y="7226"/>
                  <a:pt x="21957" y="7673"/>
                  <a:pt x="22040" y="8147"/>
                </a:cubicBezTo>
                <a:cubicBezTo>
                  <a:pt x="22096" y="8342"/>
                  <a:pt x="22180" y="8510"/>
                  <a:pt x="22263" y="8677"/>
                </a:cubicBezTo>
                <a:cubicBezTo>
                  <a:pt x="22319" y="8872"/>
                  <a:pt x="22403" y="9179"/>
                  <a:pt x="22431" y="9374"/>
                </a:cubicBezTo>
                <a:cubicBezTo>
                  <a:pt x="22375" y="9374"/>
                  <a:pt x="22403" y="9570"/>
                  <a:pt x="22347" y="9625"/>
                </a:cubicBezTo>
                <a:cubicBezTo>
                  <a:pt x="22403" y="9765"/>
                  <a:pt x="22459" y="9709"/>
                  <a:pt x="22515" y="9765"/>
                </a:cubicBezTo>
                <a:cubicBezTo>
                  <a:pt x="22570" y="9877"/>
                  <a:pt x="22487" y="9765"/>
                  <a:pt x="22515" y="9849"/>
                </a:cubicBezTo>
                <a:cubicBezTo>
                  <a:pt x="22542" y="9932"/>
                  <a:pt x="22542" y="9737"/>
                  <a:pt x="22626" y="9793"/>
                </a:cubicBezTo>
                <a:cubicBezTo>
                  <a:pt x="22877" y="10100"/>
                  <a:pt x="23073" y="9988"/>
                  <a:pt x="23352" y="10630"/>
                </a:cubicBezTo>
                <a:cubicBezTo>
                  <a:pt x="23407" y="10993"/>
                  <a:pt x="23714" y="11718"/>
                  <a:pt x="23631" y="11885"/>
                </a:cubicBezTo>
                <a:cubicBezTo>
                  <a:pt x="23686" y="11969"/>
                  <a:pt x="23770" y="12109"/>
                  <a:pt x="23826" y="12136"/>
                </a:cubicBezTo>
                <a:cubicBezTo>
                  <a:pt x="23910" y="12387"/>
                  <a:pt x="23993" y="12639"/>
                  <a:pt x="24049" y="12890"/>
                </a:cubicBezTo>
                <a:cubicBezTo>
                  <a:pt x="24105" y="13029"/>
                  <a:pt x="24161" y="13169"/>
                  <a:pt x="24189" y="13308"/>
                </a:cubicBezTo>
                <a:cubicBezTo>
                  <a:pt x="24272" y="13587"/>
                  <a:pt x="24328" y="13838"/>
                  <a:pt x="24384" y="14089"/>
                </a:cubicBezTo>
                <a:cubicBezTo>
                  <a:pt x="24440" y="14340"/>
                  <a:pt x="24440" y="14592"/>
                  <a:pt x="24440" y="14871"/>
                </a:cubicBezTo>
                <a:cubicBezTo>
                  <a:pt x="24384" y="14871"/>
                  <a:pt x="24300" y="14871"/>
                  <a:pt x="24300" y="14954"/>
                </a:cubicBezTo>
                <a:cubicBezTo>
                  <a:pt x="24356" y="15066"/>
                  <a:pt x="24440" y="15177"/>
                  <a:pt x="24551" y="15261"/>
                </a:cubicBezTo>
                <a:cubicBezTo>
                  <a:pt x="24607" y="15401"/>
                  <a:pt x="24635" y="15568"/>
                  <a:pt x="24691" y="15680"/>
                </a:cubicBezTo>
                <a:cubicBezTo>
                  <a:pt x="24719" y="15959"/>
                  <a:pt x="24774" y="16210"/>
                  <a:pt x="24802" y="16461"/>
                </a:cubicBezTo>
                <a:cubicBezTo>
                  <a:pt x="24830" y="16768"/>
                  <a:pt x="24802" y="17047"/>
                  <a:pt x="24774" y="17354"/>
                </a:cubicBezTo>
                <a:cubicBezTo>
                  <a:pt x="24579" y="17381"/>
                  <a:pt x="24356" y="17270"/>
                  <a:pt x="24189" y="17326"/>
                </a:cubicBezTo>
                <a:cubicBezTo>
                  <a:pt x="24328" y="17856"/>
                  <a:pt x="24551" y="17856"/>
                  <a:pt x="24663" y="18386"/>
                </a:cubicBezTo>
                <a:cubicBezTo>
                  <a:pt x="24746" y="18442"/>
                  <a:pt x="24774" y="18665"/>
                  <a:pt x="24830" y="18748"/>
                </a:cubicBezTo>
                <a:cubicBezTo>
                  <a:pt x="24914" y="18944"/>
                  <a:pt x="24942" y="19279"/>
                  <a:pt x="24998" y="19446"/>
                </a:cubicBezTo>
                <a:cubicBezTo>
                  <a:pt x="24998" y="19502"/>
                  <a:pt x="24998" y="19558"/>
                  <a:pt x="24998" y="19585"/>
                </a:cubicBezTo>
                <a:cubicBezTo>
                  <a:pt x="25109" y="19976"/>
                  <a:pt x="25137" y="20395"/>
                  <a:pt x="25053" y="20813"/>
                </a:cubicBezTo>
                <a:cubicBezTo>
                  <a:pt x="24970" y="21092"/>
                  <a:pt x="24942" y="21343"/>
                  <a:pt x="24858" y="21594"/>
                </a:cubicBezTo>
                <a:close/>
                <a:moveTo>
                  <a:pt x="24579" y="17130"/>
                </a:moveTo>
                <a:cubicBezTo>
                  <a:pt x="24607" y="17130"/>
                  <a:pt x="24579" y="17075"/>
                  <a:pt x="24579" y="16963"/>
                </a:cubicBezTo>
                <a:cubicBezTo>
                  <a:pt x="24551" y="17019"/>
                  <a:pt x="24551" y="17075"/>
                  <a:pt x="24579" y="17130"/>
                </a:cubicBezTo>
                <a:close/>
                <a:moveTo>
                  <a:pt x="24635" y="18665"/>
                </a:moveTo>
                <a:cubicBezTo>
                  <a:pt x="24663" y="18665"/>
                  <a:pt x="24663" y="18581"/>
                  <a:pt x="24691" y="18525"/>
                </a:cubicBezTo>
                <a:cubicBezTo>
                  <a:pt x="24691" y="18469"/>
                  <a:pt x="24635" y="18581"/>
                  <a:pt x="24635" y="18665"/>
                </a:cubicBezTo>
                <a:close/>
                <a:moveTo>
                  <a:pt x="24105" y="18804"/>
                </a:moveTo>
                <a:lnTo>
                  <a:pt x="24105" y="18944"/>
                </a:lnTo>
                <a:cubicBezTo>
                  <a:pt x="24105" y="18916"/>
                  <a:pt x="24105" y="18888"/>
                  <a:pt x="24105" y="18860"/>
                </a:cubicBezTo>
                <a:cubicBezTo>
                  <a:pt x="24105" y="18860"/>
                  <a:pt x="24133" y="18804"/>
                  <a:pt x="24105" y="18804"/>
                </a:cubicBezTo>
                <a:close/>
                <a:moveTo>
                  <a:pt x="11215" y="1507"/>
                </a:moveTo>
                <a:lnTo>
                  <a:pt x="11327" y="1507"/>
                </a:lnTo>
                <a:cubicBezTo>
                  <a:pt x="11327" y="1507"/>
                  <a:pt x="11383" y="1479"/>
                  <a:pt x="11355" y="1479"/>
                </a:cubicBezTo>
                <a:cubicBezTo>
                  <a:pt x="11299" y="1479"/>
                  <a:pt x="11243" y="1479"/>
                  <a:pt x="11188" y="1507"/>
                </a:cubicBezTo>
                <a:close/>
                <a:moveTo>
                  <a:pt x="18330" y="25416"/>
                </a:moveTo>
                <a:cubicBezTo>
                  <a:pt x="18358" y="25388"/>
                  <a:pt x="18218" y="25388"/>
                  <a:pt x="18162" y="25388"/>
                </a:cubicBezTo>
                <a:cubicBezTo>
                  <a:pt x="18079" y="25361"/>
                  <a:pt x="18246" y="25416"/>
                  <a:pt x="18302" y="25416"/>
                </a:cubicBezTo>
                <a:close/>
                <a:moveTo>
                  <a:pt x="21036" y="24440"/>
                </a:moveTo>
                <a:cubicBezTo>
                  <a:pt x="20338" y="24858"/>
                  <a:pt x="19557" y="25109"/>
                  <a:pt x="18748" y="25137"/>
                </a:cubicBezTo>
                <a:cubicBezTo>
                  <a:pt x="18832" y="25137"/>
                  <a:pt x="18916" y="25165"/>
                  <a:pt x="18999" y="25193"/>
                </a:cubicBezTo>
                <a:cubicBezTo>
                  <a:pt x="19222" y="25221"/>
                  <a:pt x="19418" y="25249"/>
                  <a:pt x="19641" y="25221"/>
                </a:cubicBezTo>
                <a:cubicBezTo>
                  <a:pt x="19641" y="25277"/>
                  <a:pt x="19725" y="25249"/>
                  <a:pt x="19836" y="25249"/>
                </a:cubicBezTo>
                <a:cubicBezTo>
                  <a:pt x="20115" y="25137"/>
                  <a:pt x="20394" y="24998"/>
                  <a:pt x="20645" y="24830"/>
                </a:cubicBezTo>
                <a:cubicBezTo>
                  <a:pt x="20701" y="24719"/>
                  <a:pt x="20980" y="24551"/>
                  <a:pt x="21036" y="24440"/>
                </a:cubicBezTo>
                <a:close/>
                <a:moveTo>
                  <a:pt x="22375" y="23380"/>
                </a:moveTo>
                <a:cubicBezTo>
                  <a:pt x="22375" y="23380"/>
                  <a:pt x="22319" y="23408"/>
                  <a:pt x="22263" y="23436"/>
                </a:cubicBezTo>
                <a:cubicBezTo>
                  <a:pt x="22236" y="23491"/>
                  <a:pt x="22347" y="23408"/>
                  <a:pt x="22403" y="23352"/>
                </a:cubicBezTo>
                <a:close/>
                <a:moveTo>
                  <a:pt x="23547" y="22124"/>
                </a:moveTo>
                <a:lnTo>
                  <a:pt x="23491" y="22124"/>
                </a:lnTo>
                <a:cubicBezTo>
                  <a:pt x="23463" y="22180"/>
                  <a:pt x="23463" y="22208"/>
                  <a:pt x="23491" y="22236"/>
                </a:cubicBezTo>
                <a:close/>
                <a:moveTo>
                  <a:pt x="24551" y="20701"/>
                </a:moveTo>
                <a:cubicBezTo>
                  <a:pt x="24551" y="20422"/>
                  <a:pt x="24467" y="20395"/>
                  <a:pt x="24495" y="20088"/>
                </a:cubicBezTo>
                <a:cubicBezTo>
                  <a:pt x="24384" y="19920"/>
                  <a:pt x="24328" y="19697"/>
                  <a:pt x="24300" y="19502"/>
                </a:cubicBezTo>
                <a:cubicBezTo>
                  <a:pt x="24216" y="19502"/>
                  <a:pt x="24161" y="19167"/>
                  <a:pt x="24077" y="19083"/>
                </a:cubicBezTo>
                <a:cubicBezTo>
                  <a:pt x="24077" y="19000"/>
                  <a:pt x="24077" y="18944"/>
                  <a:pt x="24049" y="18860"/>
                </a:cubicBezTo>
                <a:cubicBezTo>
                  <a:pt x="24049" y="18860"/>
                  <a:pt x="24021" y="18916"/>
                  <a:pt x="23993" y="18888"/>
                </a:cubicBezTo>
                <a:lnTo>
                  <a:pt x="23965" y="18832"/>
                </a:lnTo>
                <a:cubicBezTo>
                  <a:pt x="23965" y="19474"/>
                  <a:pt x="23882" y="20088"/>
                  <a:pt x="23714" y="20701"/>
                </a:cubicBezTo>
                <a:cubicBezTo>
                  <a:pt x="24021" y="20701"/>
                  <a:pt x="24272" y="20701"/>
                  <a:pt x="24551" y="20674"/>
                </a:cubicBezTo>
                <a:close/>
                <a:moveTo>
                  <a:pt x="24886" y="19725"/>
                </a:moveTo>
                <a:lnTo>
                  <a:pt x="24858" y="19725"/>
                </a:lnTo>
                <a:lnTo>
                  <a:pt x="24858" y="19837"/>
                </a:lnTo>
                <a:cubicBezTo>
                  <a:pt x="24886" y="19837"/>
                  <a:pt x="24914" y="19809"/>
                  <a:pt x="24914" y="19725"/>
                </a:cubicBezTo>
                <a:close/>
                <a:moveTo>
                  <a:pt x="24970" y="20032"/>
                </a:moveTo>
                <a:cubicBezTo>
                  <a:pt x="24970" y="19976"/>
                  <a:pt x="24970" y="19920"/>
                  <a:pt x="24998" y="19837"/>
                </a:cubicBezTo>
                <a:cubicBezTo>
                  <a:pt x="24970" y="19837"/>
                  <a:pt x="24942" y="19837"/>
                  <a:pt x="24942" y="19920"/>
                </a:cubicBezTo>
                <a:cubicBezTo>
                  <a:pt x="24970" y="19920"/>
                  <a:pt x="24970" y="20032"/>
                  <a:pt x="24998" y="20004"/>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0"/>
          <p:cNvSpPr/>
          <p:nvPr/>
        </p:nvSpPr>
        <p:spPr>
          <a:xfrm>
            <a:off x="4322105" y="4037571"/>
            <a:ext cx="440221" cy="937630"/>
          </a:xfrm>
          <a:custGeom>
            <a:rect b="b" l="l" r="r" t="t"/>
            <a:pathLst>
              <a:path extrusionOk="0" h="42547" w="19976">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0"/>
          <p:cNvSpPr/>
          <p:nvPr/>
        </p:nvSpPr>
        <p:spPr>
          <a:xfrm>
            <a:off x="4018562" y="4572494"/>
            <a:ext cx="257001" cy="280383"/>
          </a:xfrm>
          <a:custGeom>
            <a:rect b="b" l="l" r="r" t="t"/>
            <a:pathLst>
              <a:path extrusionOk="0" h="12723" w="11662">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0"/>
          <p:cNvSpPr/>
          <p:nvPr/>
        </p:nvSpPr>
        <p:spPr>
          <a:xfrm>
            <a:off x="3077643" y="4499942"/>
            <a:ext cx="750729" cy="425478"/>
          </a:xfrm>
          <a:custGeom>
            <a:rect b="b" l="l" r="r" t="t"/>
            <a:pathLst>
              <a:path extrusionOk="0" h="19307" w="34066">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0"/>
          <p:cNvSpPr/>
          <p:nvPr/>
        </p:nvSpPr>
        <p:spPr>
          <a:xfrm>
            <a:off x="8477437" y="3162032"/>
            <a:ext cx="539214" cy="580424"/>
          </a:xfrm>
          <a:custGeom>
            <a:rect b="b" l="l" r="r" t="t"/>
            <a:pathLst>
              <a:path extrusionOk="0" h="26338" w="24468">
                <a:moveTo>
                  <a:pt x="9681" y="26282"/>
                </a:moveTo>
                <a:cubicBezTo>
                  <a:pt x="9430" y="26310"/>
                  <a:pt x="9235" y="26282"/>
                  <a:pt x="8984" y="26338"/>
                </a:cubicBezTo>
                <a:lnTo>
                  <a:pt x="8509" y="26254"/>
                </a:lnTo>
                <a:cubicBezTo>
                  <a:pt x="8537" y="26170"/>
                  <a:pt x="8258" y="26114"/>
                  <a:pt x="8621" y="26059"/>
                </a:cubicBezTo>
                <a:cubicBezTo>
                  <a:pt x="8537" y="26059"/>
                  <a:pt x="8398" y="26086"/>
                  <a:pt x="8314" y="26059"/>
                </a:cubicBezTo>
                <a:cubicBezTo>
                  <a:pt x="8286" y="25835"/>
                  <a:pt x="8231" y="25584"/>
                  <a:pt x="8231" y="25333"/>
                </a:cubicBezTo>
                <a:cubicBezTo>
                  <a:pt x="8231" y="25249"/>
                  <a:pt x="8119" y="25166"/>
                  <a:pt x="8119" y="25054"/>
                </a:cubicBezTo>
                <a:cubicBezTo>
                  <a:pt x="7868" y="25054"/>
                  <a:pt x="7617" y="25026"/>
                  <a:pt x="7366" y="24970"/>
                </a:cubicBezTo>
                <a:lnTo>
                  <a:pt x="7310" y="24970"/>
                </a:lnTo>
                <a:cubicBezTo>
                  <a:pt x="7059" y="25026"/>
                  <a:pt x="6836" y="25026"/>
                  <a:pt x="6612" y="24970"/>
                </a:cubicBezTo>
                <a:cubicBezTo>
                  <a:pt x="6417" y="24998"/>
                  <a:pt x="6250" y="24970"/>
                  <a:pt x="6082" y="24943"/>
                </a:cubicBezTo>
                <a:cubicBezTo>
                  <a:pt x="5859" y="24915"/>
                  <a:pt x="5636" y="24859"/>
                  <a:pt x="5441" y="24775"/>
                </a:cubicBezTo>
                <a:cubicBezTo>
                  <a:pt x="5385" y="24775"/>
                  <a:pt x="5273" y="24719"/>
                  <a:pt x="5217" y="24719"/>
                </a:cubicBezTo>
                <a:cubicBezTo>
                  <a:pt x="4911" y="24552"/>
                  <a:pt x="4743" y="24496"/>
                  <a:pt x="4520" y="24329"/>
                </a:cubicBezTo>
                <a:cubicBezTo>
                  <a:pt x="4185" y="24078"/>
                  <a:pt x="3878" y="23771"/>
                  <a:pt x="3599" y="23436"/>
                </a:cubicBezTo>
                <a:cubicBezTo>
                  <a:pt x="3571" y="23352"/>
                  <a:pt x="3432" y="23129"/>
                  <a:pt x="3348" y="22962"/>
                </a:cubicBezTo>
                <a:cubicBezTo>
                  <a:pt x="3292" y="22794"/>
                  <a:pt x="3237" y="22627"/>
                  <a:pt x="3181" y="22460"/>
                </a:cubicBezTo>
                <a:cubicBezTo>
                  <a:pt x="3181" y="22404"/>
                  <a:pt x="3125" y="22320"/>
                  <a:pt x="3097" y="22292"/>
                </a:cubicBezTo>
                <a:cubicBezTo>
                  <a:pt x="3097" y="22153"/>
                  <a:pt x="3069" y="22041"/>
                  <a:pt x="3097" y="21902"/>
                </a:cubicBezTo>
                <a:cubicBezTo>
                  <a:pt x="3097" y="21706"/>
                  <a:pt x="3041" y="21399"/>
                  <a:pt x="3097" y="21316"/>
                </a:cubicBezTo>
                <a:cubicBezTo>
                  <a:pt x="3097" y="21009"/>
                  <a:pt x="3097" y="20730"/>
                  <a:pt x="3041" y="20451"/>
                </a:cubicBezTo>
                <a:cubicBezTo>
                  <a:pt x="3041" y="20395"/>
                  <a:pt x="3013" y="20311"/>
                  <a:pt x="2985" y="20256"/>
                </a:cubicBezTo>
                <a:cubicBezTo>
                  <a:pt x="2790" y="19949"/>
                  <a:pt x="2539" y="19670"/>
                  <a:pt x="2288" y="19391"/>
                </a:cubicBezTo>
                <a:cubicBezTo>
                  <a:pt x="2149" y="19251"/>
                  <a:pt x="2009" y="19084"/>
                  <a:pt x="1897" y="18888"/>
                </a:cubicBezTo>
                <a:cubicBezTo>
                  <a:pt x="1842" y="18861"/>
                  <a:pt x="1786" y="18833"/>
                  <a:pt x="1758" y="18861"/>
                </a:cubicBezTo>
                <a:cubicBezTo>
                  <a:pt x="1367" y="18358"/>
                  <a:pt x="1033" y="17521"/>
                  <a:pt x="1060" y="17187"/>
                </a:cubicBezTo>
                <a:cubicBezTo>
                  <a:pt x="1060" y="17131"/>
                  <a:pt x="1033" y="17075"/>
                  <a:pt x="1005" y="17019"/>
                </a:cubicBezTo>
                <a:cubicBezTo>
                  <a:pt x="921" y="16796"/>
                  <a:pt x="865" y="16601"/>
                  <a:pt x="781" y="16433"/>
                </a:cubicBezTo>
                <a:cubicBezTo>
                  <a:pt x="670" y="15959"/>
                  <a:pt x="558" y="15652"/>
                  <a:pt x="447" y="15094"/>
                </a:cubicBezTo>
                <a:cubicBezTo>
                  <a:pt x="335" y="14480"/>
                  <a:pt x="279" y="13811"/>
                  <a:pt x="196" y="13113"/>
                </a:cubicBezTo>
                <a:cubicBezTo>
                  <a:pt x="112" y="12528"/>
                  <a:pt x="84" y="11942"/>
                  <a:pt x="56" y="11356"/>
                </a:cubicBezTo>
                <a:cubicBezTo>
                  <a:pt x="56" y="11021"/>
                  <a:pt x="0" y="10658"/>
                  <a:pt x="28" y="10184"/>
                </a:cubicBezTo>
                <a:cubicBezTo>
                  <a:pt x="28" y="9793"/>
                  <a:pt x="84" y="9403"/>
                  <a:pt x="168" y="9012"/>
                </a:cubicBezTo>
                <a:cubicBezTo>
                  <a:pt x="223" y="8789"/>
                  <a:pt x="335" y="8566"/>
                  <a:pt x="502" y="8371"/>
                </a:cubicBezTo>
                <a:cubicBezTo>
                  <a:pt x="781" y="6222"/>
                  <a:pt x="1479" y="4046"/>
                  <a:pt x="2985" y="2456"/>
                </a:cubicBezTo>
                <a:cubicBezTo>
                  <a:pt x="4604" y="754"/>
                  <a:pt x="6975" y="1"/>
                  <a:pt x="9346" y="1"/>
                </a:cubicBezTo>
                <a:lnTo>
                  <a:pt x="9877" y="1"/>
                </a:lnTo>
                <a:cubicBezTo>
                  <a:pt x="10490" y="29"/>
                  <a:pt x="11104" y="112"/>
                  <a:pt x="11718" y="252"/>
                </a:cubicBezTo>
                <a:cubicBezTo>
                  <a:pt x="11718" y="252"/>
                  <a:pt x="11718" y="252"/>
                  <a:pt x="11690" y="280"/>
                </a:cubicBezTo>
                <a:lnTo>
                  <a:pt x="11718" y="280"/>
                </a:lnTo>
                <a:cubicBezTo>
                  <a:pt x="13308" y="642"/>
                  <a:pt x="14843" y="1200"/>
                  <a:pt x="16293" y="1982"/>
                </a:cubicBezTo>
                <a:cubicBezTo>
                  <a:pt x="16405" y="1982"/>
                  <a:pt x="16517" y="2010"/>
                  <a:pt x="16600" y="2065"/>
                </a:cubicBezTo>
                <a:cubicBezTo>
                  <a:pt x="16712" y="1870"/>
                  <a:pt x="17939" y="2512"/>
                  <a:pt x="18581" y="3014"/>
                </a:cubicBezTo>
                <a:cubicBezTo>
                  <a:pt x="18581" y="3070"/>
                  <a:pt x="18581" y="3098"/>
                  <a:pt x="18637" y="3126"/>
                </a:cubicBezTo>
                <a:cubicBezTo>
                  <a:pt x="18860" y="3209"/>
                  <a:pt x="19000" y="3209"/>
                  <a:pt x="19195" y="3293"/>
                </a:cubicBezTo>
                <a:cubicBezTo>
                  <a:pt x="19362" y="3405"/>
                  <a:pt x="19558" y="3544"/>
                  <a:pt x="19725" y="3628"/>
                </a:cubicBezTo>
                <a:cubicBezTo>
                  <a:pt x="19864" y="3795"/>
                  <a:pt x="20032" y="3907"/>
                  <a:pt x="20199" y="4018"/>
                </a:cubicBezTo>
                <a:cubicBezTo>
                  <a:pt x="20255" y="4074"/>
                  <a:pt x="20283" y="4130"/>
                  <a:pt x="20339" y="4186"/>
                </a:cubicBezTo>
                <a:cubicBezTo>
                  <a:pt x="20450" y="4269"/>
                  <a:pt x="20590" y="4353"/>
                  <a:pt x="20729" y="4437"/>
                </a:cubicBezTo>
                <a:cubicBezTo>
                  <a:pt x="20785" y="4493"/>
                  <a:pt x="20869" y="4576"/>
                  <a:pt x="20925" y="4632"/>
                </a:cubicBezTo>
                <a:cubicBezTo>
                  <a:pt x="20952" y="4604"/>
                  <a:pt x="21120" y="4772"/>
                  <a:pt x="21231" y="4827"/>
                </a:cubicBezTo>
                <a:cubicBezTo>
                  <a:pt x="21287" y="4855"/>
                  <a:pt x="21287" y="4827"/>
                  <a:pt x="21343" y="4855"/>
                </a:cubicBezTo>
                <a:cubicBezTo>
                  <a:pt x="21399" y="4883"/>
                  <a:pt x="21371" y="4911"/>
                  <a:pt x="21399" y="4939"/>
                </a:cubicBezTo>
                <a:cubicBezTo>
                  <a:pt x="21427" y="4939"/>
                  <a:pt x="21427" y="4939"/>
                  <a:pt x="21455" y="4939"/>
                </a:cubicBezTo>
                <a:cubicBezTo>
                  <a:pt x="21455" y="4939"/>
                  <a:pt x="21510" y="4995"/>
                  <a:pt x="21566" y="5051"/>
                </a:cubicBezTo>
                <a:cubicBezTo>
                  <a:pt x="21706" y="5134"/>
                  <a:pt x="21817" y="5246"/>
                  <a:pt x="21957" y="5357"/>
                </a:cubicBezTo>
                <a:cubicBezTo>
                  <a:pt x="22041" y="5497"/>
                  <a:pt x="22124" y="5609"/>
                  <a:pt x="22208" y="5748"/>
                </a:cubicBezTo>
                <a:cubicBezTo>
                  <a:pt x="22124" y="5720"/>
                  <a:pt x="21985" y="5636"/>
                  <a:pt x="21985" y="5720"/>
                </a:cubicBezTo>
                <a:cubicBezTo>
                  <a:pt x="22124" y="5915"/>
                  <a:pt x="22264" y="6083"/>
                  <a:pt x="22375" y="6278"/>
                </a:cubicBezTo>
                <a:cubicBezTo>
                  <a:pt x="22459" y="6418"/>
                  <a:pt x="22515" y="6557"/>
                  <a:pt x="22571" y="6697"/>
                </a:cubicBezTo>
                <a:cubicBezTo>
                  <a:pt x="22710" y="6920"/>
                  <a:pt x="22794" y="7003"/>
                  <a:pt x="22850" y="7115"/>
                </a:cubicBezTo>
                <a:cubicBezTo>
                  <a:pt x="22878" y="7115"/>
                  <a:pt x="22878" y="7059"/>
                  <a:pt x="22905" y="7115"/>
                </a:cubicBezTo>
                <a:cubicBezTo>
                  <a:pt x="22933" y="7115"/>
                  <a:pt x="22850" y="6976"/>
                  <a:pt x="22905" y="7003"/>
                </a:cubicBezTo>
                <a:cubicBezTo>
                  <a:pt x="23045" y="7031"/>
                  <a:pt x="23129" y="6892"/>
                  <a:pt x="23212" y="6780"/>
                </a:cubicBezTo>
                <a:cubicBezTo>
                  <a:pt x="23296" y="6669"/>
                  <a:pt x="23408" y="6585"/>
                  <a:pt x="23603" y="6780"/>
                </a:cubicBezTo>
                <a:cubicBezTo>
                  <a:pt x="23882" y="7031"/>
                  <a:pt x="24189" y="7980"/>
                  <a:pt x="24217" y="8510"/>
                </a:cubicBezTo>
                <a:cubicBezTo>
                  <a:pt x="24217" y="8650"/>
                  <a:pt x="24189" y="8761"/>
                  <a:pt x="24133" y="8789"/>
                </a:cubicBezTo>
                <a:cubicBezTo>
                  <a:pt x="24217" y="9654"/>
                  <a:pt x="24049" y="10156"/>
                  <a:pt x="23910" y="10212"/>
                </a:cubicBezTo>
                <a:cubicBezTo>
                  <a:pt x="23993" y="10296"/>
                  <a:pt x="24161" y="10240"/>
                  <a:pt x="24272" y="10296"/>
                </a:cubicBezTo>
                <a:cubicBezTo>
                  <a:pt x="24384" y="10435"/>
                  <a:pt x="24468" y="10602"/>
                  <a:pt x="24468" y="10798"/>
                </a:cubicBezTo>
                <a:cubicBezTo>
                  <a:pt x="24440" y="11133"/>
                  <a:pt x="24384" y="11495"/>
                  <a:pt x="24300" y="11830"/>
                </a:cubicBezTo>
                <a:cubicBezTo>
                  <a:pt x="24245" y="12081"/>
                  <a:pt x="24133" y="12304"/>
                  <a:pt x="23966" y="12472"/>
                </a:cubicBezTo>
                <a:cubicBezTo>
                  <a:pt x="23882" y="12528"/>
                  <a:pt x="23854" y="12332"/>
                  <a:pt x="23714" y="12472"/>
                </a:cubicBezTo>
                <a:cubicBezTo>
                  <a:pt x="23631" y="12723"/>
                  <a:pt x="23547" y="12946"/>
                  <a:pt x="23436" y="13169"/>
                </a:cubicBezTo>
                <a:cubicBezTo>
                  <a:pt x="23380" y="13281"/>
                  <a:pt x="23268" y="13364"/>
                  <a:pt x="23212" y="13532"/>
                </a:cubicBezTo>
                <a:cubicBezTo>
                  <a:pt x="23101" y="13727"/>
                  <a:pt x="22989" y="14006"/>
                  <a:pt x="22878" y="14201"/>
                </a:cubicBezTo>
                <a:cubicBezTo>
                  <a:pt x="22626" y="14648"/>
                  <a:pt x="22459" y="14732"/>
                  <a:pt x="22320" y="14759"/>
                </a:cubicBezTo>
                <a:cubicBezTo>
                  <a:pt x="22096" y="15262"/>
                  <a:pt x="21789" y="15736"/>
                  <a:pt x="21427" y="16154"/>
                </a:cubicBezTo>
                <a:cubicBezTo>
                  <a:pt x="21343" y="16238"/>
                  <a:pt x="21287" y="16266"/>
                  <a:pt x="21176" y="16378"/>
                </a:cubicBezTo>
                <a:cubicBezTo>
                  <a:pt x="20925" y="16768"/>
                  <a:pt x="20590" y="17131"/>
                  <a:pt x="20227" y="17410"/>
                </a:cubicBezTo>
                <a:cubicBezTo>
                  <a:pt x="20088" y="17577"/>
                  <a:pt x="19976" y="17717"/>
                  <a:pt x="19864" y="17884"/>
                </a:cubicBezTo>
                <a:cubicBezTo>
                  <a:pt x="19725" y="17996"/>
                  <a:pt x="19502" y="18219"/>
                  <a:pt x="19334" y="18358"/>
                </a:cubicBezTo>
                <a:cubicBezTo>
                  <a:pt x="19334" y="18275"/>
                  <a:pt x="19167" y="18386"/>
                  <a:pt x="19083" y="18386"/>
                </a:cubicBezTo>
                <a:cubicBezTo>
                  <a:pt x="19000" y="18498"/>
                  <a:pt x="19055" y="18526"/>
                  <a:pt x="19055" y="18610"/>
                </a:cubicBezTo>
                <a:cubicBezTo>
                  <a:pt x="18972" y="18693"/>
                  <a:pt x="19000" y="18610"/>
                  <a:pt x="18944" y="18665"/>
                </a:cubicBezTo>
                <a:cubicBezTo>
                  <a:pt x="18888" y="18693"/>
                  <a:pt x="19055" y="18637"/>
                  <a:pt x="19055" y="18693"/>
                </a:cubicBezTo>
                <a:cubicBezTo>
                  <a:pt x="18916" y="19084"/>
                  <a:pt x="19111" y="19195"/>
                  <a:pt x="18665" y="19753"/>
                </a:cubicBezTo>
                <a:cubicBezTo>
                  <a:pt x="18386" y="19977"/>
                  <a:pt x="17884" y="20590"/>
                  <a:pt x="17688" y="20590"/>
                </a:cubicBezTo>
                <a:cubicBezTo>
                  <a:pt x="17632" y="20674"/>
                  <a:pt x="17549" y="20814"/>
                  <a:pt x="17549" y="20869"/>
                </a:cubicBezTo>
                <a:cubicBezTo>
                  <a:pt x="17381" y="21065"/>
                  <a:pt x="17214" y="21260"/>
                  <a:pt x="17019" y="21427"/>
                </a:cubicBezTo>
                <a:cubicBezTo>
                  <a:pt x="16907" y="21539"/>
                  <a:pt x="16823" y="21651"/>
                  <a:pt x="16712" y="21790"/>
                </a:cubicBezTo>
                <a:cubicBezTo>
                  <a:pt x="16489" y="21985"/>
                  <a:pt x="16293" y="22125"/>
                  <a:pt x="16098" y="22320"/>
                </a:cubicBezTo>
                <a:cubicBezTo>
                  <a:pt x="15903" y="22487"/>
                  <a:pt x="15680" y="22599"/>
                  <a:pt x="15456" y="22711"/>
                </a:cubicBezTo>
                <a:cubicBezTo>
                  <a:pt x="15401" y="22683"/>
                  <a:pt x="15401" y="22599"/>
                  <a:pt x="15317" y="22655"/>
                </a:cubicBezTo>
                <a:cubicBezTo>
                  <a:pt x="15233" y="22739"/>
                  <a:pt x="15177" y="22878"/>
                  <a:pt x="15122" y="22990"/>
                </a:cubicBezTo>
                <a:cubicBezTo>
                  <a:pt x="15066" y="23101"/>
                  <a:pt x="14926" y="23213"/>
                  <a:pt x="14843" y="23352"/>
                </a:cubicBezTo>
                <a:cubicBezTo>
                  <a:pt x="14619" y="23492"/>
                  <a:pt x="14424" y="23659"/>
                  <a:pt x="14201" y="23827"/>
                </a:cubicBezTo>
                <a:cubicBezTo>
                  <a:pt x="13950" y="23966"/>
                  <a:pt x="13699" y="24106"/>
                  <a:pt x="13420" y="24189"/>
                </a:cubicBezTo>
                <a:cubicBezTo>
                  <a:pt x="13280" y="24050"/>
                  <a:pt x="13308" y="23799"/>
                  <a:pt x="13141" y="23659"/>
                </a:cubicBezTo>
                <a:cubicBezTo>
                  <a:pt x="12750" y="24022"/>
                  <a:pt x="12862" y="24245"/>
                  <a:pt x="12443" y="24580"/>
                </a:cubicBezTo>
                <a:cubicBezTo>
                  <a:pt x="12443" y="24692"/>
                  <a:pt x="12276" y="24803"/>
                  <a:pt x="12192" y="24915"/>
                </a:cubicBezTo>
                <a:cubicBezTo>
                  <a:pt x="12081" y="25054"/>
                  <a:pt x="11802" y="25249"/>
                  <a:pt x="11662" y="25389"/>
                </a:cubicBezTo>
                <a:cubicBezTo>
                  <a:pt x="11606" y="25417"/>
                  <a:pt x="11578" y="25445"/>
                  <a:pt x="11523" y="25445"/>
                </a:cubicBezTo>
                <a:cubicBezTo>
                  <a:pt x="11244" y="25724"/>
                  <a:pt x="10881" y="25947"/>
                  <a:pt x="10490" y="26059"/>
                </a:cubicBezTo>
                <a:cubicBezTo>
                  <a:pt x="10183" y="26142"/>
                  <a:pt x="9932" y="26226"/>
                  <a:pt x="9681" y="26282"/>
                </a:cubicBezTo>
                <a:close/>
                <a:moveTo>
                  <a:pt x="13476" y="23938"/>
                </a:moveTo>
                <a:cubicBezTo>
                  <a:pt x="13476" y="23966"/>
                  <a:pt x="13531" y="23938"/>
                  <a:pt x="13615" y="23855"/>
                </a:cubicBezTo>
                <a:cubicBezTo>
                  <a:pt x="13559" y="23855"/>
                  <a:pt x="13503" y="23882"/>
                  <a:pt x="13476" y="23938"/>
                </a:cubicBezTo>
                <a:close/>
                <a:moveTo>
                  <a:pt x="12164" y="24719"/>
                </a:moveTo>
                <a:cubicBezTo>
                  <a:pt x="12164" y="24719"/>
                  <a:pt x="12220" y="24719"/>
                  <a:pt x="12276" y="24692"/>
                </a:cubicBezTo>
                <a:cubicBezTo>
                  <a:pt x="12276" y="24664"/>
                  <a:pt x="12248" y="24664"/>
                  <a:pt x="12164" y="24719"/>
                </a:cubicBezTo>
                <a:close/>
                <a:moveTo>
                  <a:pt x="11774" y="24301"/>
                </a:moveTo>
                <a:cubicBezTo>
                  <a:pt x="11690" y="24357"/>
                  <a:pt x="11634" y="24357"/>
                  <a:pt x="11662" y="24385"/>
                </a:cubicBezTo>
                <a:cubicBezTo>
                  <a:pt x="11690" y="24385"/>
                  <a:pt x="11718" y="24357"/>
                  <a:pt x="11746" y="24357"/>
                </a:cubicBezTo>
                <a:cubicBezTo>
                  <a:pt x="11746" y="24357"/>
                  <a:pt x="11802" y="24329"/>
                  <a:pt x="11774" y="24301"/>
                </a:cubicBezTo>
                <a:close/>
                <a:moveTo>
                  <a:pt x="20952" y="4772"/>
                </a:moveTo>
                <a:cubicBezTo>
                  <a:pt x="20952" y="4772"/>
                  <a:pt x="20952" y="4827"/>
                  <a:pt x="21008" y="4883"/>
                </a:cubicBezTo>
                <a:cubicBezTo>
                  <a:pt x="21036" y="4883"/>
                  <a:pt x="21064" y="4911"/>
                  <a:pt x="21064" y="4883"/>
                </a:cubicBezTo>
                <a:cubicBezTo>
                  <a:pt x="21036" y="4855"/>
                  <a:pt x="20980" y="4799"/>
                  <a:pt x="20952" y="4772"/>
                </a:cubicBezTo>
                <a:close/>
                <a:moveTo>
                  <a:pt x="3209" y="22320"/>
                </a:moveTo>
                <a:cubicBezTo>
                  <a:pt x="3264" y="22320"/>
                  <a:pt x="3181" y="22208"/>
                  <a:pt x="3181" y="22153"/>
                </a:cubicBezTo>
                <a:cubicBezTo>
                  <a:pt x="3153" y="22069"/>
                  <a:pt x="3181" y="22264"/>
                  <a:pt x="3209" y="22320"/>
                </a:cubicBezTo>
                <a:close/>
                <a:moveTo>
                  <a:pt x="5385" y="24273"/>
                </a:moveTo>
                <a:cubicBezTo>
                  <a:pt x="4687" y="23855"/>
                  <a:pt x="4101" y="23269"/>
                  <a:pt x="3683" y="22571"/>
                </a:cubicBezTo>
                <a:cubicBezTo>
                  <a:pt x="3711" y="22655"/>
                  <a:pt x="3739" y="22739"/>
                  <a:pt x="3767" y="22822"/>
                </a:cubicBezTo>
                <a:cubicBezTo>
                  <a:pt x="3822" y="23018"/>
                  <a:pt x="3906" y="23213"/>
                  <a:pt x="4018" y="23380"/>
                </a:cubicBezTo>
                <a:cubicBezTo>
                  <a:pt x="3990" y="23436"/>
                  <a:pt x="4046" y="23492"/>
                  <a:pt x="4101" y="23576"/>
                </a:cubicBezTo>
                <a:cubicBezTo>
                  <a:pt x="4325" y="23771"/>
                  <a:pt x="4576" y="23966"/>
                  <a:pt x="4827" y="24106"/>
                </a:cubicBezTo>
                <a:cubicBezTo>
                  <a:pt x="4938" y="24106"/>
                  <a:pt x="5245" y="24273"/>
                  <a:pt x="5385" y="24273"/>
                </a:cubicBezTo>
                <a:close/>
                <a:moveTo>
                  <a:pt x="6947" y="24970"/>
                </a:moveTo>
                <a:cubicBezTo>
                  <a:pt x="6947" y="24943"/>
                  <a:pt x="6891" y="24915"/>
                  <a:pt x="6836" y="24887"/>
                </a:cubicBezTo>
                <a:cubicBezTo>
                  <a:pt x="6780" y="24859"/>
                  <a:pt x="6891" y="24915"/>
                  <a:pt x="6947" y="24943"/>
                </a:cubicBezTo>
                <a:close/>
                <a:moveTo>
                  <a:pt x="8621" y="25361"/>
                </a:moveTo>
                <a:lnTo>
                  <a:pt x="8621" y="25333"/>
                </a:lnTo>
                <a:cubicBezTo>
                  <a:pt x="8537" y="25333"/>
                  <a:pt x="8509" y="25361"/>
                  <a:pt x="8509" y="25389"/>
                </a:cubicBezTo>
                <a:close/>
                <a:moveTo>
                  <a:pt x="10351" y="25612"/>
                </a:moveTo>
                <a:cubicBezTo>
                  <a:pt x="10602" y="25501"/>
                  <a:pt x="10574" y="25389"/>
                  <a:pt x="10853" y="25249"/>
                </a:cubicBezTo>
                <a:cubicBezTo>
                  <a:pt x="10965" y="25082"/>
                  <a:pt x="11132" y="24915"/>
                  <a:pt x="11299" y="24831"/>
                </a:cubicBezTo>
                <a:cubicBezTo>
                  <a:pt x="11244" y="24747"/>
                  <a:pt x="11523" y="24552"/>
                  <a:pt x="11550" y="24413"/>
                </a:cubicBezTo>
                <a:cubicBezTo>
                  <a:pt x="11634" y="24385"/>
                  <a:pt x="11690" y="24329"/>
                  <a:pt x="11746" y="24273"/>
                </a:cubicBezTo>
                <a:cubicBezTo>
                  <a:pt x="11746" y="24273"/>
                  <a:pt x="11690" y="24273"/>
                  <a:pt x="11690" y="24245"/>
                </a:cubicBezTo>
                <a:lnTo>
                  <a:pt x="11718" y="24217"/>
                </a:lnTo>
                <a:cubicBezTo>
                  <a:pt x="11160" y="24496"/>
                  <a:pt x="10574" y="24719"/>
                  <a:pt x="9960" y="24859"/>
                </a:cubicBezTo>
                <a:cubicBezTo>
                  <a:pt x="10072" y="25110"/>
                  <a:pt x="10183" y="25333"/>
                  <a:pt x="10323" y="25584"/>
                </a:cubicBezTo>
                <a:close/>
                <a:moveTo>
                  <a:pt x="11383" y="25445"/>
                </a:moveTo>
                <a:lnTo>
                  <a:pt x="11383" y="25417"/>
                </a:lnTo>
                <a:lnTo>
                  <a:pt x="11272" y="25445"/>
                </a:lnTo>
                <a:cubicBezTo>
                  <a:pt x="11244" y="25501"/>
                  <a:pt x="11272" y="25501"/>
                  <a:pt x="11383" y="25445"/>
                </a:cubicBezTo>
                <a:close/>
                <a:moveTo>
                  <a:pt x="11132" y="25640"/>
                </a:moveTo>
                <a:cubicBezTo>
                  <a:pt x="11188" y="25612"/>
                  <a:pt x="11244" y="25612"/>
                  <a:pt x="11299" y="25584"/>
                </a:cubicBezTo>
                <a:cubicBezTo>
                  <a:pt x="11299" y="25556"/>
                  <a:pt x="11299" y="25528"/>
                  <a:pt x="11216" y="25584"/>
                </a:cubicBezTo>
                <a:cubicBezTo>
                  <a:pt x="11216" y="25612"/>
                  <a:pt x="11104" y="25640"/>
                  <a:pt x="11132" y="2566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0"/>
          <p:cNvSpPr/>
          <p:nvPr/>
        </p:nvSpPr>
        <p:spPr>
          <a:xfrm>
            <a:off x="7940640" y="2233571"/>
            <a:ext cx="583487" cy="1018794"/>
          </a:xfrm>
          <a:custGeom>
            <a:rect b="b" l="l" r="r" t="t"/>
            <a:pathLst>
              <a:path extrusionOk="0" h="46230" w="26477">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0"/>
          <p:cNvSpPr/>
          <p:nvPr/>
        </p:nvSpPr>
        <p:spPr>
          <a:xfrm>
            <a:off x="8477419" y="2551137"/>
            <a:ext cx="432244" cy="383673"/>
          </a:xfrm>
          <a:custGeom>
            <a:rect b="b" l="l" r="r" t="t"/>
            <a:pathLst>
              <a:path extrusionOk="0" h="17410" w="19614">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0"/>
          <p:cNvSpPr txBox="1"/>
          <p:nvPr>
            <p:ph type="title"/>
          </p:nvPr>
        </p:nvSpPr>
        <p:spPr>
          <a:xfrm>
            <a:off x="4411400" y="3298100"/>
            <a:ext cx="3936900" cy="1061700"/>
          </a:xfrm>
          <a:prstGeom prst="rect">
            <a:avLst/>
          </a:prstGeom>
        </p:spPr>
        <p:txBody>
          <a:bodyPr anchorCtr="0" anchor="t" bIns="91425" lIns="91425" spcFirstLastPara="1" rIns="91425" wrap="square" tIns="91425">
            <a:noAutofit/>
          </a:bodyPr>
          <a:lstStyle>
            <a:lvl1pPr lvl="0" algn="r">
              <a:lnSpc>
                <a:spcPct val="90000"/>
              </a:lnSpc>
              <a:spcBef>
                <a:spcPts val="0"/>
              </a:spcBef>
              <a:spcAft>
                <a:spcPts val="0"/>
              </a:spcAft>
              <a:buSzPts val="3600"/>
              <a:buNone/>
              <a:defRPr sz="29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theme" Target="../theme/theme1.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EADC"/>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5358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1pPr>
            <a:lvl2pPr lvl="1">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30200" lvl="0" marL="457200">
              <a:lnSpc>
                <a:spcPct val="100000"/>
              </a:lnSpc>
              <a:spcBef>
                <a:spcPts val="0"/>
              </a:spcBef>
              <a:spcAft>
                <a:spcPts val="0"/>
              </a:spcAft>
              <a:buClr>
                <a:schemeClr val="dk1"/>
              </a:buClr>
              <a:buSzPts val="1600"/>
              <a:buFont typeface="Hind"/>
              <a:buChar char="●"/>
              <a:defRPr sz="1600">
                <a:solidFill>
                  <a:schemeClr val="dk1"/>
                </a:solidFill>
                <a:latin typeface="Hind"/>
                <a:ea typeface="Hind"/>
                <a:cs typeface="Hind"/>
                <a:sym typeface="Hind"/>
              </a:defRPr>
            </a:lvl1pPr>
            <a:lvl2pPr indent="-330200" lvl="1" marL="914400">
              <a:lnSpc>
                <a:spcPct val="100000"/>
              </a:lnSpc>
              <a:spcBef>
                <a:spcPts val="0"/>
              </a:spcBef>
              <a:spcAft>
                <a:spcPts val="0"/>
              </a:spcAft>
              <a:buClr>
                <a:schemeClr val="dk1"/>
              </a:buClr>
              <a:buSzPts val="1600"/>
              <a:buFont typeface="Hind"/>
              <a:buChar char="○"/>
              <a:defRPr sz="1600">
                <a:solidFill>
                  <a:schemeClr val="dk1"/>
                </a:solidFill>
                <a:latin typeface="Hind"/>
                <a:ea typeface="Hind"/>
                <a:cs typeface="Hind"/>
                <a:sym typeface="Hind"/>
              </a:defRPr>
            </a:lvl2pPr>
            <a:lvl3pPr indent="-330200" lvl="2" marL="1371600">
              <a:lnSpc>
                <a:spcPct val="100000"/>
              </a:lnSpc>
              <a:spcBef>
                <a:spcPts val="0"/>
              </a:spcBef>
              <a:spcAft>
                <a:spcPts val="0"/>
              </a:spcAft>
              <a:buClr>
                <a:schemeClr val="dk1"/>
              </a:buClr>
              <a:buSzPts val="1600"/>
              <a:buFont typeface="Hind"/>
              <a:buChar char="■"/>
              <a:defRPr sz="1600">
                <a:solidFill>
                  <a:schemeClr val="dk1"/>
                </a:solidFill>
                <a:latin typeface="Hind"/>
                <a:ea typeface="Hind"/>
                <a:cs typeface="Hind"/>
                <a:sym typeface="Hind"/>
              </a:defRPr>
            </a:lvl3pPr>
            <a:lvl4pPr indent="-330200" lvl="3" marL="1828800">
              <a:lnSpc>
                <a:spcPct val="100000"/>
              </a:lnSpc>
              <a:spcBef>
                <a:spcPts val="0"/>
              </a:spcBef>
              <a:spcAft>
                <a:spcPts val="0"/>
              </a:spcAft>
              <a:buClr>
                <a:schemeClr val="dk1"/>
              </a:buClr>
              <a:buSzPts val="1600"/>
              <a:buFont typeface="Hind"/>
              <a:buChar char="●"/>
              <a:defRPr sz="1600">
                <a:solidFill>
                  <a:schemeClr val="dk1"/>
                </a:solidFill>
                <a:latin typeface="Hind"/>
                <a:ea typeface="Hind"/>
                <a:cs typeface="Hind"/>
                <a:sym typeface="Hind"/>
              </a:defRPr>
            </a:lvl4pPr>
            <a:lvl5pPr indent="-330200" lvl="4" marL="2286000">
              <a:lnSpc>
                <a:spcPct val="100000"/>
              </a:lnSpc>
              <a:spcBef>
                <a:spcPts val="0"/>
              </a:spcBef>
              <a:spcAft>
                <a:spcPts val="0"/>
              </a:spcAft>
              <a:buClr>
                <a:schemeClr val="dk1"/>
              </a:buClr>
              <a:buSzPts val="1600"/>
              <a:buFont typeface="Hind"/>
              <a:buChar char="○"/>
              <a:defRPr sz="1600">
                <a:solidFill>
                  <a:schemeClr val="dk1"/>
                </a:solidFill>
                <a:latin typeface="Hind"/>
                <a:ea typeface="Hind"/>
                <a:cs typeface="Hind"/>
                <a:sym typeface="Hind"/>
              </a:defRPr>
            </a:lvl5pPr>
            <a:lvl6pPr indent="-330200" lvl="5" marL="2743200">
              <a:lnSpc>
                <a:spcPct val="100000"/>
              </a:lnSpc>
              <a:spcBef>
                <a:spcPts val="0"/>
              </a:spcBef>
              <a:spcAft>
                <a:spcPts val="0"/>
              </a:spcAft>
              <a:buClr>
                <a:schemeClr val="dk1"/>
              </a:buClr>
              <a:buSzPts val="1600"/>
              <a:buFont typeface="Hind"/>
              <a:buChar char="■"/>
              <a:defRPr sz="1600">
                <a:solidFill>
                  <a:schemeClr val="dk1"/>
                </a:solidFill>
                <a:latin typeface="Hind"/>
                <a:ea typeface="Hind"/>
                <a:cs typeface="Hind"/>
                <a:sym typeface="Hind"/>
              </a:defRPr>
            </a:lvl6pPr>
            <a:lvl7pPr indent="-330200" lvl="6" marL="3200400">
              <a:lnSpc>
                <a:spcPct val="100000"/>
              </a:lnSpc>
              <a:spcBef>
                <a:spcPts val="0"/>
              </a:spcBef>
              <a:spcAft>
                <a:spcPts val="0"/>
              </a:spcAft>
              <a:buClr>
                <a:schemeClr val="dk1"/>
              </a:buClr>
              <a:buSzPts val="1600"/>
              <a:buFont typeface="Hind"/>
              <a:buChar char="●"/>
              <a:defRPr sz="1600">
                <a:solidFill>
                  <a:schemeClr val="dk1"/>
                </a:solidFill>
                <a:latin typeface="Hind"/>
                <a:ea typeface="Hind"/>
                <a:cs typeface="Hind"/>
                <a:sym typeface="Hind"/>
              </a:defRPr>
            </a:lvl7pPr>
            <a:lvl8pPr indent="-330200" lvl="7" marL="3657600">
              <a:lnSpc>
                <a:spcPct val="100000"/>
              </a:lnSpc>
              <a:spcBef>
                <a:spcPts val="0"/>
              </a:spcBef>
              <a:spcAft>
                <a:spcPts val="0"/>
              </a:spcAft>
              <a:buClr>
                <a:schemeClr val="dk1"/>
              </a:buClr>
              <a:buSzPts val="1600"/>
              <a:buFont typeface="Hind"/>
              <a:buChar char="○"/>
              <a:defRPr sz="1600">
                <a:solidFill>
                  <a:schemeClr val="dk1"/>
                </a:solidFill>
                <a:latin typeface="Hind"/>
                <a:ea typeface="Hind"/>
                <a:cs typeface="Hind"/>
                <a:sym typeface="Hind"/>
              </a:defRPr>
            </a:lvl8pPr>
            <a:lvl9pPr indent="-330200" lvl="8" marL="4114800">
              <a:lnSpc>
                <a:spcPct val="100000"/>
              </a:lnSpc>
              <a:spcBef>
                <a:spcPts val="0"/>
              </a:spcBef>
              <a:spcAft>
                <a:spcPts val="0"/>
              </a:spcAft>
              <a:buClr>
                <a:schemeClr val="dk1"/>
              </a:buClr>
              <a:buSzPts val="1600"/>
              <a:buFont typeface="Hind"/>
              <a:buChar char="■"/>
              <a:defRPr sz="1600">
                <a:solidFill>
                  <a:schemeClr val="dk1"/>
                </a:solidFill>
                <a:latin typeface="Hind"/>
                <a:ea typeface="Hind"/>
                <a:cs typeface="Hind"/>
                <a:sym typeface="Hind"/>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s://www.youtube.com/watch?v=UwyCpoPNbsQ"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ADC"/>
        </a:solidFill>
      </p:bgPr>
    </p:bg>
    <p:spTree>
      <p:nvGrpSpPr>
        <p:cNvPr id="694" name="Shape 694"/>
        <p:cNvGrpSpPr/>
        <p:nvPr/>
      </p:nvGrpSpPr>
      <p:grpSpPr>
        <a:xfrm>
          <a:off x="0" y="0"/>
          <a:ext cx="0" cy="0"/>
          <a:chOff x="0" y="0"/>
          <a:chExt cx="0" cy="0"/>
        </a:xfrm>
      </p:grpSpPr>
      <p:sp>
        <p:nvSpPr>
          <p:cNvPr id="695" name="Google Shape;695;p34"/>
          <p:cNvSpPr txBox="1"/>
          <p:nvPr>
            <p:ph type="ctrTitle"/>
          </p:nvPr>
        </p:nvSpPr>
        <p:spPr>
          <a:xfrm>
            <a:off x="1581350" y="1784071"/>
            <a:ext cx="5986500" cy="90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COREOGRAFÍA</a:t>
            </a:r>
            <a:endParaRPr/>
          </a:p>
        </p:txBody>
      </p:sp>
      <p:sp>
        <p:nvSpPr>
          <p:cNvPr id="696" name="Google Shape;696;p34"/>
          <p:cNvSpPr txBox="1"/>
          <p:nvPr>
            <p:ph idx="1" type="subTitle"/>
          </p:nvPr>
        </p:nvSpPr>
        <p:spPr>
          <a:xfrm>
            <a:off x="2072900" y="3322517"/>
            <a:ext cx="5003400" cy="54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Expresión Corporal y Danza - Música </a:t>
            </a:r>
            <a:endParaRPr/>
          </a:p>
        </p:txBody>
      </p:sp>
      <p:sp>
        <p:nvSpPr>
          <p:cNvPr id="697" name="Google Shape;697;p34"/>
          <p:cNvSpPr txBox="1"/>
          <p:nvPr>
            <p:ph idx="2" type="subTitle"/>
          </p:nvPr>
        </p:nvSpPr>
        <p:spPr>
          <a:xfrm>
            <a:off x="1686300" y="2559275"/>
            <a:ext cx="5771400" cy="641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EVIDENCIA - UNIDAD II</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p35"/>
          <p:cNvSpPr txBox="1"/>
          <p:nvPr/>
        </p:nvSpPr>
        <p:spPr>
          <a:xfrm>
            <a:off x="1090050" y="0"/>
            <a:ext cx="6963900" cy="600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700">
                <a:solidFill>
                  <a:srgbClr val="980000"/>
                </a:solidFill>
                <a:latin typeface="Fredoka One"/>
                <a:ea typeface="Fredoka One"/>
                <a:cs typeface="Fredoka One"/>
                <a:sym typeface="Fredoka One"/>
              </a:rPr>
              <a:t>Escuela Normal de Educación Preescolar</a:t>
            </a:r>
            <a:endParaRPr sz="2700">
              <a:solidFill>
                <a:srgbClr val="980000"/>
              </a:solidFill>
              <a:latin typeface="Fredoka One"/>
              <a:ea typeface="Fredoka One"/>
              <a:cs typeface="Fredoka One"/>
              <a:sym typeface="Fredoka One"/>
            </a:endParaRPr>
          </a:p>
        </p:txBody>
      </p:sp>
      <p:sp>
        <p:nvSpPr>
          <p:cNvPr id="703" name="Google Shape;703;p35"/>
          <p:cNvSpPr txBox="1"/>
          <p:nvPr/>
        </p:nvSpPr>
        <p:spPr>
          <a:xfrm>
            <a:off x="1448250" y="448425"/>
            <a:ext cx="62475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300">
                <a:solidFill>
                  <a:schemeClr val="accent4"/>
                </a:solidFill>
                <a:latin typeface="Fredoka One"/>
                <a:ea typeface="Fredoka One"/>
                <a:cs typeface="Fredoka One"/>
                <a:sym typeface="Fredoka One"/>
              </a:rPr>
              <a:t>Expresión Corporal y Danza - Música </a:t>
            </a:r>
            <a:endParaRPr sz="2300">
              <a:solidFill>
                <a:schemeClr val="accent4"/>
              </a:solidFill>
              <a:latin typeface="Fredoka One"/>
              <a:ea typeface="Fredoka One"/>
              <a:cs typeface="Fredoka One"/>
              <a:sym typeface="Fredoka One"/>
            </a:endParaRPr>
          </a:p>
        </p:txBody>
      </p:sp>
      <p:sp>
        <p:nvSpPr>
          <p:cNvPr id="704" name="Google Shape;704;p35"/>
          <p:cNvSpPr txBox="1"/>
          <p:nvPr/>
        </p:nvSpPr>
        <p:spPr>
          <a:xfrm>
            <a:off x="1448250" y="816013"/>
            <a:ext cx="6247500" cy="892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300">
                <a:solidFill>
                  <a:schemeClr val="accent6"/>
                </a:solidFill>
                <a:latin typeface="Fredoka One"/>
                <a:ea typeface="Fredoka One"/>
                <a:cs typeface="Fredoka One"/>
                <a:sym typeface="Fredoka One"/>
              </a:rPr>
              <a:t>Maestra. María Efigenia Maury Arredondo y Profesor. Jesús Armando Posadas</a:t>
            </a:r>
            <a:endParaRPr sz="2300">
              <a:solidFill>
                <a:schemeClr val="accent6"/>
              </a:solidFill>
              <a:latin typeface="Fredoka One"/>
              <a:ea typeface="Fredoka One"/>
              <a:cs typeface="Fredoka One"/>
              <a:sym typeface="Fredoka One"/>
            </a:endParaRPr>
          </a:p>
        </p:txBody>
      </p:sp>
      <p:sp>
        <p:nvSpPr>
          <p:cNvPr id="705" name="Google Shape;705;p35"/>
          <p:cNvSpPr txBox="1"/>
          <p:nvPr/>
        </p:nvSpPr>
        <p:spPr>
          <a:xfrm>
            <a:off x="1448250" y="1531275"/>
            <a:ext cx="62475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chemeClr val="accent1"/>
                </a:solidFill>
                <a:latin typeface="Fredoka One"/>
                <a:ea typeface="Fredoka One"/>
                <a:cs typeface="Fredoka One"/>
                <a:sym typeface="Fredoka One"/>
              </a:rPr>
              <a:t>EVIDENCIA - UNIDAD II</a:t>
            </a:r>
            <a:endParaRPr sz="3000">
              <a:solidFill>
                <a:schemeClr val="accent1"/>
              </a:solidFill>
              <a:latin typeface="Fredoka One"/>
              <a:ea typeface="Fredoka One"/>
              <a:cs typeface="Fredoka One"/>
              <a:sym typeface="Fredoka One"/>
            </a:endParaRPr>
          </a:p>
        </p:txBody>
      </p:sp>
      <p:sp>
        <p:nvSpPr>
          <p:cNvPr id="706" name="Google Shape;706;p35"/>
          <p:cNvSpPr txBox="1"/>
          <p:nvPr/>
        </p:nvSpPr>
        <p:spPr>
          <a:xfrm>
            <a:off x="866700" y="1924550"/>
            <a:ext cx="4500000" cy="2733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800">
                <a:solidFill>
                  <a:srgbClr val="980000"/>
                </a:solidFill>
                <a:latin typeface="Fredoka One"/>
                <a:ea typeface="Fredoka One"/>
                <a:cs typeface="Fredoka One"/>
                <a:sym typeface="Fredoka One"/>
              </a:rPr>
              <a:t>EQUIPO:</a:t>
            </a:r>
            <a:endParaRPr sz="2800">
              <a:solidFill>
                <a:srgbClr val="980000"/>
              </a:solidFill>
              <a:latin typeface="Fredoka One"/>
              <a:ea typeface="Fredoka One"/>
              <a:cs typeface="Fredoka One"/>
              <a:sym typeface="Fredoka One"/>
            </a:endParaRPr>
          </a:p>
          <a:p>
            <a:pPr indent="-317500" lvl="0" marL="457200" rtl="0" algn="just">
              <a:spcBef>
                <a:spcPts val="0"/>
              </a:spcBef>
              <a:spcAft>
                <a:spcPts val="0"/>
              </a:spcAft>
              <a:buClr>
                <a:srgbClr val="980000"/>
              </a:buClr>
              <a:buSzPts val="1400"/>
              <a:buFont typeface="Fredoka One"/>
              <a:buChar char="●"/>
            </a:pPr>
            <a:r>
              <a:rPr lang="en">
                <a:solidFill>
                  <a:srgbClr val="980000"/>
                </a:solidFill>
                <a:latin typeface="Fredoka One"/>
                <a:ea typeface="Fredoka One"/>
                <a:cs typeface="Fredoka One"/>
                <a:sym typeface="Fredoka One"/>
              </a:rPr>
              <a:t>Mariana Gutiérrez Morales - #12</a:t>
            </a:r>
            <a:endParaRPr>
              <a:solidFill>
                <a:srgbClr val="980000"/>
              </a:solidFill>
              <a:latin typeface="Fredoka One"/>
              <a:ea typeface="Fredoka One"/>
              <a:cs typeface="Fredoka One"/>
              <a:sym typeface="Fredoka One"/>
            </a:endParaRPr>
          </a:p>
          <a:p>
            <a:pPr indent="-317500" lvl="0" marL="457200" rtl="0" algn="just">
              <a:spcBef>
                <a:spcPts val="0"/>
              </a:spcBef>
              <a:spcAft>
                <a:spcPts val="0"/>
              </a:spcAft>
              <a:buClr>
                <a:srgbClr val="980000"/>
              </a:buClr>
              <a:buSzPts val="1400"/>
              <a:buFont typeface="Fredoka One"/>
              <a:buChar char="●"/>
            </a:pPr>
            <a:r>
              <a:rPr lang="en">
                <a:solidFill>
                  <a:srgbClr val="980000"/>
                </a:solidFill>
                <a:latin typeface="Fredoka One"/>
                <a:ea typeface="Fredoka One"/>
                <a:cs typeface="Fredoka One"/>
                <a:sym typeface="Fredoka One"/>
              </a:rPr>
              <a:t>Carolina Estefania Herrera Rodríguez </a:t>
            </a:r>
            <a:r>
              <a:rPr lang="en">
                <a:solidFill>
                  <a:srgbClr val="980000"/>
                </a:solidFill>
                <a:latin typeface="Fredoka One"/>
                <a:ea typeface="Fredoka One"/>
                <a:cs typeface="Fredoka One"/>
                <a:sym typeface="Fredoka One"/>
              </a:rPr>
              <a:t>- #13</a:t>
            </a:r>
            <a:endParaRPr>
              <a:solidFill>
                <a:srgbClr val="980000"/>
              </a:solidFill>
              <a:latin typeface="Fredoka One"/>
              <a:ea typeface="Fredoka One"/>
              <a:cs typeface="Fredoka One"/>
              <a:sym typeface="Fredoka One"/>
            </a:endParaRPr>
          </a:p>
          <a:p>
            <a:pPr indent="-317500" lvl="0" marL="457200" rtl="0" algn="just">
              <a:spcBef>
                <a:spcPts val="0"/>
              </a:spcBef>
              <a:spcAft>
                <a:spcPts val="0"/>
              </a:spcAft>
              <a:buClr>
                <a:srgbClr val="980000"/>
              </a:buClr>
              <a:buSzPts val="1400"/>
              <a:buFont typeface="Fredoka One"/>
              <a:buChar char="●"/>
            </a:pPr>
            <a:r>
              <a:rPr lang="en">
                <a:solidFill>
                  <a:srgbClr val="980000"/>
                </a:solidFill>
                <a:latin typeface="Fredoka One"/>
                <a:ea typeface="Fredoka One"/>
                <a:cs typeface="Fredoka One"/>
                <a:sym typeface="Fredoka One"/>
              </a:rPr>
              <a:t>Julia Faela Jiménez Ramírez </a:t>
            </a:r>
            <a:r>
              <a:rPr lang="en">
                <a:solidFill>
                  <a:srgbClr val="980000"/>
                </a:solidFill>
                <a:latin typeface="Fredoka One"/>
                <a:ea typeface="Fredoka One"/>
                <a:cs typeface="Fredoka One"/>
                <a:sym typeface="Fredoka One"/>
              </a:rPr>
              <a:t>- #14</a:t>
            </a:r>
            <a:endParaRPr>
              <a:solidFill>
                <a:srgbClr val="980000"/>
              </a:solidFill>
              <a:latin typeface="Fredoka One"/>
              <a:ea typeface="Fredoka One"/>
              <a:cs typeface="Fredoka One"/>
              <a:sym typeface="Fredoka One"/>
            </a:endParaRPr>
          </a:p>
          <a:p>
            <a:pPr indent="-317500" lvl="0" marL="457200" rtl="0" algn="just">
              <a:spcBef>
                <a:spcPts val="0"/>
              </a:spcBef>
              <a:spcAft>
                <a:spcPts val="0"/>
              </a:spcAft>
              <a:buClr>
                <a:srgbClr val="980000"/>
              </a:buClr>
              <a:buSzPts val="1400"/>
              <a:buFont typeface="Fredoka One"/>
              <a:buChar char="●"/>
            </a:pPr>
            <a:r>
              <a:rPr lang="en">
                <a:solidFill>
                  <a:srgbClr val="980000"/>
                </a:solidFill>
                <a:latin typeface="Fredoka One"/>
                <a:ea typeface="Fredoka One"/>
                <a:cs typeface="Fredoka One"/>
                <a:sym typeface="Fredoka One"/>
              </a:rPr>
              <a:t>Salma Rubí Jiménez Uribe </a:t>
            </a:r>
            <a:r>
              <a:rPr lang="en">
                <a:solidFill>
                  <a:srgbClr val="980000"/>
                </a:solidFill>
                <a:latin typeface="Fredoka One"/>
                <a:ea typeface="Fredoka One"/>
                <a:cs typeface="Fredoka One"/>
                <a:sym typeface="Fredoka One"/>
              </a:rPr>
              <a:t>- #15</a:t>
            </a:r>
            <a:endParaRPr>
              <a:solidFill>
                <a:srgbClr val="980000"/>
              </a:solidFill>
              <a:latin typeface="Fredoka One"/>
              <a:ea typeface="Fredoka One"/>
              <a:cs typeface="Fredoka One"/>
              <a:sym typeface="Fredoka One"/>
            </a:endParaRPr>
          </a:p>
          <a:p>
            <a:pPr indent="-317500" lvl="0" marL="457200" rtl="0" algn="just">
              <a:spcBef>
                <a:spcPts val="0"/>
              </a:spcBef>
              <a:spcAft>
                <a:spcPts val="0"/>
              </a:spcAft>
              <a:buClr>
                <a:srgbClr val="980000"/>
              </a:buClr>
              <a:buSzPts val="1400"/>
              <a:buFont typeface="Fredoka One"/>
              <a:buChar char="●"/>
            </a:pPr>
            <a:r>
              <a:rPr lang="en">
                <a:solidFill>
                  <a:srgbClr val="980000"/>
                </a:solidFill>
                <a:latin typeface="Fredoka One"/>
                <a:ea typeface="Fredoka One"/>
                <a:cs typeface="Fredoka One"/>
                <a:sym typeface="Fredoka One"/>
              </a:rPr>
              <a:t>Daniela Guadalupe López Rocha </a:t>
            </a:r>
            <a:r>
              <a:rPr lang="en">
                <a:solidFill>
                  <a:srgbClr val="980000"/>
                </a:solidFill>
                <a:latin typeface="Fredoka One"/>
                <a:ea typeface="Fredoka One"/>
                <a:cs typeface="Fredoka One"/>
                <a:sym typeface="Fredoka One"/>
              </a:rPr>
              <a:t>- #16</a:t>
            </a:r>
            <a:endParaRPr>
              <a:solidFill>
                <a:srgbClr val="980000"/>
              </a:solidFill>
              <a:latin typeface="Fredoka One"/>
              <a:ea typeface="Fredoka One"/>
              <a:cs typeface="Fredoka One"/>
              <a:sym typeface="Fredoka One"/>
            </a:endParaRPr>
          </a:p>
          <a:p>
            <a:pPr indent="-317500" lvl="0" marL="457200" rtl="0" algn="just">
              <a:spcBef>
                <a:spcPts val="0"/>
              </a:spcBef>
              <a:spcAft>
                <a:spcPts val="0"/>
              </a:spcAft>
              <a:buClr>
                <a:srgbClr val="980000"/>
              </a:buClr>
              <a:buSzPts val="1400"/>
              <a:buFont typeface="Fredoka One"/>
              <a:buChar char="●"/>
            </a:pPr>
            <a:r>
              <a:rPr lang="en">
                <a:solidFill>
                  <a:srgbClr val="980000"/>
                </a:solidFill>
                <a:latin typeface="Fredoka One"/>
                <a:ea typeface="Fredoka One"/>
                <a:cs typeface="Fredoka One"/>
                <a:sym typeface="Fredoka One"/>
              </a:rPr>
              <a:t>Fátima Nuncio Moreno </a:t>
            </a:r>
            <a:r>
              <a:rPr lang="en">
                <a:solidFill>
                  <a:srgbClr val="980000"/>
                </a:solidFill>
                <a:latin typeface="Fredoka One"/>
                <a:ea typeface="Fredoka One"/>
                <a:cs typeface="Fredoka One"/>
                <a:sym typeface="Fredoka One"/>
              </a:rPr>
              <a:t>- #17</a:t>
            </a:r>
            <a:endParaRPr>
              <a:solidFill>
                <a:srgbClr val="980000"/>
              </a:solidFill>
              <a:latin typeface="Fredoka One"/>
              <a:ea typeface="Fredoka One"/>
              <a:cs typeface="Fredoka One"/>
              <a:sym typeface="Fredoka One"/>
            </a:endParaRPr>
          </a:p>
          <a:p>
            <a:pPr indent="-317500" lvl="0" marL="457200" rtl="0" algn="just">
              <a:spcBef>
                <a:spcPts val="0"/>
              </a:spcBef>
              <a:spcAft>
                <a:spcPts val="0"/>
              </a:spcAft>
              <a:buClr>
                <a:srgbClr val="980000"/>
              </a:buClr>
              <a:buSzPts val="1400"/>
              <a:buFont typeface="Fredoka One"/>
              <a:buChar char="●"/>
            </a:pPr>
            <a:r>
              <a:rPr lang="en">
                <a:solidFill>
                  <a:srgbClr val="980000"/>
                </a:solidFill>
                <a:latin typeface="Fredoka One"/>
                <a:ea typeface="Fredoka One"/>
                <a:cs typeface="Fredoka One"/>
                <a:sym typeface="Fredoka One"/>
              </a:rPr>
              <a:t>Nayeli Lizbeth Ramos Lara </a:t>
            </a:r>
            <a:r>
              <a:rPr lang="en">
                <a:solidFill>
                  <a:srgbClr val="980000"/>
                </a:solidFill>
                <a:latin typeface="Fredoka One"/>
                <a:ea typeface="Fredoka One"/>
                <a:cs typeface="Fredoka One"/>
                <a:sym typeface="Fredoka One"/>
              </a:rPr>
              <a:t>- #18</a:t>
            </a:r>
            <a:endParaRPr>
              <a:solidFill>
                <a:srgbClr val="980000"/>
              </a:solidFill>
              <a:latin typeface="Fredoka One"/>
              <a:ea typeface="Fredoka One"/>
              <a:cs typeface="Fredoka One"/>
              <a:sym typeface="Fredoka One"/>
            </a:endParaRPr>
          </a:p>
          <a:p>
            <a:pPr indent="-317500" lvl="0" marL="457200" rtl="0" algn="just">
              <a:spcBef>
                <a:spcPts val="0"/>
              </a:spcBef>
              <a:spcAft>
                <a:spcPts val="0"/>
              </a:spcAft>
              <a:buClr>
                <a:srgbClr val="980000"/>
              </a:buClr>
              <a:buSzPts val="1400"/>
              <a:buFont typeface="Fredoka One"/>
              <a:buChar char="●"/>
            </a:pPr>
            <a:r>
              <a:rPr lang="en">
                <a:solidFill>
                  <a:srgbClr val="980000"/>
                </a:solidFill>
                <a:latin typeface="Fredoka One"/>
                <a:ea typeface="Fredoka One"/>
                <a:cs typeface="Fredoka One"/>
                <a:sym typeface="Fredoka One"/>
              </a:rPr>
              <a:t>Rosa María Sánchez García </a:t>
            </a:r>
            <a:r>
              <a:rPr lang="en">
                <a:solidFill>
                  <a:srgbClr val="980000"/>
                </a:solidFill>
                <a:latin typeface="Fredoka One"/>
                <a:ea typeface="Fredoka One"/>
                <a:cs typeface="Fredoka One"/>
                <a:sym typeface="Fredoka One"/>
              </a:rPr>
              <a:t>- #19</a:t>
            </a:r>
            <a:endParaRPr>
              <a:solidFill>
                <a:srgbClr val="980000"/>
              </a:solidFill>
              <a:latin typeface="Fredoka One"/>
              <a:ea typeface="Fredoka One"/>
              <a:cs typeface="Fredoka One"/>
              <a:sym typeface="Fredoka One"/>
            </a:endParaRPr>
          </a:p>
          <a:p>
            <a:pPr indent="-317500" lvl="0" marL="457200" rtl="0" algn="just">
              <a:spcBef>
                <a:spcPts val="0"/>
              </a:spcBef>
              <a:spcAft>
                <a:spcPts val="0"/>
              </a:spcAft>
              <a:buClr>
                <a:srgbClr val="980000"/>
              </a:buClr>
              <a:buSzPts val="1400"/>
              <a:buFont typeface="Fredoka One"/>
              <a:buChar char="●"/>
            </a:pPr>
            <a:r>
              <a:rPr lang="en">
                <a:solidFill>
                  <a:srgbClr val="980000"/>
                </a:solidFill>
                <a:latin typeface="Fredoka One"/>
                <a:ea typeface="Fredoka One"/>
                <a:cs typeface="Fredoka One"/>
                <a:sym typeface="Fredoka One"/>
              </a:rPr>
              <a:t>Daniela Abigail Vázquez Esquivel </a:t>
            </a:r>
            <a:r>
              <a:rPr lang="en">
                <a:solidFill>
                  <a:srgbClr val="980000"/>
                </a:solidFill>
                <a:latin typeface="Fredoka One"/>
                <a:ea typeface="Fredoka One"/>
                <a:cs typeface="Fredoka One"/>
                <a:sym typeface="Fredoka One"/>
              </a:rPr>
              <a:t>- #20</a:t>
            </a:r>
            <a:endParaRPr>
              <a:solidFill>
                <a:srgbClr val="980000"/>
              </a:solidFill>
              <a:latin typeface="Fredoka One"/>
              <a:ea typeface="Fredoka One"/>
              <a:cs typeface="Fredoka One"/>
              <a:sym typeface="Fredoka One"/>
            </a:endParaRPr>
          </a:p>
          <a:p>
            <a:pPr indent="-317500" lvl="0" marL="457200" rtl="0" algn="just">
              <a:spcBef>
                <a:spcPts val="0"/>
              </a:spcBef>
              <a:spcAft>
                <a:spcPts val="0"/>
              </a:spcAft>
              <a:buClr>
                <a:srgbClr val="980000"/>
              </a:buClr>
              <a:buSzPts val="1400"/>
              <a:buFont typeface="Fredoka One"/>
              <a:buChar char="●"/>
            </a:pPr>
            <a:r>
              <a:rPr lang="en">
                <a:solidFill>
                  <a:srgbClr val="980000"/>
                </a:solidFill>
                <a:latin typeface="Fredoka One"/>
                <a:ea typeface="Fredoka One"/>
                <a:cs typeface="Fredoka One"/>
                <a:sym typeface="Fredoka One"/>
              </a:rPr>
              <a:t>Ana Cecilia Villanueva García </a:t>
            </a:r>
            <a:r>
              <a:rPr lang="en">
                <a:solidFill>
                  <a:srgbClr val="980000"/>
                </a:solidFill>
                <a:latin typeface="Fredoka One"/>
                <a:ea typeface="Fredoka One"/>
                <a:cs typeface="Fredoka One"/>
                <a:sym typeface="Fredoka One"/>
              </a:rPr>
              <a:t>- #21</a:t>
            </a:r>
            <a:endParaRPr>
              <a:solidFill>
                <a:srgbClr val="980000"/>
              </a:solidFill>
              <a:latin typeface="Fredoka One"/>
              <a:ea typeface="Fredoka One"/>
              <a:cs typeface="Fredoka One"/>
              <a:sym typeface="Fredoka One"/>
            </a:endParaRPr>
          </a:p>
        </p:txBody>
      </p:sp>
      <p:sp>
        <p:nvSpPr>
          <p:cNvPr id="707" name="Google Shape;707;p35"/>
          <p:cNvSpPr/>
          <p:nvPr/>
        </p:nvSpPr>
        <p:spPr>
          <a:xfrm flipH="1" rot="-3110794">
            <a:off x="5393735" y="2465707"/>
            <a:ext cx="3487961" cy="1346194"/>
          </a:xfrm>
          <a:custGeom>
            <a:rect b="b" l="l" r="r" t="t"/>
            <a:pathLst>
              <a:path extrusionOk="0" h="25361" w="48378">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35"/>
          <p:cNvSpPr txBox="1"/>
          <p:nvPr/>
        </p:nvSpPr>
        <p:spPr>
          <a:xfrm rot="-2149050">
            <a:off x="5471641" y="2677585"/>
            <a:ext cx="3534656" cy="692577"/>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accent6"/>
                </a:solidFill>
                <a:latin typeface="Fredoka One"/>
                <a:ea typeface="Fredoka One"/>
                <a:cs typeface="Fredoka One"/>
                <a:sym typeface="Fredoka One"/>
              </a:rPr>
              <a:t>COREOGRAFÍA</a:t>
            </a:r>
            <a:endParaRPr sz="3300">
              <a:solidFill>
                <a:schemeClr val="accent6"/>
              </a:solidFill>
              <a:latin typeface="Fredoka One"/>
              <a:ea typeface="Fredoka One"/>
              <a:cs typeface="Fredoka One"/>
              <a:sym typeface="Fredoka On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ADC"/>
        </a:solidFill>
      </p:bgPr>
    </p:bg>
    <p:spTree>
      <p:nvGrpSpPr>
        <p:cNvPr id="712" name="Shape 712"/>
        <p:cNvGrpSpPr/>
        <p:nvPr/>
      </p:nvGrpSpPr>
      <p:grpSpPr>
        <a:xfrm>
          <a:off x="0" y="0"/>
          <a:ext cx="0" cy="0"/>
          <a:chOff x="0" y="0"/>
          <a:chExt cx="0" cy="0"/>
        </a:xfrm>
      </p:grpSpPr>
      <p:sp>
        <p:nvSpPr>
          <p:cNvPr id="713" name="Google Shape;713;p36"/>
          <p:cNvSpPr txBox="1"/>
          <p:nvPr>
            <p:ph type="ctrTitle"/>
          </p:nvPr>
        </p:nvSpPr>
        <p:spPr>
          <a:xfrm>
            <a:off x="2194350" y="1388950"/>
            <a:ext cx="4755300" cy="941700"/>
          </a:xfrm>
          <a:prstGeom prst="rect">
            <a:avLst/>
          </a:prstGeom>
        </p:spPr>
        <p:txBody>
          <a:bodyPr anchorCtr="0" anchor="t" bIns="91425" lIns="91425" spcFirstLastPara="1" rIns="91425" wrap="square" tIns="146300">
            <a:noAutofit/>
          </a:bodyPr>
          <a:lstStyle/>
          <a:p>
            <a:pPr indent="0" lvl="0" marL="0" rtl="0" algn="ctr">
              <a:spcBef>
                <a:spcPts val="0"/>
              </a:spcBef>
              <a:spcAft>
                <a:spcPts val="0"/>
              </a:spcAft>
              <a:buNone/>
            </a:pPr>
            <a:r>
              <a:rPr lang="en">
                <a:solidFill>
                  <a:schemeClr val="dk1"/>
                </a:solidFill>
              </a:rPr>
              <a:t>Competencia</a:t>
            </a:r>
            <a:endParaRPr sz="2800">
              <a:solidFill>
                <a:schemeClr val="dk1"/>
              </a:solidFill>
            </a:endParaRPr>
          </a:p>
        </p:txBody>
      </p:sp>
      <p:sp>
        <p:nvSpPr>
          <p:cNvPr id="714" name="Google Shape;714;p36"/>
          <p:cNvSpPr txBox="1"/>
          <p:nvPr>
            <p:ph idx="1" type="subTitle"/>
          </p:nvPr>
        </p:nvSpPr>
        <p:spPr>
          <a:xfrm>
            <a:off x="2194350" y="2330650"/>
            <a:ext cx="4910700" cy="1414500"/>
          </a:xfrm>
          <a:prstGeom prst="rect">
            <a:avLst/>
          </a:prstGeom>
        </p:spPr>
        <p:txBody>
          <a:bodyPr anchorCtr="0" anchor="t" bIns="91425" lIns="91425" spcFirstLastPara="1" rIns="91425" wrap="square" tIns="91425">
            <a:noAutofit/>
          </a:bodyPr>
          <a:lstStyle/>
          <a:p>
            <a:pPr indent="-228600" lvl="0" marL="0" rtl="0" algn="just">
              <a:lnSpc>
                <a:spcPct val="115000"/>
              </a:lnSpc>
              <a:spcBef>
                <a:spcPts val="1500"/>
              </a:spcBef>
              <a:spcAft>
                <a:spcPts val="0"/>
              </a:spcAft>
              <a:buNone/>
            </a:pPr>
            <a:r>
              <a:rPr lang="en" sz="1400">
                <a:solidFill>
                  <a:srgbClr val="000000"/>
                </a:solidFill>
                <a:latin typeface="Comic Sans MS"/>
                <a:ea typeface="Comic Sans MS"/>
                <a:cs typeface="Comic Sans MS"/>
                <a:sym typeface="Comic Sans MS"/>
              </a:rPr>
              <a:t>Integra recursos de la investigación educativa para enriquecer su práctica profesional, expresando su interés por el conocimiento, la ciencia y la mejora de la educación.</a:t>
            </a:r>
            <a:endParaRPr sz="1400">
              <a:solidFill>
                <a:srgbClr val="000000"/>
              </a:solidFill>
              <a:latin typeface="Comic Sans MS"/>
              <a:ea typeface="Comic Sans MS"/>
              <a:cs typeface="Comic Sans MS"/>
              <a:sym typeface="Comic Sans MS"/>
            </a:endParaRPr>
          </a:p>
          <a:p>
            <a:pPr indent="0" lvl="0" marL="0" rtl="0" algn="just">
              <a:spcBef>
                <a:spcPts val="0"/>
              </a:spcBef>
              <a:spcAft>
                <a:spcPts val="0"/>
              </a:spcAft>
              <a:buNone/>
            </a:pPr>
            <a:r>
              <a:t/>
            </a:r>
            <a:endParaRPr>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sp>
        <p:nvSpPr>
          <p:cNvPr id="719" name="Google Shape;719;p37"/>
          <p:cNvSpPr txBox="1"/>
          <p:nvPr>
            <p:ph type="title"/>
          </p:nvPr>
        </p:nvSpPr>
        <p:spPr>
          <a:xfrm>
            <a:off x="712350" y="300557"/>
            <a:ext cx="7719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Danzas Regionales</a:t>
            </a:r>
            <a:endParaRPr/>
          </a:p>
        </p:txBody>
      </p:sp>
      <p:sp>
        <p:nvSpPr>
          <p:cNvPr id="720" name="Google Shape;720;p37"/>
          <p:cNvSpPr txBox="1"/>
          <p:nvPr>
            <p:ph idx="1" type="subTitle"/>
          </p:nvPr>
        </p:nvSpPr>
        <p:spPr>
          <a:xfrm>
            <a:off x="712350" y="1058900"/>
            <a:ext cx="7719300" cy="3621600"/>
          </a:xfrm>
          <a:prstGeom prst="rect">
            <a:avLst/>
          </a:prstGeom>
        </p:spPr>
        <p:txBody>
          <a:bodyPr anchorCtr="0" anchor="t" bIns="91425" lIns="91425" spcFirstLastPara="1" rIns="91425" wrap="square" tIns="91425">
            <a:noAutofit/>
          </a:bodyPr>
          <a:lstStyle/>
          <a:p>
            <a:pPr indent="0" lvl="0" marL="0" rtl="0" algn="just">
              <a:lnSpc>
                <a:spcPct val="115000"/>
              </a:lnSpc>
              <a:spcBef>
                <a:spcPts val="600"/>
              </a:spcBef>
              <a:spcAft>
                <a:spcPts val="0"/>
              </a:spcAft>
              <a:buNone/>
            </a:pPr>
            <a:r>
              <a:rPr lang="en">
                <a:solidFill>
                  <a:srgbClr val="000000"/>
                </a:solidFill>
                <a:latin typeface="Comic Sans MS"/>
                <a:ea typeface="Comic Sans MS"/>
                <a:cs typeface="Comic Sans MS"/>
                <a:sym typeface="Comic Sans MS"/>
              </a:rPr>
              <a:t>Desde antes de la llegada de los españoles, para los pueblos que habitaban México, la danza ritual era parte importante en la vida cotidiana. Los religiosos que evangelizaron estas tierras trataron de suprimirlas, pero, en vista de lo arriesgadas que estaban, las fueron </a:t>
            </a:r>
            <a:r>
              <a:rPr i="1" lang="en">
                <a:solidFill>
                  <a:srgbClr val="000000"/>
                </a:solidFill>
                <a:latin typeface="Comic Sans MS"/>
                <a:ea typeface="Comic Sans MS"/>
                <a:cs typeface="Comic Sans MS"/>
                <a:sym typeface="Comic Sans MS"/>
              </a:rPr>
              <a:t>adaptando</a:t>
            </a:r>
            <a:r>
              <a:rPr lang="en">
                <a:solidFill>
                  <a:srgbClr val="000000"/>
                </a:solidFill>
                <a:latin typeface="Comic Sans MS"/>
                <a:ea typeface="Comic Sans MS"/>
                <a:cs typeface="Comic Sans MS"/>
                <a:sym typeface="Comic Sans MS"/>
              </a:rPr>
              <a:t> o cristianizando dándole así nuevos significados.</a:t>
            </a:r>
            <a:endParaRPr>
              <a:solidFill>
                <a:srgbClr val="000000"/>
              </a:solidFill>
              <a:latin typeface="Comic Sans MS"/>
              <a:ea typeface="Comic Sans MS"/>
              <a:cs typeface="Comic Sans MS"/>
              <a:sym typeface="Comic Sans MS"/>
            </a:endParaRPr>
          </a:p>
          <a:p>
            <a:pPr indent="0" lvl="0" marL="0" rtl="0" algn="l">
              <a:lnSpc>
                <a:spcPct val="115000"/>
              </a:lnSpc>
              <a:spcBef>
                <a:spcPts val="700"/>
              </a:spcBef>
              <a:spcAft>
                <a:spcPts val="0"/>
              </a:spcAft>
              <a:buNone/>
            </a:pPr>
            <a:r>
              <a:rPr lang="en">
                <a:solidFill>
                  <a:srgbClr val="202122"/>
                </a:solidFill>
                <a:latin typeface="Comic Sans MS"/>
                <a:ea typeface="Comic Sans MS"/>
                <a:cs typeface="Comic Sans MS"/>
                <a:sym typeface="Comic Sans MS"/>
              </a:rPr>
              <a:t>La danza regional mexicana aspira a ser vinculada a la tradición, la lucha por la re valoración, conservación y enriquecimiento de la cultura nacional y la creencia de que la danza no solo enseña una técnica, unos pasos, sino enseñar una forma de vida, una concepción del mundo, desarrollar un sentido de la estética, de lo bello, así como la vinculación con otras artes, con la finalidad de potenciar las capacidades, habilidades y destrezas de los futuros danzantes.</a:t>
            </a:r>
            <a:endParaRPr>
              <a:solidFill>
                <a:srgbClr val="202122"/>
              </a:solidFill>
              <a:latin typeface="Comic Sans MS"/>
              <a:ea typeface="Comic Sans MS"/>
              <a:cs typeface="Comic Sans MS"/>
              <a:sym typeface="Comic Sans MS"/>
            </a:endParaRPr>
          </a:p>
          <a:p>
            <a:pPr indent="0" lvl="0" marL="0" rtl="0" algn="l">
              <a:lnSpc>
                <a:spcPct val="115000"/>
              </a:lnSpc>
              <a:spcBef>
                <a:spcPts val="700"/>
              </a:spcBef>
              <a:spcAft>
                <a:spcPts val="0"/>
              </a:spcAft>
              <a:buNone/>
            </a:pPr>
            <a:r>
              <a:t/>
            </a:r>
            <a:endParaRPr>
              <a:solidFill>
                <a:srgbClr val="202122"/>
              </a:solidFill>
              <a:latin typeface="Comic Sans MS"/>
              <a:ea typeface="Comic Sans MS"/>
              <a:cs typeface="Comic Sans MS"/>
              <a:sym typeface="Comic Sans MS"/>
            </a:endParaRPr>
          </a:p>
          <a:p>
            <a:pPr indent="0" lvl="0" marL="0" rtl="0" algn="l">
              <a:spcBef>
                <a:spcPts val="700"/>
              </a:spcBef>
              <a:spcAft>
                <a:spcPts val="0"/>
              </a:spcAft>
              <a:buNone/>
            </a:pPr>
            <a:r>
              <a:t/>
            </a:r>
            <a:endParaRPr/>
          </a:p>
        </p:txBody>
      </p:sp>
      <p:pic>
        <p:nvPicPr>
          <p:cNvPr id="721" name="Google Shape;721;p37"/>
          <p:cNvPicPr preferRelativeResize="0"/>
          <p:nvPr/>
        </p:nvPicPr>
        <p:blipFill>
          <a:blip r:embed="rId3">
            <a:alphaModFix/>
          </a:blip>
          <a:stretch>
            <a:fillRect/>
          </a:stretch>
        </p:blipFill>
        <p:spPr>
          <a:xfrm>
            <a:off x="6633500" y="2953900"/>
            <a:ext cx="2510500" cy="2189600"/>
          </a:xfrm>
          <a:prstGeom prst="rect">
            <a:avLst/>
          </a:prstGeom>
          <a:noFill/>
          <a:ln>
            <a:noFill/>
          </a:ln>
        </p:spPr>
      </p:pic>
      <p:sp>
        <p:nvSpPr>
          <p:cNvPr id="722" name="Google Shape;722;p37"/>
          <p:cNvSpPr txBox="1"/>
          <p:nvPr/>
        </p:nvSpPr>
        <p:spPr>
          <a:xfrm>
            <a:off x="712350" y="3163200"/>
            <a:ext cx="5607600" cy="10065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700"/>
              </a:spcBef>
              <a:spcAft>
                <a:spcPts val="700"/>
              </a:spcAft>
              <a:buNone/>
            </a:pPr>
            <a:r>
              <a:rPr lang="en" sz="1200">
                <a:solidFill>
                  <a:srgbClr val="202122"/>
                </a:solidFill>
                <a:latin typeface="Comic Sans MS"/>
                <a:ea typeface="Comic Sans MS"/>
                <a:cs typeface="Comic Sans MS"/>
                <a:sym typeface="Comic Sans MS"/>
              </a:rPr>
              <a:t>También sirve para poder expresar sentimientos, emociones y experiencias del transcurso de la vida, esta se utiliza para tradiciones y ritos como los antepasados, también sirve para celebrar ocasiones importantes para pueblos, colonias y familias y ciudades de nuestro país.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ADC"/>
        </a:solidFill>
      </p:bgPr>
    </p:bg>
    <p:spTree>
      <p:nvGrpSpPr>
        <p:cNvPr id="726" name="Shape 726"/>
        <p:cNvGrpSpPr/>
        <p:nvPr/>
      </p:nvGrpSpPr>
      <p:grpSpPr>
        <a:xfrm>
          <a:off x="0" y="0"/>
          <a:ext cx="0" cy="0"/>
          <a:chOff x="0" y="0"/>
          <a:chExt cx="0" cy="0"/>
        </a:xfrm>
      </p:grpSpPr>
      <p:sp>
        <p:nvSpPr>
          <p:cNvPr id="727" name="Google Shape;727;p38"/>
          <p:cNvSpPr txBox="1"/>
          <p:nvPr>
            <p:ph idx="6" type="ctrTitle"/>
          </p:nvPr>
        </p:nvSpPr>
        <p:spPr>
          <a:xfrm>
            <a:off x="1687502" y="3067026"/>
            <a:ext cx="1906500" cy="577800"/>
          </a:xfrm>
          <a:prstGeom prst="rect">
            <a:avLst/>
          </a:prstGeom>
        </p:spPr>
        <p:txBody>
          <a:bodyPr anchorCtr="0" anchor="t" bIns="91425" lIns="91425" spcFirstLastPara="1" rIns="91425" wrap="square" tIns="91425">
            <a:noAutofit/>
          </a:bodyPr>
          <a:lstStyle/>
          <a:p>
            <a:pPr indent="0" lvl="0" marL="0" rtl="0" algn="l">
              <a:lnSpc>
                <a:spcPct val="136363"/>
              </a:lnSpc>
              <a:spcBef>
                <a:spcPts val="2000"/>
              </a:spcBef>
              <a:spcAft>
                <a:spcPts val="0"/>
              </a:spcAft>
              <a:buNone/>
            </a:pPr>
            <a:r>
              <a:rPr b="1" lang="en" sz="1650">
                <a:solidFill>
                  <a:srgbClr val="000000"/>
                </a:solidFill>
                <a:highlight>
                  <a:srgbClr val="FFFFFF"/>
                </a:highlight>
              </a:rPr>
              <a:t>Jarabe Pateño</a:t>
            </a:r>
            <a:endParaRPr b="1" sz="1650">
              <a:solidFill>
                <a:srgbClr val="000000"/>
              </a:solidFill>
              <a:highlight>
                <a:srgbClr val="FFFFFF"/>
              </a:highlight>
            </a:endParaRPr>
          </a:p>
          <a:p>
            <a:pPr indent="0" lvl="0" marL="0" rtl="0" algn="r">
              <a:spcBef>
                <a:spcPts val="1300"/>
              </a:spcBef>
              <a:spcAft>
                <a:spcPts val="0"/>
              </a:spcAft>
              <a:buNone/>
            </a:pPr>
            <a:r>
              <a:t/>
            </a:r>
            <a:endParaRPr sz="1650"/>
          </a:p>
        </p:txBody>
      </p:sp>
      <p:sp>
        <p:nvSpPr>
          <p:cNvPr id="728" name="Google Shape;728;p38"/>
          <p:cNvSpPr txBox="1"/>
          <p:nvPr>
            <p:ph idx="7" type="subTitle"/>
          </p:nvPr>
        </p:nvSpPr>
        <p:spPr>
          <a:xfrm>
            <a:off x="1463175" y="3407150"/>
            <a:ext cx="2230800" cy="931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1100">
                <a:solidFill>
                  <a:srgbClr val="000000"/>
                </a:solidFill>
                <a:highlight>
                  <a:srgbClr val="FFFFFF"/>
                </a:highlight>
                <a:latin typeface="Comic Sans MS"/>
                <a:ea typeface="Comic Sans MS"/>
                <a:cs typeface="Comic Sans MS"/>
                <a:sym typeface="Comic Sans MS"/>
              </a:rPr>
              <a:t>Es practicado para celebrar la recolección de las cosechas, en fiestas familiares y en reuniones sociales.</a:t>
            </a:r>
            <a:endParaRPr sz="1100">
              <a:latin typeface="Comic Sans MS"/>
              <a:ea typeface="Comic Sans MS"/>
              <a:cs typeface="Comic Sans MS"/>
              <a:sym typeface="Comic Sans MS"/>
            </a:endParaRPr>
          </a:p>
        </p:txBody>
      </p:sp>
      <p:sp>
        <p:nvSpPr>
          <p:cNvPr id="729" name="Google Shape;729;p38"/>
          <p:cNvSpPr txBox="1"/>
          <p:nvPr>
            <p:ph idx="8" type="title"/>
          </p:nvPr>
        </p:nvSpPr>
        <p:spPr>
          <a:xfrm>
            <a:off x="3693975" y="3067025"/>
            <a:ext cx="1094100" cy="1350000"/>
          </a:xfrm>
          <a:prstGeom prst="rect">
            <a:avLst/>
          </a:prstGeom>
        </p:spPr>
        <p:txBody>
          <a:bodyPr anchorCtr="0" anchor="t" bIns="91425" lIns="91425" spcFirstLastPara="1" rIns="91425" wrap="square" tIns="192000">
            <a:noAutofit/>
          </a:bodyPr>
          <a:lstStyle/>
          <a:p>
            <a:pPr indent="0" lvl="0" marL="0" rtl="0" algn="l">
              <a:spcBef>
                <a:spcPts val="0"/>
              </a:spcBef>
              <a:spcAft>
                <a:spcPts val="0"/>
              </a:spcAft>
              <a:buNone/>
            </a:pPr>
            <a:r>
              <a:rPr lang="en"/>
              <a:t>03</a:t>
            </a:r>
            <a:endParaRPr/>
          </a:p>
        </p:txBody>
      </p:sp>
      <p:sp>
        <p:nvSpPr>
          <p:cNvPr id="730" name="Google Shape;730;p38"/>
          <p:cNvSpPr txBox="1"/>
          <p:nvPr>
            <p:ph idx="9" type="ctrTitle"/>
          </p:nvPr>
        </p:nvSpPr>
        <p:spPr>
          <a:xfrm>
            <a:off x="849050" y="290950"/>
            <a:ext cx="7696800" cy="912300"/>
          </a:xfrm>
          <a:prstGeom prst="rect">
            <a:avLst/>
          </a:prstGeom>
        </p:spPr>
        <p:txBody>
          <a:bodyPr anchorCtr="0" anchor="t" bIns="91425" lIns="91425" spcFirstLastPara="1" rIns="91425" wrap="square" tIns="146300">
            <a:noAutofit/>
          </a:bodyPr>
          <a:lstStyle/>
          <a:p>
            <a:pPr indent="0" lvl="0" marL="0" rtl="0" algn="ctr">
              <a:spcBef>
                <a:spcPts val="0"/>
              </a:spcBef>
              <a:spcAft>
                <a:spcPts val="0"/>
              </a:spcAft>
              <a:buNone/>
            </a:pPr>
            <a:r>
              <a:rPr lang="en" sz="3300"/>
              <a:t>Danzas Regionales de Coahuila</a:t>
            </a:r>
            <a:endParaRPr sz="3100"/>
          </a:p>
        </p:txBody>
      </p:sp>
      <p:sp>
        <p:nvSpPr>
          <p:cNvPr id="731" name="Google Shape;731;p38"/>
          <p:cNvSpPr txBox="1"/>
          <p:nvPr>
            <p:ph type="ctrTitle"/>
          </p:nvPr>
        </p:nvSpPr>
        <p:spPr>
          <a:xfrm>
            <a:off x="1082725" y="1595900"/>
            <a:ext cx="2791800" cy="577800"/>
          </a:xfrm>
          <a:prstGeom prst="rect">
            <a:avLst/>
          </a:prstGeom>
        </p:spPr>
        <p:txBody>
          <a:bodyPr anchorCtr="0" anchor="t" bIns="91425" lIns="91425" spcFirstLastPara="1" rIns="91425" wrap="square" tIns="91425">
            <a:noAutofit/>
          </a:bodyPr>
          <a:lstStyle/>
          <a:p>
            <a:pPr indent="0" lvl="0" marL="0" rtl="0" algn="ctr">
              <a:lnSpc>
                <a:spcPct val="136363"/>
              </a:lnSpc>
              <a:spcBef>
                <a:spcPts val="2000"/>
              </a:spcBef>
              <a:spcAft>
                <a:spcPts val="0"/>
              </a:spcAft>
              <a:buNone/>
            </a:pPr>
            <a:r>
              <a:rPr b="1" lang="en" sz="1650">
                <a:solidFill>
                  <a:srgbClr val="000000"/>
                </a:solidFill>
                <a:highlight>
                  <a:srgbClr val="FFFFFF"/>
                </a:highlight>
              </a:rPr>
              <a:t> Danza de la lechuguilla</a:t>
            </a:r>
            <a:endParaRPr b="1" sz="1650">
              <a:solidFill>
                <a:srgbClr val="000000"/>
              </a:solidFill>
              <a:highlight>
                <a:srgbClr val="FFFFFF"/>
              </a:highlight>
            </a:endParaRPr>
          </a:p>
          <a:p>
            <a:pPr indent="0" lvl="0" marL="0" rtl="0" algn="l">
              <a:spcBef>
                <a:spcPts val="1300"/>
              </a:spcBef>
              <a:spcAft>
                <a:spcPts val="0"/>
              </a:spcAft>
              <a:buNone/>
            </a:pPr>
            <a:r>
              <a:t/>
            </a:r>
            <a:endParaRPr/>
          </a:p>
        </p:txBody>
      </p:sp>
      <p:sp>
        <p:nvSpPr>
          <p:cNvPr id="732" name="Google Shape;732;p38"/>
          <p:cNvSpPr txBox="1"/>
          <p:nvPr>
            <p:ph idx="1" type="subTitle"/>
          </p:nvPr>
        </p:nvSpPr>
        <p:spPr>
          <a:xfrm>
            <a:off x="1363225" y="2248100"/>
            <a:ext cx="2230800" cy="10821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1100">
                <a:solidFill>
                  <a:srgbClr val="000000"/>
                </a:solidFill>
                <a:highlight>
                  <a:srgbClr val="FFFFFF"/>
                </a:highlight>
                <a:latin typeface="Comic Sans MS"/>
                <a:ea typeface="Comic Sans MS"/>
                <a:cs typeface="Comic Sans MS"/>
                <a:sym typeface="Comic Sans MS"/>
              </a:rPr>
              <a:t>En el baile se imitan los movimientos del campesino cuando corta la planta del agave y cuando la talla.</a:t>
            </a:r>
            <a:endParaRPr sz="1100">
              <a:latin typeface="Comic Sans MS"/>
              <a:ea typeface="Comic Sans MS"/>
              <a:cs typeface="Comic Sans MS"/>
              <a:sym typeface="Comic Sans MS"/>
            </a:endParaRPr>
          </a:p>
        </p:txBody>
      </p:sp>
      <p:sp>
        <p:nvSpPr>
          <p:cNvPr id="733" name="Google Shape;733;p38"/>
          <p:cNvSpPr txBox="1"/>
          <p:nvPr>
            <p:ph idx="2" type="title"/>
          </p:nvPr>
        </p:nvSpPr>
        <p:spPr>
          <a:xfrm>
            <a:off x="3693975" y="1595900"/>
            <a:ext cx="1094100" cy="1353300"/>
          </a:xfrm>
          <a:prstGeom prst="rect">
            <a:avLst/>
          </a:prstGeom>
        </p:spPr>
        <p:txBody>
          <a:bodyPr anchorCtr="0" anchor="t" bIns="91425" lIns="91425" spcFirstLastPara="1" rIns="91425" wrap="square" tIns="192000">
            <a:noAutofit/>
          </a:bodyPr>
          <a:lstStyle/>
          <a:p>
            <a:pPr indent="0" lvl="0" marL="0" rtl="0" algn="l">
              <a:spcBef>
                <a:spcPts val="0"/>
              </a:spcBef>
              <a:spcAft>
                <a:spcPts val="0"/>
              </a:spcAft>
              <a:buNone/>
            </a:pPr>
            <a:r>
              <a:rPr lang="en"/>
              <a:t>0</a:t>
            </a:r>
            <a:r>
              <a:rPr lang="en"/>
              <a:t>1</a:t>
            </a:r>
            <a:endParaRPr/>
          </a:p>
        </p:txBody>
      </p:sp>
      <p:sp>
        <p:nvSpPr>
          <p:cNvPr id="734" name="Google Shape;734;p38"/>
          <p:cNvSpPr txBox="1"/>
          <p:nvPr>
            <p:ph idx="3" type="ctrTitle"/>
          </p:nvPr>
        </p:nvSpPr>
        <p:spPr>
          <a:xfrm>
            <a:off x="5556180" y="1501819"/>
            <a:ext cx="1906500" cy="577800"/>
          </a:xfrm>
          <a:prstGeom prst="rect">
            <a:avLst/>
          </a:prstGeom>
        </p:spPr>
        <p:txBody>
          <a:bodyPr anchorCtr="0" anchor="t" bIns="91425" lIns="91425" spcFirstLastPara="1" rIns="91425" wrap="square" tIns="91425">
            <a:noAutofit/>
          </a:bodyPr>
          <a:lstStyle/>
          <a:p>
            <a:pPr indent="0" lvl="0" marL="0" rtl="0" algn="l">
              <a:lnSpc>
                <a:spcPct val="136363"/>
              </a:lnSpc>
              <a:spcBef>
                <a:spcPts val="2000"/>
              </a:spcBef>
              <a:spcAft>
                <a:spcPts val="0"/>
              </a:spcAft>
              <a:buNone/>
            </a:pPr>
            <a:r>
              <a:rPr b="1" lang="en" sz="1650">
                <a:solidFill>
                  <a:srgbClr val="000000"/>
                </a:solidFill>
                <a:highlight>
                  <a:srgbClr val="FFFFFF"/>
                </a:highlight>
              </a:rPr>
              <a:t> Danzas kikapú</a:t>
            </a:r>
            <a:endParaRPr b="1" sz="1650">
              <a:solidFill>
                <a:srgbClr val="000000"/>
              </a:solidFill>
              <a:highlight>
                <a:srgbClr val="FFFFFF"/>
              </a:highlight>
            </a:endParaRPr>
          </a:p>
          <a:p>
            <a:pPr indent="0" lvl="0" marL="0" rtl="0" algn="l">
              <a:spcBef>
                <a:spcPts val="1300"/>
              </a:spcBef>
              <a:spcAft>
                <a:spcPts val="0"/>
              </a:spcAft>
              <a:buNone/>
            </a:pPr>
            <a:r>
              <a:t/>
            </a:r>
            <a:endParaRPr/>
          </a:p>
        </p:txBody>
      </p:sp>
      <p:sp>
        <p:nvSpPr>
          <p:cNvPr id="735" name="Google Shape;735;p38"/>
          <p:cNvSpPr txBox="1"/>
          <p:nvPr>
            <p:ph idx="4" type="subTitle"/>
          </p:nvPr>
        </p:nvSpPr>
        <p:spPr>
          <a:xfrm>
            <a:off x="5482675" y="1803350"/>
            <a:ext cx="2377800" cy="108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000000"/>
                </a:solidFill>
                <a:highlight>
                  <a:srgbClr val="FFFFFF"/>
                </a:highlight>
                <a:latin typeface="Comic Sans MS"/>
                <a:ea typeface="Comic Sans MS"/>
                <a:cs typeface="Comic Sans MS"/>
                <a:sym typeface="Comic Sans MS"/>
              </a:rPr>
              <a:t>Sus bailes característicos son realizados en fechas importantes para ellos como la llegada del nuevo año, el agradecimiento por la cosecha, por eventos naturales,  entre otra</a:t>
            </a:r>
            <a:endParaRPr sz="1100">
              <a:latin typeface="Comic Sans MS"/>
              <a:ea typeface="Comic Sans MS"/>
              <a:cs typeface="Comic Sans MS"/>
              <a:sym typeface="Comic Sans MS"/>
            </a:endParaRPr>
          </a:p>
          <a:p>
            <a:pPr indent="0" lvl="0" marL="0" rtl="0" algn="l">
              <a:spcBef>
                <a:spcPts val="0"/>
              </a:spcBef>
              <a:spcAft>
                <a:spcPts val="0"/>
              </a:spcAft>
              <a:buNone/>
            </a:pPr>
            <a:r>
              <a:t/>
            </a:r>
            <a:endParaRPr sz="1100">
              <a:latin typeface="Comic Sans MS"/>
              <a:ea typeface="Comic Sans MS"/>
              <a:cs typeface="Comic Sans MS"/>
              <a:sym typeface="Comic Sans MS"/>
            </a:endParaRPr>
          </a:p>
          <a:p>
            <a:pPr indent="0" lvl="0" marL="0" rtl="0" algn="l">
              <a:spcBef>
                <a:spcPts val="0"/>
              </a:spcBef>
              <a:spcAft>
                <a:spcPts val="0"/>
              </a:spcAft>
              <a:buNone/>
            </a:pPr>
            <a:r>
              <a:t/>
            </a:r>
            <a:endParaRPr sz="1100">
              <a:latin typeface="Comic Sans MS"/>
              <a:ea typeface="Comic Sans MS"/>
              <a:cs typeface="Comic Sans MS"/>
              <a:sym typeface="Comic Sans MS"/>
            </a:endParaRPr>
          </a:p>
        </p:txBody>
      </p:sp>
      <p:sp>
        <p:nvSpPr>
          <p:cNvPr id="736" name="Google Shape;736;p38"/>
          <p:cNvSpPr txBox="1"/>
          <p:nvPr>
            <p:ph idx="5" type="title"/>
          </p:nvPr>
        </p:nvSpPr>
        <p:spPr>
          <a:xfrm>
            <a:off x="4371600" y="1597550"/>
            <a:ext cx="1094100" cy="1350000"/>
          </a:xfrm>
          <a:prstGeom prst="rect">
            <a:avLst/>
          </a:prstGeom>
        </p:spPr>
        <p:txBody>
          <a:bodyPr anchorCtr="0" anchor="t" bIns="91425" lIns="91425" spcFirstLastPara="1" rIns="91425" wrap="square" tIns="192000">
            <a:noAutofit/>
          </a:bodyPr>
          <a:lstStyle/>
          <a:p>
            <a:pPr indent="0" lvl="0" marL="0" rtl="0" algn="r">
              <a:spcBef>
                <a:spcPts val="0"/>
              </a:spcBef>
              <a:spcAft>
                <a:spcPts val="0"/>
              </a:spcAft>
              <a:buNone/>
            </a:pPr>
            <a:r>
              <a:rPr lang="en"/>
              <a:t>02</a:t>
            </a:r>
            <a:endParaRPr/>
          </a:p>
        </p:txBody>
      </p:sp>
      <p:sp>
        <p:nvSpPr>
          <p:cNvPr id="737" name="Google Shape;737;p38"/>
          <p:cNvSpPr txBox="1"/>
          <p:nvPr>
            <p:ph idx="13" type="ctrTitle"/>
          </p:nvPr>
        </p:nvSpPr>
        <p:spPr>
          <a:xfrm>
            <a:off x="5368000" y="3067025"/>
            <a:ext cx="2791800" cy="577800"/>
          </a:xfrm>
          <a:prstGeom prst="rect">
            <a:avLst/>
          </a:prstGeom>
        </p:spPr>
        <p:txBody>
          <a:bodyPr anchorCtr="0" anchor="t" bIns="91425" lIns="91425" spcFirstLastPara="1" rIns="91425" wrap="square" tIns="91425">
            <a:noAutofit/>
          </a:bodyPr>
          <a:lstStyle/>
          <a:p>
            <a:pPr indent="0" lvl="0" marL="0" rtl="0" algn="ctr">
              <a:lnSpc>
                <a:spcPct val="136363"/>
              </a:lnSpc>
              <a:spcBef>
                <a:spcPts val="2000"/>
              </a:spcBef>
              <a:spcAft>
                <a:spcPts val="0"/>
              </a:spcAft>
              <a:buNone/>
            </a:pPr>
            <a:r>
              <a:rPr b="1" lang="en" sz="1650">
                <a:solidFill>
                  <a:srgbClr val="000000"/>
                </a:solidFill>
                <a:highlight>
                  <a:srgbClr val="FFFFFF"/>
                </a:highlight>
              </a:rPr>
              <a:t>Contradanza de Arteaga</a:t>
            </a:r>
            <a:endParaRPr b="1" sz="1650">
              <a:solidFill>
                <a:srgbClr val="000000"/>
              </a:solidFill>
              <a:highlight>
                <a:srgbClr val="FFFFFF"/>
              </a:highlight>
            </a:endParaRPr>
          </a:p>
          <a:p>
            <a:pPr indent="0" lvl="0" marL="0" rtl="0" algn="l">
              <a:spcBef>
                <a:spcPts val="1300"/>
              </a:spcBef>
              <a:spcAft>
                <a:spcPts val="0"/>
              </a:spcAft>
              <a:buNone/>
            </a:pPr>
            <a:r>
              <a:t/>
            </a:r>
            <a:endParaRPr sz="1650"/>
          </a:p>
        </p:txBody>
      </p:sp>
      <p:sp>
        <p:nvSpPr>
          <p:cNvPr id="738" name="Google Shape;738;p38"/>
          <p:cNvSpPr txBox="1"/>
          <p:nvPr>
            <p:ph idx="14" type="subTitle"/>
          </p:nvPr>
        </p:nvSpPr>
        <p:spPr>
          <a:xfrm>
            <a:off x="5556175" y="3721025"/>
            <a:ext cx="2230800" cy="93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000000"/>
                </a:solidFill>
                <a:highlight>
                  <a:srgbClr val="FFFFFF"/>
                </a:highlight>
                <a:latin typeface="Comic Sans MS"/>
                <a:ea typeface="Comic Sans MS"/>
                <a:cs typeface="Comic Sans MS"/>
                <a:sym typeface="Comic Sans MS"/>
              </a:rPr>
              <a:t>Es común bailar la contradanza en bodas, bautizos, reuniones sociales y bailes en general.</a:t>
            </a:r>
            <a:endParaRPr sz="1100">
              <a:latin typeface="Comic Sans MS"/>
              <a:ea typeface="Comic Sans MS"/>
              <a:cs typeface="Comic Sans MS"/>
              <a:sym typeface="Comic Sans MS"/>
            </a:endParaRPr>
          </a:p>
        </p:txBody>
      </p:sp>
      <p:sp>
        <p:nvSpPr>
          <p:cNvPr id="739" name="Google Shape;739;p38"/>
          <p:cNvSpPr txBox="1"/>
          <p:nvPr>
            <p:ph idx="15" type="title"/>
          </p:nvPr>
        </p:nvSpPr>
        <p:spPr>
          <a:xfrm>
            <a:off x="4371600" y="3067025"/>
            <a:ext cx="1094100" cy="1350000"/>
          </a:xfrm>
          <a:prstGeom prst="rect">
            <a:avLst/>
          </a:prstGeom>
        </p:spPr>
        <p:txBody>
          <a:bodyPr anchorCtr="0" anchor="t" bIns="91425" lIns="91425" spcFirstLastPara="1" rIns="91425" wrap="square" tIns="192000">
            <a:noAutofit/>
          </a:bodyPr>
          <a:lstStyle/>
          <a:p>
            <a:pPr indent="0" lvl="0" marL="0" rtl="0" algn="r">
              <a:spcBef>
                <a:spcPts val="0"/>
              </a:spcBef>
              <a:spcAft>
                <a:spcPts val="0"/>
              </a:spcAft>
              <a:buNone/>
            </a:pPr>
            <a:r>
              <a:rPr lang="en"/>
              <a:t>04</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sp>
        <p:nvSpPr>
          <p:cNvPr id="744" name="Google Shape;744;p39"/>
          <p:cNvSpPr txBox="1"/>
          <p:nvPr>
            <p:ph type="title"/>
          </p:nvPr>
        </p:nvSpPr>
        <p:spPr>
          <a:xfrm>
            <a:off x="2148625" y="628275"/>
            <a:ext cx="4720200" cy="604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Polka de Coahuila </a:t>
            </a:r>
            <a:endParaRPr/>
          </a:p>
        </p:txBody>
      </p:sp>
      <p:sp>
        <p:nvSpPr>
          <p:cNvPr id="745" name="Google Shape;745;p39"/>
          <p:cNvSpPr txBox="1"/>
          <p:nvPr>
            <p:ph idx="1" type="subTitle"/>
          </p:nvPr>
        </p:nvSpPr>
        <p:spPr>
          <a:xfrm>
            <a:off x="2611225" y="1302575"/>
            <a:ext cx="3795000" cy="23235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200">
                <a:solidFill>
                  <a:srgbClr val="333333"/>
                </a:solidFill>
                <a:latin typeface="Comic Sans MS"/>
                <a:ea typeface="Comic Sans MS"/>
                <a:cs typeface="Comic Sans MS"/>
                <a:sym typeface="Comic Sans MS"/>
              </a:rPr>
              <a:t>Hablando de danza, es evidente que la polca es de origen polaco y checoslovaco, y que fue traída a México durante la colonia, se baila en todo el país pero especialmente en los estados de Coahuila, Nuevo León, Chihuahua y Tamaulipas.</a:t>
            </a:r>
            <a:endParaRPr sz="1200">
              <a:solidFill>
                <a:srgbClr val="333333"/>
              </a:solidFill>
              <a:latin typeface="Comic Sans MS"/>
              <a:ea typeface="Comic Sans MS"/>
              <a:cs typeface="Comic Sans MS"/>
              <a:sym typeface="Comic Sans MS"/>
            </a:endParaRPr>
          </a:p>
          <a:p>
            <a:pPr indent="0" lvl="0" marL="0" rtl="0" algn="just">
              <a:lnSpc>
                <a:spcPct val="115000"/>
              </a:lnSpc>
              <a:spcBef>
                <a:spcPts val="1200"/>
              </a:spcBef>
              <a:spcAft>
                <a:spcPts val="1200"/>
              </a:spcAft>
              <a:buNone/>
            </a:pPr>
            <a:r>
              <a:rPr lang="en" sz="1200">
                <a:solidFill>
                  <a:srgbClr val="333333"/>
                </a:solidFill>
                <a:latin typeface="Comic Sans MS"/>
                <a:ea typeface="Comic Sans MS"/>
                <a:cs typeface="Comic Sans MS"/>
                <a:sym typeface="Comic Sans MS"/>
              </a:rPr>
              <a:t>La música fue adoptada e integrada a la música y al baile tradicionales de la zona norte y noreste del país. A finales del siglo XIX había ya una gran cantidad de composiciones locales inspiradas en estos ritmos, al extenderse la llama revolucionaria por todo el norte, tanto la polca como el corrido se convirtieron en una especie de “periódicos musicales”.</a:t>
            </a:r>
            <a:endParaRPr sz="1200">
              <a:solidFill>
                <a:srgbClr val="333333"/>
              </a:solidFill>
              <a:latin typeface="Comic Sans MS"/>
              <a:ea typeface="Comic Sans MS"/>
              <a:cs typeface="Comic Sans MS"/>
              <a:sym typeface="Comic Sans MS"/>
            </a:endParaRPr>
          </a:p>
        </p:txBody>
      </p:sp>
      <p:pic>
        <p:nvPicPr>
          <p:cNvPr id="746" name="Google Shape;746;p39"/>
          <p:cNvPicPr preferRelativeResize="0"/>
          <p:nvPr/>
        </p:nvPicPr>
        <p:blipFill rotWithShape="1">
          <a:blip r:embed="rId3">
            <a:alphaModFix/>
          </a:blip>
          <a:srcRect b="0" l="19752" r="21826" t="0"/>
          <a:stretch/>
        </p:blipFill>
        <p:spPr>
          <a:xfrm>
            <a:off x="7215200" y="2940875"/>
            <a:ext cx="1928800" cy="2202624"/>
          </a:xfrm>
          <a:prstGeom prst="rect">
            <a:avLst/>
          </a:prstGeom>
          <a:noFill/>
          <a:ln>
            <a:noFill/>
          </a:ln>
        </p:spPr>
      </p:pic>
      <p:sp>
        <p:nvSpPr>
          <p:cNvPr id="747" name="Google Shape;747;p39"/>
          <p:cNvSpPr txBox="1"/>
          <p:nvPr/>
        </p:nvSpPr>
        <p:spPr>
          <a:xfrm>
            <a:off x="1859775" y="0"/>
            <a:ext cx="3000000" cy="877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4500">
                <a:solidFill>
                  <a:schemeClr val="accent6"/>
                </a:solidFill>
                <a:latin typeface="Fredoka One"/>
                <a:ea typeface="Fredoka One"/>
                <a:cs typeface="Fredoka One"/>
                <a:sym typeface="Fredoka One"/>
              </a:rPr>
              <a:t>05</a:t>
            </a:r>
            <a:endParaRPr sz="11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ADC"/>
        </a:solidFill>
      </p:bgPr>
    </p:bg>
    <p:spTree>
      <p:nvGrpSpPr>
        <p:cNvPr id="751" name="Shape 751"/>
        <p:cNvGrpSpPr/>
        <p:nvPr/>
      </p:nvGrpSpPr>
      <p:grpSpPr>
        <a:xfrm>
          <a:off x="0" y="0"/>
          <a:ext cx="0" cy="0"/>
          <a:chOff x="0" y="0"/>
          <a:chExt cx="0" cy="0"/>
        </a:xfrm>
      </p:grpSpPr>
      <p:sp>
        <p:nvSpPr>
          <p:cNvPr id="752" name="Google Shape;752;p40"/>
          <p:cNvSpPr txBox="1"/>
          <p:nvPr>
            <p:ph type="title"/>
          </p:nvPr>
        </p:nvSpPr>
        <p:spPr>
          <a:xfrm>
            <a:off x="679725" y="389388"/>
            <a:ext cx="3434100" cy="182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Vestuario</a:t>
            </a:r>
            <a:endParaRPr>
              <a:solidFill>
                <a:schemeClr val="dk1"/>
              </a:solidFill>
            </a:endParaRPr>
          </a:p>
        </p:txBody>
      </p:sp>
      <p:sp>
        <p:nvSpPr>
          <p:cNvPr id="753" name="Google Shape;753;p40"/>
          <p:cNvSpPr txBox="1"/>
          <p:nvPr>
            <p:ph idx="1" type="body"/>
          </p:nvPr>
        </p:nvSpPr>
        <p:spPr>
          <a:xfrm>
            <a:off x="4582350" y="859975"/>
            <a:ext cx="4302000" cy="40107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1500">
                <a:solidFill>
                  <a:srgbClr val="202124"/>
                </a:solidFill>
                <a:highlight>
                  <a:srgbClr val="FFFFFF"/>
                </a:highlight>
                <a:latin typeface="Arial"/>
                <a:ea typeface="Arial"/>
                <a:cs typeface="Arial"/>
                <a:sym typeface="Arial"/>
              </a:rPr>
              <a:t>El estilo típico de la polka es el siguiente: </a:t>
            </a:r>
            <a:endParaRPr sz="1500">
              <a:solidFill>
                <a:srgbClr val="202124"/>
              </a:solidFill>
              <a:highlight>
                <a:srgbClr val="FFFFFF"/>
              </a:highlight>
              <a:latin typeface="Arial"/>
              <a:ea typeface="Arial"/>
              <a:cs typeface="Arial"/>
              <a:sym typeface="Arial"/>
            </a:endParaRPr>
          </a:p>
          <a:p>
            <a:pPr indent="0" lvl="0" marL="0" rtl="0" algn="just">
              <a:spcBef>
                <a:spcPts val="0"/>
              </a:spcBef>
              <a:spcAft>
                <a:spcPts val="0"/>
              </a:spcAft>
              <a:buNone/>
            </a:pPr>
            <a:r>
              <a:rPr b="1" lang="en" sz="1500">
                <a:solidFill>
                  <a:srgbClr val="202124"/>
                </a:solidFill>
                <a:highlight>
                  <a:srgbClr val="FFFFFF"/>
                </a:highlight>
                <a:latin typeface="Arial"/>
                <a:ea typeface="Arial"/>
                <a:cs typeface="Arial"/>
                <a:sym typeface="Arial"/>
              </a:rPr>
              <a:t>Mujeres: </a:t>
            </a:r>
            <a:endParaRPr b="1" sz="1500">
              <a:solidFill>
                <a:srgbClr val="202124"/>
              </a:solidFill>
              <a:highlight>
                <a:srgbClr val="FFFFFF"/>
              </a:highlight>
              <a:latin typeface="Arial"/>
              <a:ea typeface="Arial"/>
              <a:cs typeface="Arial"/>
              <a:sym typeface="Arial"/>
            </a:endParaRPr>
          </a:p>
          <a:p>
            <a:pPr indent="-323850" lvl="0" marL="457200" rtl="0" algn="just">
              <a:spcBef>
                <a:spcPts val="0"/>
              </a:spcBef>
              <a:spcAft>
                <a:spcPts val="0"/>
              </a:spcAft>
              <a:buClr>
                <a:srgbClr val="202124"/>
              </a:buClr>
              <a:buSzPts val="1500"/>
              <a:buFont typeface="Arial"/>
              <a:buChar char="●"/>
            </a:pPr>
            <a:r>
              <a:rPr lang="en" sz="1500">
                <a:solidFill>
                  <a:srgbClr val="202124"/>
                </a:solidFill>
                <a:highlight>
                  <a:srgbClr val="FFFFFF"/>
                </a:highlight>
                <a:latin typeface="Arial"/>
                <a:ea typeface="Arial"/>
                <a:cs typeface="Arial"/>
                <a:sym typeface="Arial"/>
              </a:rPr>
              <a:t>Blusa de manga larga.</a:t>
            </a:r>
            <a:endParaRPr sz="1500">
              <a:solidFill>
                <a:srgbClr val="202124"/>
              </a:solidFill>
              <a:highlight>
                <a:srgbClr val="FFFFFF"/>
              </a:highlight>
              <a:latin typeface="Arial"/>
              <a:ea typeface="Arial"/>
              <a:cs typeface="Arial"/>
              <a:sym typeface="Arial"/>
            </a:endParaRPr>
          </a:p>
          <a:p>
            <a:pPr indent="-323850" lvl="0" marL="457200" rtl="0" algn="just">
              <a:spcBef>
                <a:spcPts val="0"/>
              </a:spcBef>
              <a:spcAft>
                <a:spcPts val="0"/>
              </a:spcAft>
              <a:buClr>
                <a:srgbClr val="202124"/>
              </a:buClr>
              <a:buSzPts val="1500"/>
              <a:buFont typeface="Arial"/>
              <a:buChar char="●"/>
            </a:pPr>
            <a:r>
              <a:rPr lang="en" sz="1500">
                <a:solidFill>
                  <a:srgbClr val="202124"/>
                </a:solidFill>
                <a:highlight>
                  <a:srgbClr val="FFFFFF"/>
                </a:highlight>
                <a:latin typeface="Arial"/>
                <a:ea typeface="Arial"/>
                <a:cs typeface="Arial"/>
                <a:sym typeface="Arial"/>
              </a:rPr>
              <a:t>Bombacha hasta el codo.</a:t>
            </a:r>
            <a:endParaRPr sz="1500">
              <a:solidFill>
                <a:srgbClr val="202124"/>
              </a:solidFill>
              <a:highlight>
                <a:srgbClr val="FFFFFF"/>
              </a:highlight>
              <a:latin typeface="Arial"/>
              <a:ea typeface="Arial"/>
              <a:cs typeface="Arial"/>
              <a:sym typeface="Arial"/>
            </a:endParaRPr>
          </a:p>
          <a:p>
            <a:pPr indent="-323850" lvl="0" marL="457200" rtl="0" algn="just">
              <a:spcBef>
                <a:spcPts val="0"/>
              </a:spcBef>
              <a:spcAft>
                <a:spcPts val="0"/>
              </a:spcAft>
              <a:buClr>
                <a:srgbClr val="202124"/>
              </a:buClr>
              <a:buSzPts val="1500"/>
              <a:buFont typeface="Arial"/>
              <a:buChar char="●"/>
            </a:pPr>
            <a:r>
              <a:rPr lang="en" sz="1500">
                <a:solidFill>
                  <a:srgbClr val="202124"/>
                </a:solidFill>
                <a:highlight>
                  <a:srgbClr val="FFFFFF"/>
                </a:highlight>
                <a:latin typeface="Arial"/>
                <a:ea typeface="Arial"/>
                <a:cs typeface="Arial"/>
                <a:sym typeface="Arial"/>
              </a:rPr>
              <a:t>Falda redonda.</a:t>
            </a:r>
            <a:endParaRPr sz="1500">
              <a:solidFill>
                <a:srgbClr val="202124"/>
              </a:solidFill>
              <a:highlight>
                <a:srgbClr val="FFFFFF"/>
              </a:highlight>
              <a:latin typeface="Arial"/>
              <a:ea typeface="Arial"/>
              <a:cs typeface="Arial"/>
              <a:sym typeface="Arial"/>
            </a:endParaRPr>
          </a:p>
          <a:p>
            <a:pPr indent="-323850" lvl="0" marL="457200" rtl="0" algn="just">
              <a:spcBef>
                <a:spcPts val="0"/>
              </a:spcBef>
              <a:spcAft>
                <a:spcPts val="0"/>
              </a:spcAft>
              <a:buClr>
                <a:srgbClr val="202124"/>
              </a:buClr>
              <a:buSzPts val="1500"/>
              <a:buFont typeface="Arial"/>
              <a:buChar char="●"/>
            </a:pPr>
            <a:r>
              <a:rPr lang="en" sz="1500">
                <a:solidFill>
                  <a:srgbClr val="202124"/>
                </a:solidFill>
                <a:highlight>
                  <a:srgbClr val="FFFFFF"/>
                </a:highlight>
                <a:latin typeface="Arial"/>
                <a:ea typeface="Arial"/>
                <a:cs typeface="Arial"/>
                <a:sym typeface="Arial"/>
              </a:rPr>
              <a:t>Perchera con encajes.</a:t>
            </a:r>
            <a:endParaRPr sz="1500">
              <a:solidFill>
                <a:srgbClr val="202124"/>
              </a:solidFill>
              <a:highlight>
                <a:srgbClr val="FFFFFF"/>
              </a:highlight>
              <a:latin typeface="Arial"/>
              <a:ea typeface="Arial"/>
              <a:cs typeface="Arial"/>
              <a:sym typeface="Arial"/>
            </a:endParaRPr>
          </a:p>
          <a:p>
            <a:pPr indent="-323850" lvl="0" marL="457200" rtl="0" algn="just">
              <a:spcBef>
                <a:spcPts val="0"/>
              </a:spcBef>
              <a:spcAft>
                <a:spcPts val="0"/>
              </a:spcAft>
              <a:buClr>
                <a:srgbClr val="202124"/>
              </a:buClr>
              <a:buSzPts val="1500"/>
              <a:buFont typeface="Arial"/>
              <a:buChar char="●"/>
            </a:pPr>
            <a:r>
              <a:rPr lang="en" sz="1500">
                <a:solidFill>
                  <a:srgbClr val="202124"/>
                </a:solidFill>
                <a:highlight>
                  <a:srgbClr val="FFFFFF"/>
                </a:highlight>
                <a:latin typeface="Arial"/>
                <a:ea typeface="Arial"/>
                <a:cs typeface="Arial"/>
                <a:sym typeface="Arial"/>
              </a:rPr>
              <a:t>Camafeo rodeado de una cintilla negra.</a:t>
            </a:r>
            <a:endParaRPr sz="1500">
              <a:solidFill>
                <a:srgbClr val="202124"/>
              </a:solidFill>
              <a:highlight>
                <a:srgbClr val="FFFFFF"/>
              </a:highlight>
              <a:latin typeface="Arial"/>
              <a:ea typeface="Arial"/>
              <a:cs typeface="Arial"/>
              <a:sym typeface="Arial"/>
            </a:endParaRPr>
          </a:p>
          <a:p>
            <a:pPr indent="-323850" lvl="0" marL="457200" rtl="0" algn="just">
              <a:spcBef>
                <a:spcPts val="0"/>
              </a:spcBef>
              <a:spcAft>
                <a:spcPts val="0"/>
              </a:spcAft>
              <a:buClr>
                <a:srgbClr val="202124"/>
              </a:buClr>
              <a:buSzPts val="1500"/>
              <a:buFont typeface="Arial"/>
              <a:buChar char="●"/>
            </a:pPr>
            <a:r>
              <a:rPr lang="en" sz="1500">
                <a:solidFill>
                  <a:srgbClr val="202124"/>
                </a:solidFill>
                <a:highlight>
                  <a:srgbClr val="FFFFFF"/>
                </a:highlight>
                <a:latin typeface="Arial"/>
                <a:ea typeface="Arial"/>
                <a:cs typeface="Arial"/>
                <a:sym typeface="Arial"/>
              </a:rPr>
              <a:t>Botas.</a:t>
            </a:r>
            <a:endParaRPr sz="1500">
              <a:solidFill>
                <a:srgbClr val="202124"/>
              </a:solidFill>
              <a:highlight>
                <a:srgbClr val="FFFFFF"/>
              </a:highlight>
              <a:latin typeface="Arial"/>
              <a:ea typeface="Arial"/>
              <a:cs typeface="Arial"/>
              <a:sym typeface="Arial"/>
            </a:endParaRPr>
          </a:p>
          <a:p>
            <a:pPr indent="-323850" lvl="0" marL="457200" rtl="0" algn="just">
              <a:spcBef>
                <a:spcPts val="0"/>
              </a:spcBef>
              <a:spcAft>
                <a:spcPts val="0"/>
              </a:spcAft>
              <a:buClr>
                <a:srgbClr val="202124"/>
              </a:buClr>
              <a:buSzPts val="1500"/>
              <a:buFont typeface="Arial"/>
              <a:buChar char="●"/>
            </a:pPr>
            <a:r>
              <a:rPr lang="en" sz="1500">
                <a:solidFill>
                  <a:srgbClr val="202124"/>
                </a:solidFill>
                <a:highlight>
                  <a:srgbClr val="FFFFFF"/>
                </a:highlight>
                <a:latin typeface="Arial"/>
                <a:ea typeface="Arial"/>
                <a:cs typeface="Arial"/>
                <a:sym typeface="Arial"/>
              </a:rPr>
              <a:t>Tocado con listones. </a:t>
            </a:r>
            <a:endParaRPr sz="1500">
              <a:solidFill>
                <a:srgbClr val="202124"/>
              </a:solidFill>
              <a:highlight>
                <a:srgbClr val="FFFFFF"/>
              </a:highlight>
              <a:latin typeface="Arial"/>
              <a:ea typeface="Arial"/>
              <a:cs typeface="Arial"/>
              <a:sym typeface="Arial"/>
            </a:endParaRPr>
          </a:p>
          <a:p>
            <a:pPr indent="0" lvl="0" marL="0" rtl="0" algn="just">
              <a:spcBef>
                <a:spcPts val="0"/>
              </a:spcBef>
              <a:spcAft>
                <a:spcPts val="0"/>
              </a:spcAft>
              <a:buNone/>
            </a:pPr>
            <a:r>
              <a:rPr b="1" lang="en" sz="1500">
                <a:solidFill>
                  <a:srgbClr val="202124"/>
                </a:solidFill>
                <a:highlight>
                  <a:srgbClr val="FFFFFF"/>
                </a:highlight>
                <a:latin typeface="Arial"/>
                <a:ea typeface="Arial"/>
                <a:cs typeface="Arial"/>
                <a:sym typeface="Arial"/>
              </a:rPr>
              <a:t>Hombres:</a:t>
            </a:r>
            <a:endParaRPr b="1" sz="1500">
              <a:solidFill>
                <a:srgbClr val="202124"/>
              </a:solidFill>
              <a:highlight>
                <a:srgbClr val="FFFFFF"/>
              </a:highlight>
              <a:latin typeface="Arial"/>
              <a:ea typeface="Arial"/>
              <a:cs typeface="Arial"/>
              <a:sym typeface="Arial"/>
            </a:endParaRPr>
          </a:p>
          <a:p>
            <a:pPr indent="-323850" lvl="0" marL="457200" rtl="0" algn="just">
              <a:spcBef>
                <a:spcPts val="0"/>
              </a:spcBef>
              <a:spcAft>
                <a:spcPts val="0"/>
              </a:spcAft>
              <a:buClr>
                <a:srgbClr val="202124"/>
              </a:buClr>
              <a:buSzPts val="1500"/>
              <a:buFont typeface="Arial"/>
              <a:buChar char="●"/>
            </a:pPr>
            <a:r>
              <a:rPr lang="en" sz="1500">
                <a:solidFill>
                  <a:srgbClr val="202124"/>
                </a:solidFill>
                <a:highlight>
                  <a:srgbClr val="FFFFFF"/>
                </a:highlight>
                <a:latin typeface="Arial"/>
                <a:ea typeface="Arial"/>
                <a:cs typeface="Arial"/>
                <a:sym typeface="Arial"/>
              </a:rPr>
              <a:t>Sombrero de ala corta.</a:t>
            </a:r>
            <a:endParaRPr sz="1500">
              <a:solidFill>
                <a:srgbClr val="202124"/>
              </a:solidFill>
              <a:highlight>
                <a:srgbClr val="FFFFFF"/>
              </a:highlight>
              <a:latin typeface="Arial"/>
              <a:ea typeface="Arial"/>
              <a:cs typeface="Arial"/>
              <a:sym typeface="Arial"/>
            </a:endParaRPr>
          </a:p>
          <a:p>
            <a:pPr indent="-323850" lvl="0" marL="457200" rtl="0" algn="just">
              <a:spcBef>
                <a:spcPts val="0"/>
              </a:spcBef>
              <a:spcAft>
                <a:spcPts val="0"/>
              </a:spcAft>
              <a:buClr>
                <a:srgbClr val="202124"/>
              </a:buClr>
              <a:buSzPts val="1500"/>
              <a:buFont typeface="Arial"/>
              <a:buChar char="●"/>
            </a:pPr>
            <a:r>
              <a:rPr lang="en" sz="1500">
                <a:solidFill>
                  <a:srgbClr val="202124"/>
                </a:solidFill>
                <a:highlight>
                  <a:srgbClr val="FFFFFF"/>
                </a:highlight>
                <a:latin typeface="Arial"/>
                <a:ea typeface="Arial"/>
                <a:cs typeface="Arial"/>
                <a:sym typeface="Arial"/>
              </a:rPr>
              <a:t>Paliacate.</a:t>
            </a:r>
            <a:endParaRPr sz="1500">
              <a:solidFill>
                <a:srgbClr val="202124"/>
              </a:solidFill>
              <a:highlight>
                <a:srgbClr val="FFFFFF"/>
              </a:highlight>
              <a:latin typeface="Arial"/>
              <a:ea typeface="Arial"/>
              <a:cs typeface="Arial"/>
              <a:sym typeface="Arial"/>
            </a:endParaRPr>
          </a:p>
          <a:p>
            <a:pPr indent="-323850" lvl="0" marL="457200" rtl="0" algn="just">
              <a:spcBef>
                <a:spcPts val="0"/>
              </a:spcBef>
              <a:spcAft>
                <a:spcPts val="0"/>
              </a:spcAft>
              <a:buClr>
                <a:srgbClr val="202124"/>
              </a:buClr>
              <a:buSzPts val="1500"/>
              <a:buFont typeface="Arial"/>
              <a:buChar char="●"/>
            </a:pPr>
            <a:r>
              <a:rPr lang="en" sz="1500">
                <a:solidFill>
                  <a:srgbClr val="202124"/>
                </a:solidFill>
                <a:highlight>
                  <a:srgbClr val="FFFFFF"/>
                </a:highlight>
                <a:latin typeface="Arial"/>
                <a:ea typeface="Arial"/>
                <a:cs typeface="Arial"/>
                <a:sym typeface="Arial"/>
              </a:rPr>
              <a:t>Camisa blanca vaquera.</a:t>
            </a:r>
            <a:endParaRPr sz="1500">
              <a:solidFill>
                <a:srgbClr val="202124"/>
              </a:solidFill>
              <a:highlight>
                <a:srgbClr val="FFFFFF"/>
              </a:highlight>
              <a:latin typeface="Arial"/>
              <a:ea typeface="Arial"/>
              <a:cs typeface="Arial"/>
              <a:sym typeface="Arial"/>
            </a:endParaRPr>
          </a:p>
          <a:p>
            <a:pPr indent="-323850" lvl="0" marL="457200" rtl="0" algn="just">
              <a:spcBef>
                <a:spcPts val="0"/>
              </a:spcBef>
              <a:spcAft>
                <a:spcPts val="0"/>
              </a:spcAft>
              <a:buClr>
                <a:srgbClr val="202124"/>
              </a:buClr>
              <a:buSzPts val="1500"/>
              <a:buFont typeface="Arial"/>
              <a:buChar char="●"/>
            </a:pPr>
            <a:r>
              <a:rPr lang="en" sz="1500">
                <a:solidFill>
                  <a:srgbClr val="202124"/>
                </a:solidFill>
                <a:highlight>
                  <a:srgbClr val="FFFFFF"/>
                </a:highlight>
                <a:latin typeface="Arial"/>
                <a:ea typeface="Arial"/>
                <a:cs typeface="Arial"/>
                <a:sym typeface="Arial"/>
              </a:rPr>
              <a:t>Pantalón vaquero.</a:t>
            </a:r>
            <a:endParaRPr sz="1500">
              <a:solidFill>
                <a:srgbClr val="202124"/>
              </a:solidFill>
              <a:highlight>
                <a:srgbClr val="FFFFFF"/>
              </a:highlight>
              <a:latin typeface="Arial"/>
              <a:ea typeface="Arial"/>
              <a:cs typeface="Arial"/>
              <a:sym typeface="Arial"/>
            </a:endParaRPr>
          </a:p>
          <a:p>
            <a:pPr indent="-323850" lvl="0" marL="457200" rtl="0" algn="just">
              <a:spcBef>
                <a:spcPts val="0"/>
              </a:spcBef>
              <a:spcAft>
                <a:spcPts val="0"/>
              </a:spcAft>
              <a:buClr>
                <a:srgbClr val="202124"/>
              </a:buClr>
              <a:buSzPts val="1500"/>
              <a:buFont typeface="Arial"/>
              <a:buChar char="●"/>
            </a:pPr>
            <a:r>
              <a:rPr lang="en" sz="1500">
                <a:solidFill>
                  <a:srgbClr val="202124"/>
                </a:solidFill>
                <a:highlight>
                  <a:srgbClr val="FFFFFF"/>
                </a:highlight>
                <a:latin typeface="Arial"/>
                <a:ea typeface="Arial"/>
                <a:cs typeface="Arial"/>
                <a:sym typeface="Arial"/>
              </a:rPr>
              <a:t>Botín.</a:t>
            </a:r>
            <a:endParaRPr sz="1500">
              <a:solidFill>
                <a:srgbClr val="202124"/>
              </a:solidFill>
              <a:highlight>
                <a:srgbClr val="FFFFFF"/>
              </a:highlight>
              <a:latin typeface="Arial"/>
              <a:ea typeface="Arial"/>
              <a:cs typeface="Arial"/>
              <a:sym typeface="Arial"/>
            </a:endParaRPr>
          </a:p>
        </p:txBody>
      </p:sp>
      <p:pic>
        <p:nvPicPr>
          <p:cNvPr id="754" name="Google Shape;754;p40"/>
          <p:cNvPicPr preferRelativeResize="0"/>
          <p:nvPr/>
        </p:nvPicPr>
        <p:blipFill>
          <a:blip r:embed="rId3">
            <a:alphaModFix/>
          </a:blip>
          <a:stretch>
            <a:fillRect/>
          </a:stretch>
        </p:blipFill>
        <p:spPr>
          <a:xfrm>
            <a:off x="230325" y="1110398"/>
            <a:ext cx="1700100" cy="2219900"/>
          </a:xfrm>
          <a:prstGeom prst="rect">
            <a:avLst/>
          </a:prstGeom>
          <a:noFill/>
          <a:ln>
            <a:noFill/>
          </a:ln>
        </p:spPr>
      </p:pic>
      <p:pic>
        <p:nvPicPr>
          <p:cNvPr id="755" name="Google Shape;755;p40"/>
          <p:cNvPicPr preferRelativeResize="0"/>
          <p:nvPr/>
        </p:nvPicPr>
        <p:blipFill>
          <a:blip r:embed="rId4">
            <a:alphaModFix/>
          </a:blip>
          <a:stretch>
            <a:fillRect/>
          </a:stretch>
        </p:blipFill>
        <p:spPr>
          <a:xfrm>
            <a:off x="2014137" y="1200300"/>
            <a:ext cx="2040090" cy="2040090"/>
          </a:xfrm>
          <a:prstGeom prst="rect">
            <a:avLst/>
          </a:prstGeom>
          <a:noFill/>
          <a:ln>
            <a:noFill/>
          </a:ln>
        </p:spPr>
      </p:pic>
      <p:pic>
        <p:nvPicPr>
          <p:cNvPr id="756" name="Google Shape;756;p40"/>
          <p:cNvPicPr preferRelativeResize="0"/>
          <p:nvPr/>
        </p:nvPicPr>
        <p:blipFill>
          <a:blip r:embed="rId5">
            <a:alphaModFix/>
          </a:blip>
          <a:stretch>
            <a:fillRect/>
          </a:stretch>
        </p:blipFill>
        <p:spPr>
          <a:xfrm>
            <a:off x="1480592" y="3408836"/>
            <a:ext cx="1420550" cy="156616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ADC"/>
        </a:solidFill>
      </p:bgPr>
    </p:bg>
    <p:spTree>
      <p:nvGrpSpPr>
        <p:cNvPr id="760" name="Shape 760"/>
        <p:cNvGrpSpPr/>
        <p:nvPr/>
      </p:nvGrpSpPr>
      <p:grpSpPr>
        <a:xfrm>
          <a:off x="0" y="0"/>
          <a:ext cx="0" cy="0"/>
          <a:chOff x="0" y="0"/>
          <a:chExt cx="0" cy="0"/>
        </a:xfrm>
      </p:grpSpPr>
      <p:sp>
        <p:nvSpPr>
          <p:cNvPr id="761" name="Google Shape;761;p41"/>
          <p:cNvSpPr txBox="1"/>
          <p:nvPr>
            <p:ph type="title"/>
          </p:nvPr>
        </p:nvSpPr>
        <p:spPr>
          <a:xfrm>
            <a:off x="714900" y="344583"/>
            <a:ext cx="7714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rPr>
              <a:t>Link video:</a:t>
            </a:r>
            <a:endParaRPr>
              <a:solidFill>
                <a:schemeClr val="dk1"/>
              </a:solidFill>
            </a:endParaRPr>
          </a:p>
        </p:txBody>
      </p:sp>
      <p:sp>
        <p:nvSpPr>
          <p:cNvPr id="762" name="Google Shape;762;p41"/>
          <p:cNvSpPr txBox="1"/>
          <p:nvPr>
            <p:ph idx="1" type="subTitle"/>
          </p:nvPr>
        </p:nvSpPr>
        <p:spPr>
          <a:xfrm>
            <a:off x="785300" y="2179450"/>
            <a:ext cx="3033600" cy="13551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u="sng">
                <a:solidFill>
                  <a:schemeClr val="hlink"/>
                </a:solidFill>
                <a:hlinkClick r:id="rId3"/>
              </a:rPr>
              <a:t>https://www.youtube.com/watch?v=UwyCpoPNbsQ</a:t>
            </a:r>
            <a:r>
              <a:rPr lang="en">
                <a:solidFill>
                  <a:schemeClr val="dk1"/>
                </a:solidFill>
              </a:rPr>
              <a:t> </a:t>
            </a:r>
            <a:endParaRPr>
              <a:solidFill>
                <a:schemeClr val="dk1"/>
              </a:solidFill>
            </a:endParaRPr>
          </a:p>
        </p:txBody>
      </p:sp>
      <p:sp>
        <p:nvSpPr>
          <p:cNvPr id="763" name="Google Shape;763;p41"/>
          <p:cNvSpPr txBox="1"/>
          <p:nvPr>
            <p:ph idx="2" type="subTitle"/>
          </p:nvPr>
        </p:nvSpPr>
        <p:spPr>
          <a:xfrm>
            <a:off x="5267450" y="4104275"/>
            <a:ext cx="2993400" cy="13551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lang="en">
                <a:solidFill>
                  <a:schemeClr val="dk1"/>
                </a:solidFill>
              </a:rPr>
              <a:t>-Tocado de listones rojos.</a:t>
            </a:r>
            <a:endParaRPr>
              <a:solidFill>
                <a:schemeClr val="dk1"/>
              </a:solidFill>
            </a:endParaRPr>
          </a:p>
        </p:txBody>
      </p:sp>
      <p:sp>
        <p:nvSpPr>
          <p:cNvPr id="764" name="Google Shape;764;p41"/>
          <p:cNvSpPr txBox="1"/>
          <p:nvPr>
            <p:ph idx="3" type="subTitle"/>
          </p:nvPr>
        </p:nvSpPr>
        <p:spPr>
          <a:xfrm>
            <a:off x="805400" y="1203919"/>
            <a:ext cx="2993400" cy="533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2100">
                <a:solidFill>
                  <a:schemeClr val="dk1"/>
                </a:solidFill>
              </a:rPr>
              <a:t>-Expresión corporal y danza-Música Polka “De Torreón a Lerdo” </a:t>
            </a:r>
            <a:endParaRPr sz="2100">
              <a:solidFill>
                <a:schemeClr val="dk1"/>
              </a:solidFill>
            </a:endParaRPr>
          </a:p>
        </p:txBody>
      </p:sp>
      <p:sp>
        <p:nvSpPr>
          <p:cNvPr id="765" name="Google Shape;765;p41"/>
          <p:cNvSpPr txBox="1"/>
          <p:nvPr>
            <p:ph idx="4" type="subTitle"/>
          </p:nvPr>
        </p:nvSpPr>
        <p:spPr>
          <a:xfrm>
            <a:off x="5267450" y="2901369"/>
            <a:ext cx="2993400" cy="5334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lang="en" sz="2100">
                <a:solidFill>
                  <a:schemeClr val="dk1"/>
                </a:solidFill>
              </a:rPr>
              <a:t>Elemento </a:t>
            </a:r>
            <a:r>
              <a:rPr lang="en" sz="2100">
                <a:solidFill>
                  <a:schemeClr val="dk1"/>
                </a:solidFill>
              </a:rPr>
              <a:t>característico</a:t>
            </a:r>
            <a:r>
              <a:rPr lang="en" sz="2100">
                <a:solidFill>
                  <a:schemeClr val="dk1"/>
                </a:solidFill>
              </a:rPr>
              <a:t> de la danza </a:t>
            </a:r>
            <a:r>
              <a:rPr lang="en" sz="2100">
                <a:solidFill>
                  <a:schemeClr val="dk1"/>
                </a:solidFill>
              </a:rPr>
              <a:t>seleccionado</a:t>
            </a:r>
            <a:r>
              <a:rPr lang="en" sz="2100">
                <a:solidFill>
                  <a:schemeClr val="dk1"/>
                </a:solidFill>
              </a:rPr>
              <a:t>: </a:t>
            </a:r>
            <a:endParaRPr sz="21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ADC"/>
        </a:solidFill>
      </p:bgPr>
    </p:bg>
    <p:spTree>
      <p:nvGrpSpPr>
        <p:cNvPr id="769" name="Shape 769"/>
        <p:cNvGrpSpPr/>
        <p:nvPr/>
      </p:nvGrpSpPr>
      <p:grpSpPr>
        <a:xfrm>
          <a:off x="0" y="0"/>
          <a:ext cx="0" cy="0"/>
          <a:chOff x="0" y="0"/>
          <a:chExt cx="0" cy="0"/>
        </a:xfrm>
      </p:grpSpPr>
      <p:sp>
        <p:nvSpPr>
          <p:cNvPr id="770" name="Google Shape;770;p42"/>
          <p:cNvSpPr txBox="1"/>
          <p:nvPr>
            <p:ph type="ctrTitle"/>
          </p:nvPr>
        </p:nvSpPr>
        <p:spPr>
          <a:xfrm>
            <a:off x="722400" y="-99558"/>
            <a:ext cx="7699200" cy="946200"/>
          </a:xfrm>
          <a:prstGeom prst="rect">
            <a:avLst/>
          </a:prstGeom>
        </p:spPr>
        <p:txBody>
          <a:bodyPr anchorCtr="0" anchor="t" bIns="91425" lIns="91425" spcFirstLastPara="1" rIns="91425" wrap="square" tIns="146300">
            <a:noAutofit/>
          </a:bodyPr>
          <a:lstStyle/>
          <a:p>
            <a:pPr indent="0" lvl="0" marL="0" rtl="0" algn="ctr">
              <a:spcBef>
                <a:spcPts val="0"/>
              </a:spcBef>
              <a:spcAft>
                <a:spcPts val="0"/>
              </a:spcAft>
              <a:buNone/>
            </a:pPr>
            <a:r>
              <a:rPr lang="en"/>
              <a:t>RÚBRICA:</a:t>
            </a:r>
            <a:endParaRPr/>
          </a:p>
        </p:txBody>
      </p:sp>
      <p:pic>
        <p:nvPicPr>
          <p:cNvPr id="771" name="Google Shape;771;p42"/>
          <p:cNvPicPr preferRelativeResize="0"/>
          <p:nvPr/>
        </p:nvPicPr>
        <p:blipFill rotWithShape="1">
          <a:blip r:embed="rId3">
            <a:alphaModFix/>
          </a:blip>
          <a:srcRect b="5222" l="0" r="0" t="0"/>
          <a:stretch/>
        </p:blipFill>
        <p:spPr>
          <a:xfrm>
            <a:off x="225938" y="589250"/>
            <a:ext cx="8692124" cy="43827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aller de Aprendizaje con Tonos Pastel by Slidesgo">
  <a:themeElements>
    <a:clrScheme name="Simple Light">
      <a:dk1>
        <a:srgbClr val="4C4B4B"/>
      </a:dk1>
      <a:lt1>
        <a:srgbClr val="FFEADC"/>
      </a:lt1>
      <a:dk2>
        <a:srgbClr val="FFB2AE"/>
      </a:dk2>
      <a:lt2>
        <a:srgbClr val="FFFFFF"/>
      </a:lt2>
      <a:accent1>
        <a:srgbClr val="FFAD8D"/>
      </a:accent1>
      <a:accent2>
        <a:srgbClr val="FCD3B9"/>
      </a:accent2>
      <a:accent3>
        <a:srgbClr val="FFD18D"/>
      </a:accent3>
      <a:accent4>
        <a:srgbClr val="96C48C"/>
      </a:accent4>
      <a:accent5>
        <a:srgbClr val="D7EAEA"/>
      </a:accent5>
      <a:accent6>
        <a:srgbClr val="8CB9F9"/>
      </a:accent6>
      <a:hlink>
        <a:srgbClr val="4C4B4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