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81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2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60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21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01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88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1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44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08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71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03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1307-8593-415E-A268-43838B26DEB2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C9A1-76BA-47D1-A459-AA8D122A8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5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241" y="332656"/>
            <a:ext cx="88924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Escuela Normal De Educación </a:t>
            </a:r>
          </a:p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Preescolar </a:t>
            </a:r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s-ES" dirty="0" smtClean="0"/>
          </a:p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Expresión Corporal Y Danza / Música </a:t>
            </a:r>
          </a:p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Docente: María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Efigenia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Maury Arredondo /Jesús Armando Posada Hernández </a:t>
            </a:r>
          </a:p>
          <a:p>
            <a:pPr algn="ctr"/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Unidad De Aprendizaje II. La práctica de la danza como parte del desarrollo cultural, cognitivo, emocional Y físico en los niños Y niñas de preescolar. </a:t>
            </a:r>
          </a:p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Competencias: </a:t>
            </a:r>
          </a:p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• Detecta los procesos de aprendizaje de sus alumnos Y alumnas para favorecer su desarrollo cognitivo Y socioemocional. </a:t>
            </a:r>
          </a:p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• Integra recursos de la investigación educativa para enriquecer su práctica profesional, expresando su interés por el conocimiento, la ciencia y la mejora de la educación.</a:t>
            </a:r>
          </a:p>
          <a:p>
            <a:pPr algn="ctr"/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Alumna: Nayeli Abigail ibarguen Pérez 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41" l="97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05" y="1124744"/>
            <a:ext cx="1504752" cy="11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620688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BAILE DE SAN BUENAVENTURA COAHUILA </a:t>
            </a:r>
            <a:endParaRPr lang="es-E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020">
            <a:off x="549879" y="3765542"/>
            <a:ext cx="4327009" cy="242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737">
            <a:off x="5555444" y="3785059"/>
            <a:ext cx="3074564" cy="201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141277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El 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baile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 de 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San Buenaventura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 pertenece al folklor de este municipio, es un 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baile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 alegre y vigoroso que se ejecuta por parejas, al escuchar sus notas musicales instrumentadas por un grupo norteño ( acordeón,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bajo sexto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y contrabajo) es una invitación a 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bailar.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759">
            <a:off x="1063789" y="3814300"/>
            <a:ext cx="3028055" cy="191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957">
            <a:off x="4919147" y="3482972"/>
            <a:ext cx="3172509" cy="223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2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99792" y="758981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VESTUARIO</a:t>
            </a:r>
            <a:r>
              <a:rPr lang="es-ES_tradnl" dirty="0" smtClean="0">
                <a:latin typeface="Comic Sans MS" pitchFamily="66" charset="0"/>
              </a:rPr>
              <a:t>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91580" y="1552659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Mujer: la falda esta confeccionada con tela de mascota (la de cuadritos medianos) con 2 círculos de vuelo adornado con listón y encaje, la blusa es de razón adornada en la pechera con listón o pasa listón, el tocado son 2 trenzas que se le puede o no poner listón y sus botines norteños 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0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Hombre: Usan camisa a cuadros (estilo norteño), paliacate al cuello, pantalón corte vaquero y sobre unas chaparreras de cuero o piel, botines negros y su sombrero muy norteño.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6" y="4414981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77" y="4414981"/>
            <a:ext cx="3477845" cy="1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9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47664" y="90872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Comic Sans MS" pitchFamily="66" charset="0"/>
              </a:rPr>
              <a:t>Link del video sobre </a:t>
            </a:r>
            <a:r>
              <a:rPr lang="es-ES" sz="2400" smtClean="0">
                <a:latin typeface="Comic Sans MS" pitchFamily="66" charset="0"/>
              </a:rPr>
              <a:t>la coreografía:</a:t>
            </a:r>
          </a:p>
          <a:p>
            <a:pPr algn="ctr"/>
            <a:endParaRPr lang="es-ES" sz="2400" dirty="0" smtClean="0">
              <a:latin typeface="Comic Sans MS" pitchFamily="66" charset="0"/>
            </a:endParaRPr>
          </a:p>
          <a:p>
            <a:pPr algn="ctr"/>
            <a:r>
              <a:rPr lang="es-ES" sz="2400" dirty="0" smtClean="0">
                <a:latin typeface="Comic Sans MS" pitchFamily="66" charset="0"/>
              </a:rPr>
              <a:t>https://www.youtube.com/shorts/m-47u12py_4</a:t>
            </a:r>
          </a:p>
        </p:txBody>
      </p:sp>
    </p:spTree>
    <p:extLst>
      <p:ext uri="{BB962C8B-B14F-4D97-AF65-F5344CB8AC3E}">
        <p14:creationId xmlns:p14="http://schemas.microsoft.com/office/powerpoint/2010/main" val="28137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98550"/>
            <a:ext cx="877252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217</Words>
  <Application>Microsoft Office PowerPoint</Application>
  <PresentationFormat>Presentación en pantalla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6</cp:revision>
  <dcterms:created xsi:type="dcterms:W3CDTF">2021-11-10T14:57:40Z</dcterms:created>
  <dcterms:modified xsi:type="dcterms:W3CDTF">2021-11-10T20:49:52Z</dcterms:modified>
</cp:coreProperties>
</file>