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B5D8982-939F-47EF-A4B5-D51B7CA896D1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60DF6C-F977-4027-BFE7-8010A68E7D1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74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8982-939F-47EF-A4B5-D51B7CA896D1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F6C-F977-4027-BFE7-8010A68E7D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662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8982-939F-47EF-A4B5-D51B7CA896D1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F6C-F977-4027-BFE7-8010A68E7D1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812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8982-939F-47EF-A4B5-D51B7CA896D1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F6C-F977-4027-BFE7-8010A68E7D10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08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8982-939F-47EF-A4B5-D51B7CA896D1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F6C-F977-4027-BFE7-8010A68E7D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1979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8982-939F-47EF-A4B5-D51B7CA896D1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F6C-F977-4027-BFE7-8010A68E7D10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391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8982-939F-47EF-A4B5-D51B7CA896D1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F6C-F977-4027-BFE7-8010A68E7D1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936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8982-939F-47EF-A4B5-D51B7CA896D1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F6C-F977-4027-BFE7-8010A68E7D1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033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8982-939F-47EF-A4B5-D51B7CA896D1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F6C-F977-4027-BFE7-8010A68E7D1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31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8982-939F-47EF-A4B5-D51B7CA896D1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F6C-F977-4027-BFE7-8010A68E7D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352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8982-939F-47EF-A4B5-D51B7CA896D1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F6C-F977-4027-BFE7-8010A68E7D1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20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8982-939F-47EF-A4B5-D51B7CA896D1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F6C-F977-4027-BFE7-8010A68E7D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95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8982-939F-47EF-A4B5-D51B7CA896D1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F6C-F977-4027-BFE7-8010A68E7D1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43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8982-939F-47EF-A4B5-D51B7CA896D1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F6C-F977-4027-BFE7-8010A68E7D1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8982-939F-47EF-A4B5-D51B7CA896D1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F6C-F977-4027-BFE7-8010A68E7D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301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8982-939F-47EF-A4B5-D51B7CA896D1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F6C-F977-4027-BFE7-8010A68E7D1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70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8982-939F-47EF-A4B5-D51B7CA896D1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DF6C-F977-4027-BFE7-8010A68E7D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945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5D8982-939F-47EF-A4B5-D51B7CA896D1}" type="datetimeFigureOut">
              <a:rPr lang="es-MX" smtClean="0"/>
              <a:t>13/11/2021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60DF6C-F977-4027-BFE7-8010A68E7D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191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82BBD09-F59B-4A2C-B825-9BFCC3811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49" name="Imagen 1" descr="Resultado de imagen para enep saltillo escudo">
            <a:extLst>
              <a:ext uri="{FF2B5EF4-FFF2-40B4-BE49-F238E27FC236}">
                <a16:creationId xmlns:a16="http://schemas.microsoft.com/office/drawing/2014/main" id="{FE443BA0-7EC5-46BB-900B-A56B02FF5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0" r="17856"/>
          <a:stretch>
            <a:fillRect/>
          </a:stretch>
        </p:blipFill>
        <p:spPr bwMode="auto">
          <a:xfrm>
            <a:off x="469348" y="117407"/>
            <a:ext cx="8286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BCF5D23-2D81-4B44-8918-EAA8829AA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14" y="1490663"/>
            <a:ext cx="741073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57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57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57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57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57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57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57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57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57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Escuela Normal de Educaci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Preescolar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Licenciatura en Educaci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Preescolar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Docente: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Alejandra Isabel C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rdenas Gonz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lez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Curso: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Educaci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inclusiva 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Alumna: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Brenda Saidaly De la Rosa Rivera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Grado: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No. Lista: 5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Quinto semestre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del trabajo: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Material de</a:t>
            </a:r>
            <a:r>
              <a:rPr lang="es-MX" altLang="es-MX" sz="14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s</a:t>
            </a: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ituación </a:t>
            </a: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aprendizaje</a:t>
            </a: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 2.</a:t>
            </a:r>
            <a:r>
              <a:rPr kumimoji="0" lang="es-MX" altLang="es-MX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Metodolog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inclusivas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Competencias: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57625" algn="l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 recursos de la investigaci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educativa para enriquecer su pr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ctica profesional, expresando su inter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por el conocimiento, la ciencia y la mejora de la educaci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n.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57625" algn="l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de manera 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tica ante la diversidad de situaciones que se presentan en la pr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ctica profesional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57625" algn="l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Detecta los procesos de aprendizaje de sus alumnos para favorecer su desarrollo cognitivo y socioemocional.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57625" algn="l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Aplica el plan y programas de estudio para alcanzar los prop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sitos educativos y contribuir al pleno desenvolvimiento de las capacidades de sus alumnos.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57625" algn="l"/>
              </a:tabLst>
            </a:pP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ñ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planeaciones aplicando sus conocimientos curriculares, psicopedag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gicos, disciplinares, did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cticos y tecnol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gicos para propiciar espacios de aprendizaje incluyentes que respondan a las</a:t>
            </a:r>
            <a:r>
              <a:rPr kumimoji="0" lang="es-MX" altLang="es-MX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MX" altLang="es-MX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necesidades de todos los alumnos en el marco del plan y programas de estudio.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Saltillo Coahuila                                                                                                   11/11/2021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8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AF29A-7847-4CA0-9F52-B0CF55AD5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/>
              <a:t>Aprendizaje esperado:</a:t>
            </a:r>
            <a:endParaRPr lang="es-MX" sz="4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1DAD62-CF5E-4006-BD18-1BA3728B2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77652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Habla sobre sus conductas y las de sus compañeros, explica las consecuencias de sus actos y reflexiona ante situaciones de desacuerdo.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777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0D0C8-50AD-4FA3-8297-455A07302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625" y="652505"/>
            <a:ext cx="3501885" cy="422598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INICIO</a:t>
            </a:r>
            <a:endParaRPr lang="es-MX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D297F1-25C5-48E6-91BA-E7BFB13A5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743" y="1389696"/>
            <a:ext cx="10366514" cy="872068"/>
          </a:xfrm>
        </p:spPr>
        <p:txBody>
          <a:bodyPr>
            <a:normAutofit/>
          </a:bodyPr>
          <a:lstStyle/>
          <a:p>
            <a:r>
              <a:rPr lang="es-ES" dirty="0"/>
              <a:t>Este es un tele cuento conformado por dibujos hechos en hojas de máquina 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F23467-1BF0-4C8D-99D8-53A71B2AB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904496" y="2262947"/>
            <a:ext cx="2245412" cy="29938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331CA0-F051-4DA3-A80A-734902873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28"/>
          <a:stretch/>
        </p:blipFill>
        <p:spPr>
          <a:xfrm>
            <a:off x="1149626" y="2018882"/>
            <a:ext cx="3501885" cy="40935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01E236-BDFF-4571-8DEA-08C737B0F2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28"/>
          <a:stretch/>
        </p:blipFill>
        <p:spPr>
          <a:xfrm>
            <a:off x="4914071" y="2105534"/>
            <a:ext cx="3353629" cy="392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5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D6396-5E0A-4AFA-99F3-638FFB643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982131"/>
            <a:ext cx="5224668" cy="806911"/>
          </a:xfrm>
        </p:spPr>
        <p:txBody>
          <a:bodyPr/>
          <a:lstStyle/>
          <a:p>
            <a:r>
              <a:rPr lang="es-ES" b="1" dirty="0"/>
              <a:t>DESARROLLO</a:t>
            </a:r>
            <a:endParaRPr lang="es-MX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7AC24C-4152-40D4-908E-9DA49E4C0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79" y="2953222"/>
            <a:ext cx="5913781" cy="1043978"/>
          </a:xfrm>
        </p:spPr>
        <p:txBody>
          <a:bodyPr>
            <a:normAutofit/>
          </a:bodyPr>
          <a:lstStyle/>
          <a:p>
            <a:r>
              <a:rPr lang="es-ES" dirty="0"/>
              <a:t>Tarjetas de situaciones sobre conductas negativas y exclusión para reflexionar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A4D002-C882-43E2-A0F0-F1D0592C3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831" y="1022350"/>
            <a:ext cx="4666567" cy="490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0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44DA8-9389-44FF-81C5-12E8305D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157" y="1222513"/>
            <a:ext cx="3460472" cy="1058701"/>
          </a:xfrm>
        </p:spPr>
        <p:txBody>
          <a:bodyPr/>
          <a:lstStyle/>
          <a:p>
            <a:r>
              <a:rPr lang="es-ES" b="1" dirty="0"/>
              <a:t>CIERRE</a:t>
            </a:r>
            <a:endParaRPr lang="es-MX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BB46B8-1FA8-4F98-ACFD-D0FD99E0C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845" y="2994254"/>
            <a:ext cx="4555097" cy="2068075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Estas son </a:t>
            </a:r>
            <a:r>
              <a:rPr lang="es-ES" u="sng" dirty="0"/>
              <a:t>frases</a:t>
            </a:r>
            <a:r>
              <a:rPr lang="es-ES" dirty="0"/>
              <a:t> de conductas buenas para fomentar la inclusión en el aula(son pegables y despegables con velcro), tienen una imagen pequeña para no desviar la atención. Los alumnos serán los encargados de decir cómo colocarlas.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CB859E-1C18-41C0-953A-E01BB71F6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118" y="1987826"/>
            <a:ext cx="557103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40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277</Words>
  <Application>Microsoft Office PowerPoint</Application>
  <PresentationFormat>Panorámica</PresentationFormat>
  <Paragraphs>27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Orgánico</vt:lpstr>
      <vt:lpstr>Presentación de PowerPoint</vt:lpstr>
      <vt:lpstr>Aprendizaje esperado:</vt:lpstr>
      <vt:lpstr>INICIO</vt:lpstr>
      <vt:lpstr>DESARROLLO</vt:lpstr>
      <vt:lpstr>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BRENDA SAIDALY DE LA ROSA RIVERA</dc:creator>
  <cp:lastModifiedBy>BRENDA SAIDALY DE LA ROSA RIVERA</cp:lastModifiedBy>
  <cp:revision>6</cp:revision>
  <dcterms:created xsi:type="dcterms:W3CDTF">2021-11-11T15:16:25Z</dcterms:created>
  <dcterms:modified xsi:type="dcterms:W3CDTF">2021-11-13T17:46:22Z</dcterms:modified>
</cp:coreProperties>
</file>