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99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7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006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7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83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1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0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32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0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BEDEBC-E9FA-0340-B4F1-4DB29679871D}" type="datetimeFigureOut">
              <a:rPr lang="es-MX" smtClean="0"/>
              <a:t>13/11/21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306DAC-541D-B04F-8553-C2B8887DD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2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939C6BE-F5F9-AD4E-A511-02B1AE46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31" y="240631"/>
            <a:ext cx="7519737" cy="6136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0F9DAD-76AB-C649-B03B-CF620D0A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22" y="1134811"/>
            <a:ext cx="1797050" cy="13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04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42843-4DC2-B54A-A45A-EE1AA4FA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s-MX" b="1" dirty="0"/>
              <a:t>INICIO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1BC25E-593C-374D-954A-72B1E6D05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" y="1112923"/>
            <a:ext cx="778573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BDFFF-BC71-434F-837A-04FCCABD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-79693"/>
            <a:ext cx="7886700" cy="1325563"/>
          </a:xfrm>
        </p:spPr>
        <p:txBody>
          <a:bodyPr/>
          <a:lstStyle/>
          <a:p>
            <a:r>
              <a:rPr lang="es-MX" dirty="0"/>
              <a:t>DESARROLLO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E6A40F-62E7-314F-835D-21C74A6C5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8" y="872890"/>
            <a:ext cx="7309183" cy="56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30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{574F51BC-FB0A-2C4F-86E0-752D5D3EAE39}tf10001067</Template>
  <TotalTime>4</TotalTime>
  <Words>2</Words>
  <Application>Microsoft Macintosh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Savon</vt:lpstr>
      <vt:lpstr>Presentación de PowerPoint</vt:lpstr>
      <vt:lpstr>INICIO </vt:lpstr>
      <vt:lpstr>DESARROLLO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 ORTEGA PEREZ</dc:creator>
  <cp:lastModifiedBy>CARO ORTEGA PEREZ</cp:lastModifiedBy>
  <cp:revision>1</cp:revision>
  <dcterms:created xsi:type="dcterms:W3CDTF">2021-11-13T15:20:25Z</dcterms:created>
  <dcterms:modified xsi:type="dcterms:W3CDTF">2021-11-13T15:24:53Z</dcterms:modified>
</cp:coreProperties>
</file>