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11/11/2021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6561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3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5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0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7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1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9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8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11/11/2021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AAA642-069B-4E17-8654-CA859BA7C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1667" y="1517904"/>
            <a:ext cx="5370237" cy="2796945"/>
          </a:xfrm>
        </p:spPr>
        <p:txBody>
          <a:bodyPr anchor="ctr">
            <a:normAutofit/>
          </a:bodyPr>
          <a:lstStyle/>
          <a:p>
            <a:pPr algn="l"/>
            <a:r>
              <a:rPr lang="es-419" dirty="0"/>
              <a:t>MATERIAL DIDACTICO </a:t>
            </a:r>
            <a:endParaRPr lang="es-419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CB57AA-E125-4072-901D-A85ACD711A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99" r="25197" b="-1"/>
          <a:stretch/>
        </p:blipFill>
        <p:spPr>
          <a:xfrm>
            <a:off x="762000" y="762000"/>
            <a:ext cx="389092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71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667490-DB81-488B-B0E9-A2D13C48B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CDB65B-A3DA-4726-B3FB-EEB85D0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3"/>
            <a:ext cx="4512858" cy="1345115"/>
          </a:xfrm>
        </p:spPr>
        <p:txBody>
          <a:bodyPr>
            <a:normAutofit/>
          </a:bodyPr>
          <a:lstStyle/>
          <a:p>
            <a:r>
              <a:rPr lang="es-419" dirty="0"/>
              <a:t>RULETA</a:t>
            </a:r>
          </a:p>
        </p:txBody>
      </p:sp>
      <p:pic>
        <p:nvPicPr>
          <p:cNvPr id="7" name="Marcador de contenido 6" descr="Imagen que contiene interior, tabla, naranja, restaurante&#10;&#10;Descripción generada automáticamente">
            <a:extLst>
              <a:ext uri="{FF2B5EF4-FFF2-40B4-BE49-F238E27FC236}">
                <a16:creationId xmlns:a16="http://schemas.microsoft.com/office/drawing/2014/main" id="{87F6C881-52E5-46DF-B3F0-3BA7EC347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43415" y="2970213"/>
            <a:ext cx="1861732" cy="3128962"/>
          </a:xfrm>
        </p:spPr>
      </p:pic>
      <p:pic>
        <p:nvPicPr>
          <p:cNvPr id="5" name="Marcador de contenido 4" descr="Imagen que contiene firmar, grande, parado, hombre&#10;&#10;Descripción generada automáticamente">
            <a:extLst>
              <a:ext uri="{FF2B5EF4-FFF2-40B4-BE49-F238E27FC236}">
                <a16:creationId xmlns:a16="http://schemas.microsoft.com/office/drawing/2014/main" id="{1C84AD5C-6EC9-415B-9B87-E78CE0ABC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337" y="1517902"/>
            <a:ext cx="2576894" cy="458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04561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Aharoni</vt:lpstr>
      <vt:lpstr>Arial</vt:lpstr>
      <vt:lpstr>Avenir Next LT Pro</vt:lpstr>
      <vt:lpstr>PrismaticVTI</vt:lpstr>
      <vt:lpstr>MATERIAL DIDACTICO </vt:lpstr>
      <vt:lpstr>RULETA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DIDACTICO </dc:title>
  <dc:creator>palla gonzañeZ</dc:creator>
  <cp:lastModifiedBy>palla gonzañeZ</cp:lastModifiedBy>
  <cp:revision>1</cp:revision>
  <dcterms:created xsi:type="dcterms:W3CDTF">2021-11-11T19:42:01Z</dcterms:created>
  <dcterms:modified xsi:type="dcterms:W3CDTF">2021-11-11T19:46:40Z</dcterms:modified>
</cp:coreProperties>
</file>