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4" autoAdjust="0"/>
    <p:restoredTop sz="94660"/>
  </p:normalViewPr>
  <p:slideViewPr>
    <p:cSldViewPr snapToGrid="0">
      <p:cViewPr varScale="1">
        <p:scale>
          <a:sx n="67" d="100"/>
          <a:sy n="67" d="100"/>
        </p:scale>
        <p:origin x="69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78C981-EC5C-4C9D-9676-EEE7555491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B106695-5364-40BE-8AF9-98F65F9965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7D7D7D1-2956-46AA-B0B4-8C0D7650A1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36C12-90B8-4EC4-84FC-7B34BC172956}" type="datetimeFigureOut">
              <a:rPr lang="es-MX" smtClean="0"/>
              <a:t>13/11/2021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056358F-2794-4834-98AA-29709BF23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C52C965-4991-49AB-BC78-890CAD8F1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DFE03-6CA9-4EF9-8506-BFAF25391DD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490844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E77409-FF83-41D4-B25D-7D627EAD9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CBE036F-EA0F-4FB1-93F5-FC723C4745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7BDA6CE-770A-4808-BF9D-66693F4E89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36C12-90B8-4EC4-84FC-7B34BC172956}" type="datetimeFigureOut">
              <a:rPr lang="es-MX" smtClean="0"/>
              <a:t>13/11/2021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34F4000-FD67-4878-B056-822D17B64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C4892FE-C89B-4220-B978-08A3EC9F7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DFE03-6CA9-4EF9-8506-BFAF25391DD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899142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8B7A5CB-6E05-4AB3-8629-9E0D63ECDE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07DF250-8ED1-4FC7-AEBC-B0C7FE5117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C0618BE-5F6D-430F-A9FA-64BA55C65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36C12-90B8-4EC4-84FC-7B34BC172956}" type="datetimeFigureOut">
              <a:rPr lang="es-MX" smtClean="0"/>
              <a:t>13/11/2021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3CDA19B-C88D-4964-BC87-5CB2BCD04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15A519E-92D8-4F65-84F0-1C3BE2550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DFE03-6CA9-4EF9-8506-BFAF25391DD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23219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84DAC7-4622-4EC3-B0D8-1990EDC3F5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A370787-2CB8-442F-87FF-EFAC2EB31C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0795483-20D4-4ED7-8AC0-196C18005E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36C12-90B8-4EC4-84FC-7B34BC172956}" type="datetimeFigureOut">
              <a:rPr lang="es-MX" smtClean="0"/>
              <a:t>13/11/2021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CA69CCA-EEF1-4116-A120-15D38FB4A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FF217C6-109B-4EAE-81C1-CEBD1B392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DFE03-6CA9-4EF9-8506-BFAF25391DD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71091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D2DBF3-48B7-49C8-8CF2-F612A7910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9F3D432-46BD-4B04-9C29-9A0F2A3BEE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477FF2F-FB8A-4DC1-A681-45955CFF36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36C12-90B8-4EC4-84FC-7B34BC172956}" type="datetimeFigureOut">
              <a:rPr lang="es-MX" smtClean="0"/>
              <a:t>13/11/2021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3A9ADE-93B2-40E9-AC5A-AAAC9362B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94458F6-0760-4E45-8475-F5D666CC1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DFE03-6CA9-4EF9-8506-BFAF25391DD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6169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8EAA91-606E-49B3-A114-6D4BD5114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2D5BA38-D60E-420F-B3D9-8CB7D0FEC9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2F59328-59A9-4C06-B788-D42DF0D3BE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29EAB4E-5826-4F69-8ADE-1499D8EA05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36C12-90B8-4EC4-84FC-7B34BC172956}" type="datetimeFigureOut">
              <a:rPr lang="es-MX" smtClean="0"/>
              <a:t>13/11/2021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61E680E-DC3D-486E-B4BF-45921A1D6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53B834E-F9A5-46E1-B34B-5C749F809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DFE03-6CA9-4EF9-8506-BFAF25391DD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636083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9A4F6A-7F00-4554-8A9E-F82FAC68D9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54762D6-B110-4641-9332-4D71EB2990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7A9266D-0B7D-49C4-97C3-59EAAC895A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03C5540-25D1-4FF2-81C4-0E977FA9DA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67F96C9-BD9B-4FFF-BBF0-C07CDE1E3B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4EC3F26-BB8B-469A-9BD5-039C91FC7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36C12-90B8-4EC4-84FC-7B34BC172956}" type="datetimeFigureOut">
              <a:rPr lang="es-MX" smtClean="0"/>
              <a:t>13/11/2021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5D6E71B0-3C2E-43C8-9E50-09760062FD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1BEED79E-BCDF-4CF6-9161-CA3D05936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DFE03-6CA9-4EF9-8506-BFAF25391DD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70461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7DF515-710C-4667-A0F5-C6CF6870C4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7D26EB4-DDDD-4039-98E3-E7F4AD3589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36C12-90B8-4EC4-84FC-7B34BC172956}" type="datetimeFigureOut">
              <a:rPr lang="es-MX" smtClean="0"/>
              <a:t>13/11/2021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EB88248-74C4-41B5-ABFA-3B6E683D9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B97936D-9436-4F75-B507-E0970B76D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DFE03-6CA9-4EF9-8506-BFAF25391DD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82453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AAAC6FC-D0E5-4208-9A9C-64F3150C64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36C12-90B8-4EC4-84FC-7B34BC172956}" type="datetimeFigureOut">
              <a:rPr lang="es-MX" smtClean="0"/>
              <a:t>13/11/2021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AB5B76D-4D20-484B-A32B-966C9491D9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D0B094D-25CD-4F42-BF7D-DE9F53AF4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DFE03-6CA9-4EF9-8506-BFAF25391DD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04433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4FC2C1-0149-446D-8A55-4D58C2410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1CDF330-A385-4F99-BC5D-E5621DCA17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B0AAD41-5A3C-4B9A-8B30-9621101128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3C38723-6A20-449E-94EF-3D61AA038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36C12-90B8-4EC4-84FC-7B34BC172956}" type="datetimeFigureOut">
              <a:rPr lang="es-MX" smtClean="0"/>
              <a:t>13/11/2021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98BBECE-27A5-49E3-91D8-A551768689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6C15347-16C4-42C3-AE7C-3FBF52711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DFE03-6CA9-4EF9-8506-BFAF25391DD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57331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22EFC9-3E4E-4E80-B2F4-937C9C71B4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E67CECD-A31F-4448-922D-EBC98FE257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BCE5F21-7055-4866-A836-B312BB4993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8E01C1E-1EAB-4214-86C5-85277E974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36C12-90B8-4EC4-84FC-7B34BC172956}" type="datetimeFigureOut">
              <a:rPr lang="es-MX" smtClean="0"/>
              <a:t>13/11/2021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C8FB086-F7D0-4E99-ACB7-FEBAD9240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7CCC2C2-F5F5-4D04-834A-A599E5672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DFE03-6CA9-4EF9-8506-BFAF25391DD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20986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D33D311-1AAC-4500-813A-452AA8BD37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E1BEBDE-D1C9-4864-9FB8-B46260E032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D08FC89-CAD2-4D1E-9615-694E99B927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36C12-90B8-4EC4-84FC-7B34BC172956}" type="datetimeFigureOut">
              <a:rPr lang="es-MX" smtClean="0"/>
              <a:t>13/11/2021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81FE66E-EAE2-4D5D-B50E-F514572A31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0679536-3F31-4BE1-A4E7-AB770EE61F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0DFE03-6CA9-4EF9-8506-BFAF25391DD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22854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E20072D8-0512-4FCB-8CC4-3C677CD2FAE4}"/>
              </a:ext>
            </a:extLst>
          </p:cNvPr>
          <p:cNvSpPr txBox="1"/>
          <p:nvPr/>
        </p:nvSpPr>
        <p:spPr>
          <a:xfrm>
            <a:off x="2119312" y="2497976"/>
            <a:ext cx="81153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500" dirty="0">
                <a:latin typeface="Candy Beans" panose="02000500000000000000" pitchFamily="2" charset="0"/>
              </a:rPr>
              <a:t>MATERIALES</a:t>
            </a:r>
          </a:p>
        </p:txBody>
      </p:sp>
    </p:spTree>
    <p:extLst>
      <p:ext uri="{BB962C8B-B14F-4D97-AF65-F5344CB8AC3E}">
        <p14:creationId xmlns:p14="http://schemas.microsoft.com/office/powerpoint/2010/main" val="39806524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Un letrero de color blanco&#10;&#10;Descripción generada automáticamente con confianza baja">
            <a:extLst>
              <a:ext uri="{FF2B5EF4-FFF2-40B4-BE49-F238E27FC236}">
                <a16:creationId xmlns:a16="http://schemas.microsoft.com/office/drawing/2014/main" id="{3CDB854F-D8CC-4F43-95E6-EE51A58F4A0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15" t="24792" r="7408" b="28334"/>
          <a:stretch/>
        </p:blipFill>
        <p:spPr>
          <a:xfrm>
            <a:off x="1760602" y="288765"/>
            <a:ext cx="3724934" cy="2900035"/>
          </a:xfrm>
          <a:prstGeom prst="rect">
            <a:avLst/>
          </a:prstGeom>
        </p:spPr>
      </p:pic>
      <p:pic>
        <p:nvPicPr>
          <p:cNvPr id="33" name="Imagen 32" descr="Texto&#10;&#10;Descripción generada automáticamente">
            <a:extLst>
              <a:ext uri="{FF2B5EF4-FFF2-40B4-BE49-F238E27FC236}">
                <a16:creationId xmlns:a16="http://schemas.microsoft.com/office/drawing/2014/main" id="{B4464FED-D99B-48F0-8124-DA86023CC6F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2" t="18579" r="7936" b="30492"/>
          <a:stretch/>
        </p:blipFill>
        <p:spPr>
          <a:xfrm>
            <a:off x="252000" y="3572659"/>
            <a:ext cx="3724934" cy="3024075"/>
          </a:xfrm>
          <a:prstGeom prst="rect">
            <a:avLst/>
          </a:prstGeom>
        </p:spPr>
      </p:pic>
      <p:pic>
        <p:nvPicPr>
          <p:cNvPr id="35" name="Imagen 34" descr="Un letrero de color blanco&#10;&#10;Descripción generada automáticamente con confianza baja">
            <a:extLst>
              <a:ext uri="{FF2B5EF4-FFF2-40B4-BE49-F238E27FC236}">
                <a16:creationId xmlns:a16="http://schemas.microsoft.com/office/drawing/2014/main" id="{D903113A-B9D7-4BC4-B33F-F0BE3D1DCC5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20545" r="9445" b="33877"/>
          <a:stretch/>
        </p:blipFill>
        <p:spPr>
          <a:xfrm>
            <a:off x="5822045" y="3572659"/>
            <a:ext cx="3724933" cy="2962055"/>
          </a:xfrm>
          <a:prstGeom prst="rect">
            <a:avLst/>
          </a:prstGeom>
        </p:spPr>
      </p:pic>
      <p:pic>
        <p:nvPicPr>
          <p:cNvPr id="37" name="Imagen 36" descr="Imagen que contiene señal&#10;&#10;Descripción generada automáticamente">
            <a:extLst>
              <a:ext uri="{FF2B5EF4-FFF2-40B4-BE49-F238E27FC236}">
                <a16:creationId xmlns:a16="http://schemas.microsoft.com/office/drawing/2014/main" id="{0815F6AE-48D1-436D-9C2A-1631F7B4A0A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56" t="12863" r="9630" b="37739"/>
          <a:stretch/>
        </p:blipFill>
        <p:spPr>
          <a:xfrm>
            <a:off x="7999305" y="209484"/>
            <a:ext cx="3724934" cy="3058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5222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bolsa&#10;&#10;Descripción generada automáticamente">
            <a:extLst>
              <a:ext uri="{FF2B5EF4-FFF2-40B4-BE49-F238E27FC236}">
                <a16:creationId xmlns:a16="http://schemas.microsoft.com/office/drawing/2014/main" id="{4330412C-BC2F-468D-B906-DEB9F6AB9EA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18" b="7113"/>
          <a:stretch/>
        </p:blipFill>
        <p:spPr>
          <a:xfrm>
            <a:off x="509586" y="265374"/>
            <a:ext cx="5357813" cy="6327251"/>
          </a:xfrm>
          <a:prstGeom prst="rect">
            <a:avLst/>
          </a:prstGeom>
        </p:spPr>
      </p:pic>
      <p:pic>
        <p:nvPicPr>
          <p:cNvPr id="5" name="Imagen 4" descr="Imagen que contiene tabla, pieza, abrir, computer&#10;&#10;Descripción generada automáticamente">
            <a:extLst>
              <a:ext uri="{FF2B5EF4-FFF2-40B4-BE49-F238E27FC236}">
                <a16:creationId xmlns:a16="http://schemas.microsoft.com/office/drawing/2014/main" id="{665DFFD7-0FFA-4518-BC5A-4E87CAF955A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99"/>
          <a:stretch/>
        </p:blipFill>
        <p:spPr>
          <a:xfrm>
            <a:off x="6538914" y="265374"/>
            <a:ext cx="5143500" cy="6327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3479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Imagen que contiene foto, cubierto, refrigerador, diversos&#10;&#10;Descripción generada automáticamente">
            <a:extLst>
              <a:ext uri="{FF2B5EF4-FFF2-40B4-BE49-F238E27FC236}">
                <a16:creationId xmlns:a16="http://schemas.microsoft.com/office/drawing/2014/main" id="{50673CBC-35F3-4582-88FA-BCC8184B542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57" t="4248" r="6445" b="23938"/>
          <a:stretch/>
        </p:blipFill>
        <p:spPr>
          <a:xfrm>
            <a:off x="713849" y="294181"/>
            <a:ext cx="5382151" cy="6269637"/>
          </a:xfrm>
          <a:prstGeom prst="rect">
            <a:avLst/>
          </a:prstGeom>
        </p:spPr>
      </p:pic>
      <p:pic>
        <p:nvPicPr>
          <p:cNvPr id="3" name="Imagen 2" descr="Imagen que contiene edificio, calle, firmar, lado&#10;&#10;Descripción generada automáticamente">
            <a:extLst>
              <a:ext uri="{FF2B5EF4-FFF2-40B4-BE49-F238E27FC236}">
                <a16:creationId xmlns:a16="http://schemas.microsoft.com/office/drawing/2014/main" id="{51E8E7B1-9E99-49F3-8286-6B1A2692809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98" t="13002" r="13436" b="22622"/>
          <a:stretch/>
        </p:blipFill>
        <p:spPr>
          <a:xfrm>
            <a:off x="6386511" y="294181"/>
            <a:ext cx="5382151" cy="6228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0979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Imagen que contiene bolsa&#10;&#10;Descripción generada automáticamente">
            <a:extLst>
              <a:ext uri="{FF2B5EF4-FFF2-40B4-BE49-F238E27FC236}">
                <a16:creationId xmlns:a16="http://schemas.microsoft.com/office/drawing/2014/main" id="{604779FB-0E5A-4373-A30E-AB70821837D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93" t="18664" r="16430" b="19670"/>
          <a:stretch/>
        </p:blipFill>
        <p:spPr>
          <a:xfrm>
            <a:off x="700087" y="342656"/>
            <a:ext cx="4900613" cy="6172688"/>
          </a:xfrm>
          <a:prstGeom prst="rect">
            <a:avLst/>
          </a:prstGeom>
        </p:spPr>
      </p:pic>
      <p:pic>
        <p:nvPicPr>
          <p:cNvPr id="3" name="Imagen 2" descr="Imagen que contiene Logotipo&#10;&#10;Descripción generada automáticamente">
            <a:extLst>
              <a:ext uri="{FF2B5EF4-FFF2-40B4-BE49-F238E27FC236}">
                <a16:creationId xmlns:a16="http://schemas.microsoft.com/office/drawing/2014/main" id="{56FBFA3C-BEBA-4819-BE7F-A06F8F21670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62" t="9993" r="4722" b="12915"/>
          <a:stretch/>
        </p:blipFill>
        <p:spPr>
          <a:xfrm>
            <a:off x="6200776" y="346004"/>
            <a:ext cx="5162550" cy="6169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1817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Imagen que contiene edificio, verde, firmar&#10;&#10;Descripción generada automáticamente">
            <a:extLst>
              <a:ext uri="{FF2B5EF4-FFF2-40B4-BE49-F238E27FC236}">
                <a16:creationId xmlns:a16="http://schemas.microsoft.com/office/drawing/2014/main" id="{E98BC9E9-2568-458E-82A7-D59D1A9FFFA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13" t="19063" r="18150" b="10936"/>
          <a:stretch/>
        </p:blipFill>
        <p:spPr>
          <a:xfrm rot="16200000">
            <a:off x="113117" y="765571"/>
            <a:ext cx="5929300" cy="5326858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5408EEB4-6DCA-4288-8210-56854595CD2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15" t="10419" r="14791" b="8749"/>
          <a:stretch/>
        </p:blipFill>
        <p:spPr>
          <a:xfrm rot="16200000">
            <a:off x="5984080" y="593779"/>
            <a:ext cx="6043613" cy="554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5553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Imagen que contiene edificio&#10;&#10;Descripción generada automáticamente">
            <a:extLst>
              <a:ext uri="{FF2B5EF4-FFF2-40B4-BE49-F238E27FC236}">
                <a16:creationId xmlns:a16="http://schemas.microsoft.com/office/drawing/2014/main" id="{0E3E7F3A-D85B-4611-B4AB-26ED060A718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87" t="13647" r="14713" b="12186"/>
          <a:stretch/>
        </p:blipFill>
        <p:spPr>
          <a:xfrm rot="16200000">
            <a:off x="233147" y="885823"/>
            <a:ext cx="5943600" cy="508635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B8B2791B-A31A-45BD-A268-05B604BCB09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68" t="13333" r="11432" b="12812"/>
          <a:stretch/>
        </p:blipFill>
        <p:spPr>
          <a:xfrm rot="16200000">
            <a:off x="5924658" y="795230"/>
            <a:ext cx="5943601" cy="5267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3053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</TotalTime>
  <Words>1</Words>
  <Application>Microsoft Office PowerPoint</Application>
  <PresentationFormat>Panorámica</PresentationFormat>
  <Paragraphs>1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Candy Beans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PAOLA JACQUELINE DURON DOMINGUEZ</dc:creator>
  <cp:lastModifiedBy>PAOLA JACQUELINE DURON DOMINGUEZ</cp:lastModifiedBy>
  <cp:revision>2</cp:revision>
  <dcterms:created xsi:type="dcterms:W3CDTF">2021-11-14T05:33:31Z</dcterms:created>
  <dcterms:modified xsi:type="dcterms:W3CDTF">2021-11-14T05:48:21Z</dcterms:modified>
</cp:coreProperties>
</file>