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9144000" cy="5143500" type="screen16x9"/>
  <p:notesSz cx="6858000" cy="9144000"/>
  <p:embeddedFontLst>
    <p:embeddedFont>
      <p:font typeface="Jua" panose="020B0604020202020204" charset="-127"/>
      <p:regular r:id="rId7"/>
    </p:embeddedFont>
    <p:embeddedFont>
      <p:font typeface="Quicksand Medium" panose="020B0604020202020204" charset="0"/>
      <p:regular r:id="rId8"/>
      <p:bold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39CD82-78C6-409C-AD56-E56E3C8EDB61}">
  <a:tblStyle styleId="{CD39CD82-78C6-409C-AD56-E56E3C8EDB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  <p:sldLayoutId id="2147483663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1138675" y="-89645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/>
              <a:t>Escuela Normal De Educación Preescolar </a:t>
            </a:r>
            <a:endParaRPr sz="4800" dirty="0"/>
          </a:p>
        </p:txBody>
      </p:sp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1138675" y="3092910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FF0000"/>
                </a:solidFill>
              </a:rPr>
              <a:t>Curso: </a:t>
            </a:r>
            <a:r>
              <a:rPr lang="es-MX" dirty="0"/>
              <a:t>EDUCACIÓN INCLUSIVA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UNIDAD DE APRENDIZAJE II. METODOLOGÍAS INCLUSIVAS.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FF0000"/>
                </a:solidFill>
              </a:rPr>
              <a:t>Docente: </a:t>
            </a:r>
            <a:r>
              <a:rPr lang="es-MX" dirty="0">
                <a:solidFill>
                  <a:schemeClr val="tx1"/>
                </a:solidFill>
              </a:rPr>
              <a:t>ALEJANDRA ISABEL CARDENAS GONZALEZ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FF0000"/>
                </a:solidFill>
              </a:rPr>
              <a:t>Alumna: </a:t>
            </a:r>
            <a:r>
              <a:rPr lang="es-MX" dirty="0"/>
              <a:t>Jessica Anahí Ochoa Ramos.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FF0000"/>
                </a:solidFill>
              </a:rPr>
              <a:t>Grado y sección: </a:t>
            </a:r>
            <a:r>
              <a:rPr lang="es-MX" dirty="0"/>
              <a:t>Quinto semestre, sección ´´C´´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0F5371-7075-4A9E-A93C-1B98B91A0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7" b="89759" l="9896" r="895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600" y="329609"/>
            <a:ext cx="1449424" cy="1253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1329070" y="430718"/>
            <a:ext cx="581264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Materiales Práctica.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79EAE4-6BA6-4127-BEDC-2E682F9BF651}"/>
              </a:ext>
            </a:extLst>
          </p:cNvPr>
          <p:cNvSpPr txBox="1"/>
          <p:nvPr/>
        </p:nvSpPr>
        <p:spPr>
          <a:xfrm>
            <a:off x="1222744" y="1095153"/>
            <a:ext cx="288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INICIO;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3CD417-3813-4008-880B-AD3140385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747" y="1569386"/>
            <a:ext cx="2752928" cy="31433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867B5F-4F86-4EC5-89BC-E6B08A2C2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242" y="1557842"/>
            <a:ext cx="2348889" cy="31318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239D17-D131-407A-9D03-A58F83775C0E}"/>
              </a:ext>
            </a:extLst>
          </p:cNvPr>
          <p:cNvSpPr txBox="1"/>
          <p:nvPr/>
        </p:nvSpPr>
        <p:spPr>
          <a:xfrm>
            <a:off x="2063169" y="1119204"/>
            <a:ext cx="501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contará un cuento de inclusión a las etnias.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AD507-5441-4701-85EB-F08F4A4B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20" y="505145"/>
            <a:ext cx="7691400" cy="572700"/>
          </a:xfrm>
        </p:spPr>
        <p:txBody>
          <a:bodyPr/>
          <a:lstStyle/>
          <a:p>
            <a:r>
              <a:rPr lang="es-MX" dirty="0"/>
              <a:t>Desarrollo Material.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6F6E8C-7994-46C7-B5DF-859B2AB46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21964" y="-368210"/>
            <a:ext cx="3466158" cy="63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C0849-3AC3-47A8-B60A-BAC00635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06" y="462615"/>
            <a:ext cx="7691400" cy="572700"/>
          </a:xfrm>
        </p:spPr>
        <p:txBody>
          <a:bodyPr/>
          <a:lstStyle/>
          <a:p>
            <a:r>
              <a:rPr lang="es-MX" dirty="0"/>
              <a:t>Criterios a evaluar.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A5D2F5-91FA-42EA-9E02-32C626206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521" y="2756731"/>
            <a:ext cx="7501200" cy="2329757"/>
          </a:xfrm>
        </p:spPr>
        <p:txBody>
          <a:bodyPr/>
          <a:lstStyle/>
          <a:p>
            <a:pPr algn="l"/>
            <a:r>
              <a:rPr lang="es-MX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Material suficiente Para inicio y desarrollo</a:t>
            </a:r>
          </a:p>
          <a:p>
            <a:pPr algn="l"/>
            <a:r>
              <a:rPr lang="es-MX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Creativo</a:t>
            </a:r>
          </a:p>
          <a:p>
            <a:pPr algn="l"/>
            <a:r>
              <a:rPr lang="es-MX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Colorido</a:t>
            </a:r>
          </a:p>
          <a:p>
            <a:pPr algn="l"/>
            <a:r>
              <a:rPr lang="es-MX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Grande</a:t>
            </a:r>
          </a:p>
          <a:p>
            <a:pPr algn="l"/>
            <a:r>
              <a:rPr lang="es-MX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Creativo e innovador</a:t>
            </a:r>
          </a:p>
          <a:p>
            <a:pPr algn="l"/>
            <a:r>
              <a:rPr lang="es-MX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 mayoría elaborado a mano, (en el caso de que se necesite algo impreso no abuses de ello.)</a:t>
            </a:r>
          </a:p>
          <a:p>
            <a:pPr algn="l"/>
            <a:r>
              <a:rPr lang="es-MX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* Si estas acudiendo a la escuela el material se revisará en clase, deberás llevarlo el jueves</a:t>
            </a:r>
            <a:endParaRPr lang="es-MX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s-MX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* Si eres alumna virtual lo subirás a la plataforma</a:t>
            </a:r>
            <a:endParaRPr lang="es-MX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497D0C-FE59-4E4D-B3A6-E49121AC4D7D}"/>
              </a:ext>
            </a:extLst>
          </p:cNvPr>
          <p:cNvSpPr txBox="1"/>
          <p:nvPr/>
        </p:nvSpPr>
        <p:spPr>
          <a:xfrm>
            <a:off x="744279" y="940849"/>
            <a:ext cx="64964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Elabora el material didáctico que usarás en segunda la práctica pedagógica</a:t>
            </a:r>
          </a:p>
          <a:p>
            <a:r>
              <a:rPr lang="es-MX"/>
              <a:t>Deberás elaborar el material para el momento del inicio y desarrollo de tú actividad</a:t>
            </a:r>
          </a:p>
          <a:p>
            <a:r>
              <a:rPr lang="es-MX"/>
              <a:t>Material deberá de estar elaborado por ti</a:t>
            </a:r>
          </a:p>
          <a:p>
            <a:r>
              <a:rPr lang="es-MX"/>
              <a:t>Algunas opciones que puedes usar son: cuentos, carteles, tarjetas, letreros, imágenes grandes coloridas y  alusivas al aprendizaje esperado, carteles, títeres, marionetas, guiñoles, objetos grandes y coloridos, etiquetas, figuras y todo lo que venga a tú imaginación.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9884587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Presentación en pantalla (16:9)</PresentationFormat>
  <Paragraphs>23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Quicksand Medium</vt:lpstr>
      <vt:lpstr>Jua</vt:lpstr>
      <vt:lpstr>Verdana</vt:lpstr>
      <vt:lpstr>Nature Activities Binder by Slidesgo</vt:lpstr>
      <vt:lpstr>Escuela Normal De Educación Preescolar </vt:lpstr>
      <vt:lpstr>Materiales Práctica.</vt:lpstr>
      <vt:lpstr>Desarrollo Material.</vt:lpstr>
      <vt:lpstr>Criterios a evaluar.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</dc:title>
  <dc:creator>Usuario</dc:creator>
  <cp:lastModifiedBy>JESSICA ANAHI OCHOA RAMOS</cp:lastModifiedBy>
  <cp:revision>1</cp:revision>
  <dcterms:modified xsi:type="dcterms:W3CDTF">2021-11-14T04:04:14Z</dcterms:modified>
</cp:coreProperties>
</file>