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9" r:id="rId7"/>
    <p:sldId id="271" r:id="rId8"/>
    <p:sldId id="265" r:id="rId9"/>
    <p:sldId id="260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E9DD3-9095-4C27-9C86-FE9753FCF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MATERIAL DIDÁCTICO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3E8996-70F7-4163-9318-BD84107CF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Maestra: Alejandra cárdenas </a:t>
            </a:r>
          </a:p>
          <a:p>
            <a:r>
              <a:rPr lang="es-MX" dirty="0"/>
              <a:t>Alumno: Edgar Leyva Buendía </a:t>
            </a:r>
          </a:p>
        </p:txBody>
      </p:sp>
    </p:spTree>
    <p:extLst>
      <p:ext uri="{BB962C8B-B14F-4D97-AF65-F5344CB8AC3E}">
        <p14:creationId xmlns:p14="http://schemas.microsoft.com/office/powerpoint/2010/main" val="320952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Imagen 7" descr="Imagen que contiene cuarto, cubierto, refrigerador&#10;&#10;Descripción generada automáticamente">
            <a:extLst>
              <a:ext uri="{FF2B5EF4-FFF2-40B4-BE49-F238E27FC236}">
                <a16:creationId xmlns:a16="http://schemas.microsoft.com/office/drawing/2014/main" id="{7AFC9FC9-935B-4F13-9723-0D1B9844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031807"/>
            <a:ext cx="5978273" cy="44837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918558-7D7D-4650-8A3F-4C58545DE86C}"/>
              </a:ext>
            </a:extLst>
          </p:cNvPr>
          <p:cNvSpPr txBox="1"/>
          <p:nvPr/>
        </p:nvSpPr>
        <p:spPr>
          <a:xfrm>
            <a:off x="8339328" y="1655065"/>
            <a:ext cx="3090672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600" b="1">
                <a:solidFill>
                  <a:schemeClr val="bg1"/>
                </a:solidFill>
              </a:rPr>
              <a:t>Esta imagen se utilizará para que los alumnos, identifiquen las personas que necesitan ayuda, y puedan decir de qué manera les podemos proporcionar la misma. </a:t>
            </a:r>
          </a:p>
        </p:txBody>
      </p:sp>
    </p:spTree>
    <p:extLst>
      <p:ext uri="{BB962C8B-B14F-4D97-AF65-F5344CB8AC3E}">
        <p14:creationId xmlns:p14="http://schemas.microsoft.com/office/powerpoint/2010/main" val="113518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Imagen 6" descr="Una muñeca con oso de peluche&#10;&#10;Descripción generada automáticamente con confianza baja">
            <a:extLst>
              <a:ext uri="{FF2B5EF4-FFF2-40B4-BE49-F238E27FC236}">
                <a16:creationId xmlns:a16="http://schemas.microsoft.com/office/drawing/2014/main" id="{4045BBED-14AF-4AFB-BC7A-439FFC55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4211" y="284523"/>
            <a:ext cx="4483704" cy="597827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257316-CAA5-4375-90E1-BA27CD9CFC8D}"/>
              </a:ext>
            </a:extLst>
          </p:cNvPr>
          <p:cNvSpPr txBox="1"/>
          <p:nvPr/>
        </p:nvSpPr>
        <p:spPr>
          <a:xfrm>
            <a:off x="8339328" y="1655065"/>
            <a:ext cx="3090672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Con los guiñoles,  se les presentará una historia sobre una situación que cada guiñol tenga en particular. Los alumnos dirán la solución. </a:t>
            </a:r>
          </a:p>
        </p:txBody>
      </p:sp>
    </p:spTree>
    <p:extLst>
      <p:ext uri="{BB962C8B-B14F-4D97-AF65-F5344CB8AC3E}">
        <p14:creationId xmlns:p14="http://schemas.microsoft.com/office/powerpoint/2010/main" val="76341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elleno, muñeca, juguete, oso&#10;&#10;Descripción generada automáticamente">
            <a:extLst>
              <a:ext uri="{FF2B5EF4-FFF2-40B4-BE49-F238E27FC236}">
                <a16:creationId xmlns:a16="http://schemas.microsoft.com/office/drawing/2014/main" id="{F481B862-4E81-4613-B580-1C3F826D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01047" y="143932"/>
            <a:ext cx="4927601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60CBD-917A-4E0E-9E75-E7F05CFB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MATERIAL PARA ACTIVIDAD DE INICIO</a:t>
            </a:r>
          </a:p>
        </p:txBody>
      </p:sp>
    </p:spTree>
    <p:extLst>
      <p:ext uri="{BB962C8B-B14F-4D97-AF65-F5344CB8AC3E}">
        <p14:creationId xmlns:p14="http://schemas.microsoft.com/office/powerpoint/2010/main" val="348828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Imagen 2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294EDCA7-C508-422A-AA93-DE7EFC92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4211" y="284523"/>
            <a:ext cx="4483704" cy="597827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77D3A13-FF08-4D26-81F6-96A178BAA095}"/>
              </a:ext>
            </a:extLst>
          </p:cNvPr>
          <p:cNvSpPr txBox="1"/>
          <p:nvPr/>
        </p:nvSpPr>
        <p:spPr>
          <a:xfrm>
            <a:off x="8339328" y="1655065"/>
            <a:ext cx="3090672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600">
                <a:solidFill>
                  <a:schemeClr val="bg1"/>
                </a:solidFill>
              </a:rPr>
              <a:t>Se presentan imágenes, las cuales son para presentar a los niños una situación en donde alguien necesite ayuda, y ellos dirán qué acción se puede hacer para ayudarlos, es ahí donde se mostrará el resultado de poder ayudarlos. </a:t>
            </a:r>
          </a:p>
        </p:txBody>
      </p:sp>
    </p:spTree>
    <p:extLst>
      <p:ext uri="{BB962C8B-B14F-4D97-AF65-F5344CB8AC3E}">
        <p14:creationId xmlns:p14="http://schemas.microsoft.com/office/powerpoint/2010/main" val="396010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78A730C-9075-4015-9670-FD175D42C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01047" y="143932"/>
            <a:ext cx="4927601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DD6C9F7-9493-4B4F-AAF0-52CEBEE6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80" y="965199"/>
            <a:ext cx="6570134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78B12E3-7C15-43D7-A3A7-E206ECC2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01047" y="143932"/>
            <a:ext cx="4927601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92745C-5079-4267-999B-B4277696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179780" y="965199"/>
            <a:ext cx="6570134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97FED-1827-4F0D-9404-EA7968EB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MATERIAL PARA ACTIVIDAD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73918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Imagen 5" descr="Imagen que contiene edificio, bicicleta, piedra, grande&#10;&#10;Descripción generada automáticamente">
            <a:extLst>
              <a:ext uri="{FF2B5EF4-FFF2-40B4-BE49-F238E27FC236}">
                <a16:creationId xmlns:a16="http://schemas.microsoft.com/office/drawing/2014/main" id="{5F0417D2-5D67-4E6C-9491-5543BB35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4211" y="284523"/>
            <a:ext cx="4483704" cy="59782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0D240CD-989A-434E-9014-EE03C5AF393A}"/>
              </a:ext>
            </a:extLst>
          </p:cNvPr>
          <p:cNvSpPr txBox="1"/>
          <p:nvPr/>
        </p:nvSpPr>
        <p:spPr>
          <a:xfrm>
            <a:off x="8339328" y="1655065"/>
            <a:ext cx="3090672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Cuerda como ejemplo para poder amarrar los pies del tutor (a) del niño con quien se solicita que realicen la actividad. </a:t>
            </a:r>
          </a:p>
        </p:txBody>
      </p:sp>
    </p:spTree>
    <p:extLst>
      <p:ext uri="{BB962C8B-B14F-4D97-AF65-F5344CB8AC3E}">
        <p14:creationId xmlns:p14="http://schemas.microsoft.com/office/powerpoint/2010/main" val="182109889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649</TotalTime>
  <Words>140</Words>
  <Application>Microsoft Office PowerPoint</Application>
  <PresentationFormat>Panorámica</PresentationFormat>
  <Paragraphs>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Distintivo</vt:lpstr>
      <vt:lpstr>MATERIAL DIDÁCTICO</vt:lpstr>
      <vt:lpstr>MATERIAL PARA ACTIVIDAD DE INICIO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 PARA ACTIVIDAD DE DESARROLLO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DIDÁCTICO</dc:title>
  <dc:creator>EDGAR LEYVA BUENDIA</dc:creator>
  <cp:lastModifiedBy>eedgarx50@gmail.com</cp:lastModifiedBy>
  <cp:revision>5</cp:revision>
  <dcterms:created xsi:type="dcterms:W3CDTF">2021-11-11T16:50:46Z</dcterms:created>
  <dcterms:modified xsi:type="dcterms:W3CDTF">2021-11-14T05:59:05Z</dcterms:modified>
</cp:coreProperties>
</file>