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24E-6AC6-488D-81D3-E9AF86AAEFC2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9862-B234-4822-9EEF-91E4B4F29C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04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24E-6AC6-488D-81D3-E9AF86AAEFC2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9862-B234-4822-9EEF-91E4B4F29C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148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24E-6AC6-488D-81D3-E9AF86AAEFC2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9862-B234-4822-9EEF-91E4B4F29C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10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24E-6AC6-488D-81D3-E9AF86AAEFC2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9862-B234-4822-9EEF-91E4B4F29C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605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24E-6AC6-488D-81D3-E9AF86AAEFC2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9862-B234-4822-9EEF-91E4B4F29C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86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24E-6AC6-488D-81D3-E9AF86AAEFC2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9862-B234-4822-9EEF-91E4B4F29C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151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24E-6AC6-488D-81D3-E9AF86AAEFC2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9862-B234-4822-9EEF-91E4B4F29C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633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24E-6AC6-488D-81D3-E9AF86AAEFC2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9862-B234-4822-9EEF-91E4B4F29C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051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24E-6AC6-488D-81D3-E9AF86AAEFC2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9862-B234-4822-9EEF-91E4B4F29C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489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24E-6AC6-488D-81D3-E9AF86AAEFC2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9862-B234-4822-9EEF-91E4B4F29C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292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724E-6AC6-488D-81D3-E9AF86AAEFC2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F9862-B234-4822-9EEF-91E4B4F29C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919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D724E-6AC6-488D-81D3-E9AF86AAEFC2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F9862-B234-4822-9EEF-91E4B4F29C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608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B5C2F3-D641-486C-A15A-48FFDE6C7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" cy="18764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C4323B8-5DAC-4625-AA61-E5067C98A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0"/>
            <a:ext cx="2371725" cy="19335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FBF6A4-2D01-4958-B8AE-1AF98E4D8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952625"/>
            <a:ext cx="3660952" cy="23484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344BF6-768F-4856-8047-06CE0D09D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0"/>
            <a:ext cx="2171700" cy="21050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4025629-FADA-4358-B822-949593E9F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653" y="0"/>
            <a:ext cx="2343150" cy="19526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E1BEE19-4FDF-48F3-88F3-CE13DCE0A9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4203559"/>
            <a:ext cx="3695150" cy="26544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1279E6-E705-4935-B86A-AE2CF94BB7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895475"/>
            <a:ext cx="2600325" cy="17621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31029EB-06C6-43B4-B4C6-AFC899B5B0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7722" y="1930046"/>
            <a:ext cx="3066277" cy="21050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948C5E6-CC7A-43ED-94B1-37F016F53C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9352" y="4065058"/>
            <a:ext cx="3009900" cy="265444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B080B3E-367E-4335-92FC-AF6E434FBB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288" y="3437467"/>
            <a:ext cx="2466975" cy="18478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98D04F8-0137-405A-B3A7-7CE83AB0C2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720" y="5185543"/>
            <a:ext cx="1738957" cy="166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39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Fatima</dc:creator>
  <cp:lastModifiedBy>Fatima</cp:lastModifiedBy>
  <cp:revision>1</cp:revision>
  <dcterms:created xsi:type="dcterms:W3CDTF">2021-11-10T15:03:02Z</dcterms:created>
  <dcterms:modified xsi:type="dcterms:W3CDTF">2021-11-10T15:07:42Z</dcterms:modified>
</cp:coreProperties>
</file>