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DCFF"/>
    <a:srgbClr val="9966FF"/>
    <a:srgbClr val="FF9999"/>
    <a:srgbClr val="CC9900"/>
    <a:srgbClr val="FF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69BE75-9B5E-43CA-BC09-403D6B4CF0B9}" v="9" dt="2020-11-10T04:08:31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249" autoAdjust="0"/>
  </p:normalViewPr>
  <p:slideViewPr>
    <p:cSldViewPr snapToGrid="0">
      <p:cViewPr>
        <p:scale>
          <a:sx n="60" d="100"/>
          <a:sy n="60" d="100"/>
        </p:scale>
        <p:origin x="972" y="-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7" y="1644054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18"/>
            <a:ext cx="5832872" cy="242538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3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2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3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2"/>
            <a:ext cx="3290104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1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89" y="2462592"/>
            <a:ext cx="3306307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89" y="3669471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8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8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0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783A9F3-251E-4287-96F9-1763FE12FBC8}"/>
              </a:ext>
            </a:extLst>
          </p:cNvPr>
          <p:cNvSpPr txBox="1"/>
          <p:nvPr/>
        </p:nvSpPr>
        <p:spPr>
          <a:xfrm>
            <a:off x="1257677" y="6833282"/>
            <a:ext cx="487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dirty="0">
                <a:latin typeface="Yellow Rabbit - Personal Use" pitchFamily="50" charset="0"/>
              </a:rPr>
              <a:t>Diario de campo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B16EA60-D5B9-4E0F-8476-F257BBA83F66}"/>
              </a:ext>
            </a:extLst>
          </p:cNvPr>
          <p:cNvSpPr txBox="1"/>
          <p:nvPr/>
        </p:nvSpPr>
        <p:spPr>
          <a:xfrm>
            <a:off x="1257677" y="7869560"/>
            <a:ext cx="47573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latin typeface="Century Gothic" panose="020B0502020202020204" pitchFamily="34" charset="0"/>
                <a:cs typeface="Arial" panose="020B0604020202020204" pitchFamily="34" charset="0"/>
              </a:rPr>
              <a:t>Jardín de niños Gral. Tomas Sánchez</a:t>
            </a:r>
          </a:p>
          <a:p>
            <a:pPr algn="ctr"/>
            <a:endParaRPr lang="es-MX" sz="20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1E9D1FA-3F8F-410B-BB8D-A1687EF6E6FD}"/>
              </a:ext>
            </a:extLst>
          </p:cNvPr>
          <p:cNvSpPr/>
          <p:nvPr/>
        </p:nvSpPr>
        <p:spPr>
          <a:xfrm>
            <a:off x="2248277" y="8406209"/>
            <a:ext cx="38862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b="1" dirty="0">
                <a:latin typeface="Century Gothic" panose="020B0502020202020204" pitchFamily="34" charset="0"/>
                <a:cs typeface="Arial" panose="020B0604020202020204" pitchFamily="34" charset="0"/>
              </a:rPr>
              <a:t>Educadora practicante: </a:t>
            </a:r>
            <a:r>
              <a:rPr lang="es-MX" dirty="0">
                <a:latin typeface="Century Gothic" panose="020B0502020202020204" pitchFamily="34" charset="0"/>
                <a:cs typeface="Arial" panose="020B0604020202020204" pitchFamily="34" charset="0"/>
              </a:rPr>
              <a:t>Griselda Estefanía García Barrera </a:t>
            </a:r>
          </a:p>
        </p:txBody>
      </p:sp>
    </p:spTree>
    <p:extLst>
      <p:ext uri="{BB962C8B-B14F-4D97-AF65-F5344CB8AC3E}">
        <p14:creationId xmlns:p14="http://schemas.microsoft.com/office/powerpoint/2010/main" val="2756546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10FBD9CE-84A8-4748-ACF1-6870FC0398D6}"/>
              </a:ext>
            </a:extLst>
          </p:cNvPr>
          <p:cNvSpPr/>
          <p:nvPr/>
        </p:nvSpPr>
        <p:spPr>
          <a:xfrm>
            <a:off x="571876" y="1327834"/>
            <a:ext cx="46668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Grado: 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1 y 2        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Sección: 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A y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12B5063-8688-4B8E-802C-4974807A2ECF}"/>
              </a:ext>
            </a:extLst>
          </p:cNvPr>
          <p:cNvSpPr/>
          <p:nvPr/>
        </p:nvSpPr>
        <p:spPr>
          <a:xfrm>
            <a:off x="491666" y="1679818"/>
            <a:ext cx="48196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Total de alumnos: 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21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Alumnos que asistieron a la clase: </a:t>
            </a:r>
            <a:r>
              <a:rPr lang="es-MX" sz="200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ECAD974-7576-428C-B0BE-F194D7EAAE0C}"/>
              </a:ext>
            </a:extLst>
          </p:cNvPr>
          <p:cNvSpPr txBox="1"/>
          <p:nvPr/>
        </p:nvSpPr>
        <p:spPr>
          <a:xfrm>
            <a:off x="495488" y="657532"/>
            <a:ext cx="48196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 little sunshine" panose="02000603000000000000" pitchFamily="2" charset="0"/>
                <a:ea typeface="A little sunshine" panose="02000603000000000000" pitchFamily="2" charset="0"/>
                <a:cs typeface="+mn-cs"/>
              </a:rPr>
              <a:t>Información general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DE036AA-F58C-4E1D-8EC1-F3A798307DBF}"/>
              </a:ext>
            </a:extLst>
          </p:cNvPr>
          <p:cNvSpPr txBox="1"/>
          <p:nvPr/>
        </p:nvSpPr>
        <p:spPr>
          <a:xfrm>
            <a:off x="491666" y="2327021"/>
            <a:ext cx="48196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 little sunshine" panose="02000603000000000000" pitchFamily="2" charset="0"/>
                <a:ea typeface="A little sunshine" panose="02000603000000000000" pitchFamily="2" charset="0"/>
                <a:cs typeface="+mn-cs"/>
              </a:rPr>
              <a:t>Indicadores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5402AB7D-4D40-4853-9D13-2B064CB8E3DA}"/>
              </a:ext>
            </a:extLst>
          </p:cNvPr>
          <p:cNvSpPr/>
          <p:nvPr/>
        </p:nvSpPr>
        <p:spPr>
          <a:xfrm>
            <a:off x="571876" y="2986781"/>
            <a:ext cx="4666873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La planeación </a:t>
            </a: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fue adecuada a las necesidades y características del grupo y favoreció los aprendizajes esperados.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60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De las 4 secuencias planeadas solo se aplicó una, pues los alumnos tuvieron clase de educación física y una actividad con la psicóloga. Igualmente el tiempo se fue más rápido al implementar medidas de higiene y cuidado. </a:t>
            </a:r>
            <a:endParaRPr kumimoji="0" lang="es-MX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La secuencia fue adecuada para la edad e intereses de los alumnos, favoreciendo el aprendizaje esperado.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Como fue mi intervención docente.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Algo nerviosa e insegura, sin embargo, mostré paciencia para explicar de manera clara las diferentes actividades aplicadas, creando un ambiente de confianza para que los alumnos participaran y se involucraran en las actividades.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05BA5AE-840E-49BD-A552-A77B3745421A}"/>
              </a:ext>
            </a:extLst>
          </p:cNvPr>
          <p:cNvSpPr txBox="1"/>
          <p:nvPr/>
        </p:nvSpPr>
        <p:spPr>
          <a:xfrm>
            <a:off x="-150332" y="8717866"/>
            <a:ext cx="80778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 little sunshine" panose="02000603000000000000" pitchFamily="2" charset="0"/>
                <a:ea typeface="A little sunshine" panose="02000603000000000000" pitchFamily="2" charset="0"/>
                <a:cs typeface="+mn-cs"/>
              </a:rPr>
              <a:t>Martes 16 de noviembre de 2021</a:t>
            </a:r>
          </a:p>
        </p:txBody>
      </p:sp>
    </p:spTree>
    <p:extLst>
      <p:ext uri="{BB962C8B-B14F-4D97-AF65-F5344CB8AC3E}">
        <p14:creationId xmlns:p14="http://schemas.microsoft.com/office/powerpoint/2010/main" val="1074640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5402AB7D-4D40-4853-9D13-2B064CB8E3DA}"/>
              </a:ext>
            </a:extLst>
          </p:cNvPr>
          <p:cNvSpPr/>
          <p:nvPr/>
        </p:nvSpPr>
        <p:spPr>
          <a:xfrm>
            <a:off x="563852" y="759141"/>
            <a:ext cx="4666873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s-ES" sz="1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De que otra manera podría intervenir.</a:t>
            </a:r>
          </a:p>
          <a:p>
            <a:pPr lvl="0">
              <a:defRPr/>
            </a:pPr>
            <a:r>
              <a:rPr lang="es-ES" sz="1600" dirty="0">
                <a:solidFill>
                  <a:prstClr val="black"/>
                </a:solidFill>
                <a:latin typeface="Century Gothic" panose="020B0502020202020204" pitchFamily="34" charset="0"/>
              </a:rPr>
              <a:t>Mostrando un poco más de seguridad y manejando el tiempo de las actividades, tomando en cuenta las diferentes actividades que surjan dentro del jardín. .</a:t>
            </a:r>
            <a:endParaRPr kumimoji="0" lang="es-E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Las consignas o indicaciones fueron claras.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Si lo fueron en parte de las actividades, pero en una de ellas fue difícil para los alumnos comprender qué tenían que hacer. 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Los materiales empleados fueron.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Imagen del cuerpo humano.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s-ES" sz="1600" dirty="0">
                <a:solidFill>
                  <a:prstClr val="black"/>
                </a:solidFill>
                <a:latin typeface="Century Gothic" panose="020B0502020202020204" pitchFamily="34" charset="0"/>
              </a:rPr>
              <a:t>Rompecabezas de las partes del cuerpo.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Juego para ordenar partes.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s-ES" sz="1600" dirty="0">
                <a:solidFill>
                  <a:prstClr val="black"/>
                </a:solidFill>
                <a:latin typeface="Century Gothic" panose="020B0502020202020204" pitchFamily="34" charset="0"/>
              </a:rPr>
              <a:t>Imágenes de las funciones de cada parte del cuerpo. </a:t>
            </a:r>
            <a:endParaRPr kumimoji="0" lang="es-E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De qué manera involucre a los alumnos.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Dando la oportunidad de manipular los materiales y comentar sus ideas.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Se interesaron en las actividades.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Si estuvieron interesados en todo momento, participando y trabajando de manera activa.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s-ES" sz="1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Como realice o rescate la evaluación del aprendizaje esperado.</a:t>
            </a:r>
          </a:p>
          <a:p>
            <a:pPr lvl="0">
              <a:defRPr/>
            </a:pPr>
            <a:r>
              <a:rPr lang="es-ES" sz="1600" dirty="0">
                <a:solidFill>
                  <a:prstClr val="black"/>
                </a:solidFill>
                <a:latin typeface="Century Gothic" panose="020B0502020202020204" pitchFamily="34" charset="0"/>
              </a:rPr>
              <a:t>Con ayuda de la observación y fotografía del rompecabezas armado, así como apuntes del desenvolvimiento de los niños.  </a:t>
            </a:r>
            <a:endParaRPr lang="es-ES" sz="16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1064F76-F906-4CE5-9E96-4636B1F03D51}"/>
              </a:ext>
            </a:extLst>
          </p:cNvPr>
          <p:cNvSpPr txBox="1"/>
          <p:nvPr/>
        </p:nvSpPr>
        <p:spPr>
          <a:xfrm>
            <a:off x="-150332" y="8717866"/>
            <a:ext cx="80778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 little sunshine" panose="02000603000000000000" pitchFamily="2" charset="0"/>
                <a:ea typeface="A little sunshine" panose="02000603000000000000" pitchFamily="2" charset="0"/>
                <a:cs typeface="+mn-cs"/>
              </a:rPr>
              <a:t>Martes 16 de noviembre de 2021</a:t>
            </a:r>
          </a:p>
        </p:txBody>
      </p:sp>
    </p:spTree>
    <p:extLst>
      <p:ext uri="{BB962C8B-B14F-4D97-AF65-F5344CB8AC3E}">
        <p14:creationId xmlns:p14="http://schemas.microsoft.com/office/powerpoint/2010/main" val="420884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5402AB7D-4D40-4853-9D13-2B064CB8E3DA}"/>
              </a:ext>
            </a:extLst>
          </p:cNvPr>
          <p:cNvSpPr/>
          <p:nvPr/>
        </p:nvSpPr>
        <p:spPr>
          <a:xfrm>
            <a:off x="644063" y="708723"/>
            <a:ext cx="4666873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De qué manera puedo mejorar mi intervención (darle fundamentación teórica).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Considerando que esta intervención fue muy corta no tuve oportunidad de identificar áreas de mejora, sin embargo, algo a destacar es que a los alumnos les motiva mucho trabajar con música y bailar, por lo que será importante que a lo largo de las actividades y pausas activas esta se vea involucrada como una motivación y estimulación, de manera que tal como comenta Guill</a:t>
            </a:r>
            <a:r>
              <a:rPr lang="es-ES" sz="1600" dirty="0" err="1">
                <a:solidFill>
                  <a:prstClr val="black"/>
                </a:solidFill>
                <a:latin typeface="Century Gothic" panose="020B0502020202020204" pitchFamily="34" charset="0"/>
              </a:rPr>
              <a:t>én</a:t>
            </a:r>
            <a:r>
              <a:rPr lang="es-ES" sz="1600" dirty="0">
                <a:solidFill>
                  <a:prstClr val="black"/>
                </a:solidFill>
                <a:latin typeface="Century Gothic" panose="020B0502020202020204" pitchFamily="34" charset="0"/>
              </a:rPr>
              <a:t> Martínez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(2014), se pueda usar el arte y principalmente la música como un lenguaje que brinde seguridad y afecto a los niños, lo que les permita lograr aprendizajes significativos e inteligencias múltiples. 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Que no debe olvidar al desempeñar mi intervención.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Cuidar los tiempos para la realización de cada actividad.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Involucrar la música continuamente.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26A31F3-BD6B-4E37-9087-DD9250437928}"/>
              </a:ext>
            </a:extLst>
          </p:cNvPr>
          <p:cNvSpPr txBox="1"/>
          <p:nvPr/>
        </p:nvSpPr>
        <p:spPr>
          <a:xfrm>
            <a:off x="-150332" y="8717866"/>
            <a:ext cx="80778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 little sunshine" panose="02000603000000000000" pitchFamily="2" charset="0"/>
                <a:ea typeface="A little sunshine" panose="02000603000000000000" pitchFamily="2" charset="0"/>
                <a:cs typeface="+mn-cs"/>
              </a:rPr>
              <a:t>Martes 16 de noviembre de 2021</a:t>
            </a:r>
          </a:p>
        </p:txBody>
      </p:sp>
    </p:spTree>
    <p:extLst>
      <p:ext uri="{BB962C8B-B14F-4D97-AF65-F5344CB8AC3E}">
        <p14:creationId xmlns:p14="http://schemas.microsoft.com/office/powerpoint/2010/main" val="7137098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1401</TotalTime>
  <Words>487</Words>
  <Application>Microsoft Office PowerPoint</Application>
  <PresentationFormat>Personalizado</PresentationFormat>
  <Paragraphs>36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 little sunshine</vt:lpstr>
      <vt:lpstr>Arial</vt:lpstr>
      <vt:lpstr>Calibri</vt:lpstr>
      <vt:lpstr>Calibri Light</vt:lpstr>
      <vt:lpstr>Century Gothic</vt:lpstr>
      <vt:lpstr>Wingdings</vt:lpstr>
      <vt:lpstr>Yellow Rabbit - Personal Use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GRISELDA ESTEFANIA GARCIA BARRERA</cp:lastModifiedBy>
  <cp:revision>97</cp:revision>
  <dcterms:created xsi:type="dcterms:W3CDTF">2020-11-09T23:20:30Z</dcterms:created>
  <dcterms:modified xsi:type="dcterms:W3CDTF">2021-11-17T00:41:49Z</dcterms:modified>
</cp:coreProperties>
</file>