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72091-4ED1-4208-A023-7B5C80A468B8}" type="datetimeFigureOut">
              <a:rPr lang="es-MX" smtClean="0"/>
              <a:t>19/11/2021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CC9F1-816F-460F-ADFD-FF5E687E0D05}" type="slidenum">
              <a:rPr lang="es-MX" smtClean="0"/>
              <a:t>‹Nº›</a:t>
            </a:fld>
            <a:endParaRPr lang="es-MX"/>
          </a:p>
        </p:txBody>
      </p:sp>
    </p:spTree>
    <p:extLst>
      <p:ext uri="{BB962C8B-B14F-4D97-AF65-F5344CB8AC3E}">
        <p14:creationId xmlns:p14="http://schemas.microsoft.com/office/powerpoint/2010/main" val="43023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168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7" name="Google Shape;1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42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989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5" name="Google Shape;23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32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AD42B366-937A-49A3-9422-3E45130F3142}" type="datetimeFigureOut">
              <a:rPr lang="es-MX" smtClean="0"/>
              <a:t>19/11/2021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EE0E54D-CCE1-4829-8231-C79694AB1586}" type="slidenum">
              <a:rPr lang="es-MX" smtClean="0"/>
              <a:t>‹Nº›</a:t>
            </a:fld>
            <a:endParaRPr lang="es-MX"/>
          </a:p>
        </p:txBody>
      </p:sp>
    </p:spTree>
    <p:extLst>
      <p:ext uri="{BB962C8B-B14F-4D97-AF65-F5344CB8AC3E}">
        <p14:creationId xmlns:p14="http://schemas.microsoft.com/office/powerpoint/2010/main" val="33976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D42B366-937A-49A3-9422-3E45130F3142}" type="datetimeFigureOut">
              <a:rPr lang="es-MX" smtClean="0"/>
              <a:t>19/11/2021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EE0E54D-CCE1-4829-8231-C79694AB1586}" type="slidenum">
              <a:rPr lang="es-MX" smtClean="0"/>
              <a:t>‹Nº›</a:t>
            </a:fld>
            <a:endParaRPr lang="es-MX"/>
          </a:p>
        </p:txBody>
      </p:sp>
    </p:spTree>
    <p:extLst>
      <p:ext uri="{BB962C8B-B14F-4D97-AF65-F5344CB8AC3E}">
        <p14:creationId xmlns:p14="http://schemas.microsoft.com/office/powerpoint/2010/main" val="330647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D42B366-937A-49A3-9422-3E45130F3142}" type="datetimeFigureOut">
              <a:rPr lang="es-MX" smtClean="0"/>
              <a:t>19/11/2021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EE0E54D-CCE1-4829-8231-C79694AB1586}" type="slidenum">
              <a:rPr lang="es-MX" smtClean="0"/>
              <a:t>‹Nº›</a:t>
            </a:fld>
            <a:endParaRPr lang="es-MX"/>
          </a:p>
        </p:txBody>
      </p:sp>
    </p:spTree>
    <p:extLst>
      <p:ext uri="{BB962C8B-B14F-4D97-AF65-F5344CB8AC3E}">
        <p14:creationId xmlns:p14="http://schemas.microsoft.com/office/powerpoint/2010/main" val="102729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D42B366-937A-49A3-9422-3E45130F3142}" type="datetimeFigureOut">
              <a:rPr lang="es-MX" smtClean="0"/>
              <a:t>19/11/2021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EE0E54D-CCE1-4829-8231-C79694AB1586}" type="slidenum">
              <a:rPr lang="es-MX" smtClean="0"/>
              <a:t>‹Nº›</a:t>
            </a:fld>
            <a:endParaRPr lang="es-MX"/>
          </a:p>
        </p:txBody>
      </p:sp>
    </p:spTree>
    <p:extLst>
      <p:ext uri="{BB962C8B-B14F-4D97-AF65-F5344CB8AC3E}">
        <p14:creationId xmlns:p14="http://schemas.microsoft.com/office/powerpoint/2010/main" val="62547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D42B366-937A-49A3-9422-3E45130F3142}" type="datetimeFigureOut">
              <a:rPr lang="es-MX" smtClean="0"/>
              <a:t>19/11/2021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EE0E54D-CCE1-4829-8231-C79694AB1586}" type="slidenum">
              <a:rPr lang="es-MX" smtClean="0"/>
              <a:t>‹Nº›</a:t>
            </a:fld>
            <a:endParaRPr lang="es-MX"/>
          </a:p>
        </p:txBody>
      </p:sp>
    </p:spTree>
    <p:extLst>
      <p:ext uri="{BB962C8B-B14F-4D97-AF65-F5344CB8AC3E}">
        <p14:creationId xmlns:p14="http://schemas.microsoft.com/office/powerpoint/2010/main" val="383361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AD42B366-937A-49A3-9422-3E45130F3142}" type="datetimeFigureOut">
              <a:rPr lang="es-MX" smtClean="0"/>
              <a:t>19/11/2021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EE0E54D-CCE1-4829-8231-C79694AB1586}" type="slidenum">
              <a:rPr lang="es-MX" smtClean="0"/>
              <a:t>‹Nº›</a:t>
            </a:fld>
            <a:endParaRPr lang="es-MX"/>
          </a:p>
        </p:txBody>
      </p:sp>
    </p:spTree>
    <p:extLst>
      <p:ext uri="{BB962C8B-B14F-4D97-AF65-F5344CB8AC3E}">
        <p14:creationId xmlns:p14="http://schemas.microsoft.com/office/powerpoint/2010/main" val="7204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AD42B366-937A-49A3-9422-3E45130F3142}" type="datetimeFigureOut">
              <a:rPr lang="es-MX" smtClean="0"/>
              <a:t>19/11/2021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5EE0E54D-CCE1-4829-8231-C79694AB1586}" type="slidenum">
              <a:rPr lang="es-MX" smtClean="0"/>
              <a:t>‹Nº›</a:t>
            </a:fld>
            <a:endParaRPr lang="es-MX"/>
          </a:p>
        </p:txBody>
      </p:sp>
    </p:spTree>
    <p:extLst>
      <p:ext uri="{BB962C8B-B14F-4D97-AF65-F5344CB8AC3E}">
        <p14:creationId xmlns:p14="http://schemas.microsoft.com/office/powerpoint/2010/main" val="272056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AD42B366-937A-49A3-9422-3E45130F3142}" type="datetimeFigureOut">
              <a:rPr lang="es-MX" smtClean="0"/>
              <a:t>19/11/2021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5EE0E54D-CCE1-4829-8231-C79694AB1586}" type="slidenum">
              <a:rPr lang="es-MX" smtClean="0"/>
              <a:t>‹Nº›</a:t>
            </a:fld>
            <a:endParaRPr lang="es-MX"/>
          </a:p>
        </p:txBody>
      </p:sp>
    </p:spTree>
    <p:extLst>
      <p:ext uri="{BB962C8B-B14F-4D97-AF65-F5344CB8AC3E}">
        <p14:creationId xmlns:p14="http://schemas.microsoft.com/office/powerpoint/2010/main" val="140020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D42B366-937A-49A3-9422-3E45130F3142}" type="datetimeFigureOut">
              <a:rPr lang="es-MX" smtClean="0"/>
              <a:t>19/11/2021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5EE0E54D-CCE1-4829-8231-C79694AB1586}" type="slidenum">
              <a:rPr lang="es-MX" smtClean="0"/>
              <a:t>‹Nº›</a:t>
            </a:fld>
            <a:endParaRPr lang="es-MX"/>
          </a:p>
        </p:txBody>
      </p:sp>
    </p:spTree>
    <p:extLst>
      <p:ext uri="{BB962C8B-B14F-4D97-AF65-F5344CB8AC3E}">
        <p14:creationId xmlns:p14="http://schemas.microsoft.com/office/powerpoint/2010/main" val="3092120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D42B366-937A-49A3-9422-3E45130F3142}" type="datetimeFigureOut">
              <a:rPr lang="es-MX" smtClean="0"/>
              <a:t>19/11/2021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EE0E54D-CCE1-4829-8231-C79694AB1586}" type="slidenum">
              <a:rPr lang="es-MX" smtClean="0"/>
              <a:t>‹Nº›</a:t>
            </a:fld>
            <a:endParaRPr lang="es-MX"/>
          </a:p>
        </p:txBody>
      </p:sp>
    </p:spTree>
    <p:extLst>
      <p:ext uri="{BB962C8B-B14F-4D97-AF65-F5344CB8AC3E}">
        <p14:creationId xmlns:p14="http://schemas.microsoft.com/office/powerpoint/2010/main" val="175943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D42B366-937A-49A3-9422-3E45130F3142}" type="datetimeFigureOut">
              <a:rPr lang="es-MX" smtClean="0"/>
              <a:t>19/11/2021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EE0E54D-CCE1-4829-8231-C79694AB1586}" type="slidenum">
              <a:rPr lang="es-MX" smtClean="0"/>
              <a:t>‹Nº›</a:t>
            </a:fld>
            <a:endParaRPr lang="es-MX"/>
          </a:p>
        </p:txBody>
      </p:sp>
    </p:spTree>
    <p:extLst>
      <p:ext uri="{BB962C8B-B14F-4D97-AF65-F5344CB8AC3E}">
        <p14:creationId xmlns:p14="http://schemas.microsoft.com/office/powerpoint/2010/main" val="150562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2B366-937A-49A3-9422-3E45130F3142}" type="datetimeFigureOut">
              <a:rPr lang="es-MX" smtClean="0"/>
              <a:t>19/11/2021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0E54D-CCE1-4829-8231-C79694AB1586}" type="slidenum">
              <a:rPr lang="es-MX" smtClean="0"/>
              <a:t>‹Nº›</a:t>
            </a:fld>
            <a:endParaRPr lang="es-MX"/>
          </a:p>
        </p:txBody>
      </p:sp>
    </p:spTree>
    <p:extLst>
      <p:ext uri="{BB962C8B-B14F-4D97-AF65-F5344CB8AC3E}">
        <p14:creationId xmlns:p14="http://schemas.microsoft.com/office/powerpoint/2010/main" val="280125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5" name="Picture 4" descr="Marco De Fotos Esquema - Imagen gratis en Pixabay">
            <a:extLst>
              <a:ext uri="{FF2B5EF4-FFF2-40B4-BE49-F238E27FC236}">
                <a16:creationId xmlns:a16="http://schemas.microsoft.com/office/drawing/2014/main" id="{7451964C-F017-4973-ABF0-4179E2E19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Marco De Fotos Esquema - Imagen gratis en Pixabay">
            <a:extLst>
              <a:ext uri="{FF2B5EF4-FFF2-40B4-BE49-F238E27FC236}">
                <a16:creationId xmlns:a16="http://schemas.microsoft.com/office/drawing/2014/main" id="{CA9F1911-D1EC-4DCC-ADFC-1EBA3EDC9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556" y="7382"/>
            <a:ext cx="6035444"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oogle Shape;90;p13"/>
          <p:cNvGrpSpPr/>
          <p:nvPr/>
        </p:nvGrpSpPr>
        <p:grpSpPr>
          <a:xfrm>
            <a:off x="5754087" y="150740"/>
            <a:ext cx="772203" cy="589721"/>
            <a:chOff x="5754087" y="150741"/>
            <a:chExt cx="772202" cy="589720"/>
          </a:xfrm>
        </p:grpSpPr>
        <p:sp>
          <p:nvSpPr>
            <p:cNvPr id="91" name="Google Shape;91;p13"/>
            <p:cNvSpPr/>
            <p:nvPr/>
          </p:nvSpPr>
          <p:spPr>
            <a:xfrm>
              <a:off x="6188863" y="380166"/>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2" name="Google Shape;92;p13"/>
            <p:cNvSpPr/>
            <p:nvPr/>
          </p:nvSpPr>
          <p:spPr>
            <a:xfrm>
              <a:off x="5754087" y="150741"/>
              <a:ext cx="658787" cy="589720"/>
            </a:xfrm>
            <a:prstGeom prst="blockArc">
              <a:avLst>
                <a:gd name="adj1" fmla="val 808023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3" name="Google Shape;93;p13"/>
          <p:cNvGrpSpPr/>
          <p:nvPr/>
        </p:nvGrpSpPr>
        <p:grpSpPr>
          <a:xfrm>
            <a:off x="5754087" y="750394"/>
            <a:ext cx="772203" cy="589721"/>
            <a:chOff x="5754087" y="750395"/>
            <a:chExt cx="772202" cy="589720"/>
          </a:xfrm>
        </p:grpSpPr>
        <p:sp>
          <p:nvSpPr>
            <p:cNvPr id="94" name="Google Shape;94;p13"/>
            <p:cNvSpPr/>
            <p:nvPr/>
          </p:nvSpPr>
          <p:spPr>
            <a:xfrm>
              <a:off x="6188863" y="979820"/>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5" name="Google Shape;95;p13"/>
            <p:cNvSpPr/>
            <p:nvPr/>
          </p:nvSpPr>
          <p:spPr>
            <a:xfrm>
              <a:off x="5754087" y="750395"/>
              <a:ext cx="658787" cy="589720"/>
            </a:xfrm>
            <a:prstGeom prst="blockArc">
              <a:avLst>
                <a:gd name="adj1" fmla="val 8029215"/>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6" name="Google Shape;96;p13"/>
          <p:cNvGrpSpPr/>
          <p:nvPr/>
        </p:nvGrpSpPr>
        <p:grpSpPr>
          <a:xfrm>
            <a:off x="5754087" y="1473864"/>
            <a:ext cx="772203" cy="589721"/>
            <a:chOff x="5754087" y="1473865"/>
            <a:chExt cx="772202" cy="589720"/>
          </a:xfrm>
        </p:grpSpPr>
        <p:sp>
          <p:nvSpPr>
            <p:cNvPr id="97" name="Google Shape;97;p13"/>
            <p:cNvSpPr/>
            <p:nvPr/>
          </p:nvSpPr>
          <p:spPr>
            <a:xfrm>
              <a:off x="6188863" y="1703290"/>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8" name="Google Shape;98;p13"/>
            <p:cNvSpPr/>
            <p:nvPr/>
          </p:nvSpPr>
          <p:spPr>
            <a:xfrm>
              <a:off x="5754087" y="1473865"/>
              <a:ext cx="658787" cy="589720"/>
            </a:xfrm>
            <a:prstGeom prst="blockArc">
              <a:avLst>
                <a:gd name="adj1" fmla="val 8139169"/>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9" name="Google Shape;99;p13"/>
          <p:cNvGrpSpPr/>
          <p:nvPr/>
        </p:nvGrpSpPr>
        <p:grpSpPr>
          <a:xfrm>
            <a:off x="5754087" y="2181245"/>
            <a:ext cx="772203" cy="589721"/>
            <a:chOff x="5754087" y="2181246"/>
            <a:chExt cx="772202" cy="589720"/>
          </a:xfrm>
        </p:grpSpPr>
        <p:sp>
          <p:nvSpPr>
            <p:cNvPr id="100" name="Google Shape;100;p13"/>
            <p:cNvSpPr/>
            <p:nvPr/>
          </p:nvSpPr>
          <p:spPr>
            <a:xfrm>
              <a:off x="6188863" y="2410671"/>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1" name="Google Shape;101;p13"/>
            <p:cNvSpPr/>
            <p:nvPr/>
          </p:nvSpPr>
          <p:spPr>
            <a:xfrm>
              <a:off x="5754087" y="2181246"/>
              <a:ext cx="658787" cy="589720"/>
            </a:xfrm>
            <a:prstGeom prst="blockArc">
              <a:avLst>
                <a:gd name="adj1" fmla="val 8077935"/>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2" name="Google Shape;102;p13"/>
          <p:cNvGrpSpPr/>
          <p:nvPr/>
        </p:nvGrpSpPr>
        <p:grpSpPr>
          <a:xfrm>
            <a:off x="5754087" y="2780900"/>
            <a:ext cx="772203" cy="589721"/>
            <a:chOff x="5754087" y="2780900"/>
            <a:chExt cx="772202" cy="589720"/>
          </a:xfrm>
        </p:grpSpPr>
        <p:sp>
          <p:nvSpPr>
            <p:cNvPr id="103" name="Google Shape;103;p13"/>
            <p:cNvSpPr/>
            <p:nvPr/>
          </p:nvSpPr>
          <p:spPr>
            <a:xfrm>
              <a:off x="6188863" y="3010325"/>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4" name="Google Shape;104;p13"/>
            <p:cNvSpPr/>
            <p:nvPr/>
          </p:nvSpPr>
          <p:spPr>
            <a:xfrm>
              <a:off x="5754087" y="2780900"/>
              <a:ext cx="658787" cy="589720"/>
            </a:xfrm>
            <a:prstGeom prst="blockArc">
              <a:avLst>
                <a:gd name="adj1" fmla="val 785730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5" name="Google Shape;105;p13"/>
          <p:cNvGrpSpPr/>
          <p:nvPr/>
        </p:nvGrpSpPr>
        <p:grpSpPr>
          <a:xfrm>
            <a:off x="5754087" y="3504369"/>
            <a:ext cx="772203" cy="589721"/>
            <a:chOff x="5754087" y="3504370"/>
            <a:chExt cx="772202" cy="589720"/>
          </a:xfrm>
        </p:grpSpPr>
        <p:sp>
          <p:nvSpPr>
            <p:cNvPr id="106" name="Google Shape;106;p13"/>
            <p:cNvSpPr/>
            <p:nvPr/>
          </p:nvSpPr>
          <p:spPr>
            <a:xfrm>
              <a:off x="6188863" y="3733795"/>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7" name="Google Shape;107;p13"/>
            <p:cNvSpPr/>
            <p:nvPr/>
          </p:nvSpPr>
          <p:spPr>
            <a:xfrm>
              <a:off x="5754087" y="3504370"/>
              <a:ext cx="658787" cy="589720"/>
            </a:xfrm>
            <a:prstGeom prst="blockArc">
              <a:avLst>
                <a:gd name="adj1" fmla="val 796643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8" name="Google Shape;108;p13"/>
          <p:cNvGrpSpPr/>
          <p:nvPr/>
        </p:nvGrpSpPr>
        <p:grpSpPr>
          <a:xfrm>
            <a:off x="5754087" y="4109164"/>
            <a:ext cx="772203" cy="589721"/>
            <a:chOff x="5754087" y="4109164"/>
            <a:chExt cx="772202" cy="589720"/>
          </a:xfrm>
        </p:grpSpPr>
        <p:sp>
          <p:nvSpPr>
            <p:cNvPr id="109" name="Google Shape;109;p13"/>
            <p:cNvSpPr/>
            <p:nvPr/>
          </p:nvSpPr>
          <p:spPr>
            <a:xfrm>
              <a:off x="6188863" y="4338589"/>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0" name="Google Shape;110;p13"/>
            <p:cNvSpPr/>
            <p:nvPr/>
          </p:nvSpPr>
          <p:spPr>
            <a:xfrm>
              <a:off x="5754087" y="4109164"/>
              <a:ext cx="658787" cy="589720"/>
            </a:xfrm>
            <a:prstGeom prst="blockArc">
              <a:avLst>
                <a:gd name="adj1" fmla="val 7903006"/>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1" name="Google Shape;111;p13"/>
          <p:cNvGrpSpPr/>
          <p:nvPr/>
        </p:nvGrpSpPr>
        <p:grpSpPr>
          <a:xfrm>
            <a:off x="5754087" y="4708817"/>
            <a:ext cx="772203" cy="589721"/>
            <a:chOff x="5754087" y="4708818"/>
            <a:chExt cx="772202" cy="589720"/>
          </a:xfrm>
        </p:grpSpPr>
        <p:sp>
          <p:nvSpPr>
            <p:cNvPr id="112" name="Google Shape;112;p13"/>
            <p:cNvSpPr/>
            <p:nvPr/>
          </p:nvSpPr>
          <p:spPr>
            <a:xfrm>
              <a:off x="6188863" y="4938243"/>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3" name="Google Shape;113;p13"/>
            <p:cNvSpPr/>
            <p:nvPr/>
          </p:nvSpPr>
          <p:spPr>
            <a:xfrm>
              <a:off x="5754087" y="4708818"/>
              <a:ext cx="658787" cy="589720"/>
            </a:xfrm>
            <a:prstGeom prst="blockArc">
              <a:avLst>
                <a:gd name="adj1" fmla="val 7908428"/>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4" name="Google Shape;114;p13"/>
          <p:cNvGrpSpPr/>
          <p:nvPr/>
        </p:nvGrpSpPr>
        <p:grpSpPr>
          <a:xfrm>
            <a:off x="5754087" y="5432287"/>
            <a:ext cx="772203" cy="589721"/>
            <a:chOff x="5754087" y="5432288"/>
            <a:chExt cx="772202" cy="589720"/>
          </a:xfrm>
        </p:grpSpPr>
        <p:sp>
          <p:nvSpPr>
            <p:cNvPr id="115" name="Google Shape;115;p13"/>
            <p:cNvSpPr/>
            <p:nvPr/>
          </p:nvSpPr>
          <p:spPr>
            <a:xfrm>
              <a:off x="6188863" y="5661713"/>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6" name="Google Shape;116;p13"/>
            <p:cNvSpPr/>
            <p:nvPr/>
          </p:nvSpPr>
          <p:spPr>
            <a:xfrm>
              <a:off x="5754087" y="5432288"/>
              <a:ext cx="658787" cy="589720"/>
            </a:xfrm>
            <a:prstGeom prst="blockArc">
              <a:avLst>
                <a:gd name="adj1" fmla="val 7845997"/>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7" name="Google Shape;117;p13"/>
          <p:cNvGrpSpPr/>
          <p:nvPr/>
        </p:nvGrpSpPr>
        <p:grpSpPr>
          <a:xfrm>
            <a:off x="5754087" y="6039752"/>
            <a:ext cx="772203" cy="589721"/>
            <a:chOff x="5754087" y="6039752"/>
            <a:chExt cx="772202" cy="589720"/>
          </a:xfrm>
        </p:grpSpPr>
        <p:sp>
          <p:nvSpPr>
            <p:cNvPr id="118" name="Google Shape;118;p13"/>
            <p:cNvSpPr/>
            <p:nvPr/>
          </p:nvSpPr>
          <p:spPr>
            <a:xfrm>
              <a:off x="6188863" y="6269177"/>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9" name="Google Shape;119;p13"/>
            <p:cNvSpPr/>
            <p:nvPr/>
          </p:nvSpPr>
          <p:spPr>
            <a:xfrm>
              <a:off x="5754087" y="6039752"/>
              <a:ext cx="658787" cy="589720"/>
            </a:xfrm>
            <a:prstGeom prst="blockArc">
              <a:avLst>
                <a:gd name="adj1" fmla="val 7971054"/>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20" name="Google Shape;120;p13"/>
          <p:cNvGrpSpPr/>
          <p:nvPr/>
        </p:nvGrpSpPr>
        <p:grpSpPr>
          <a:xfrm>
            <a:off x="7160155" y="4770935"/>
            <a:ext cx="4572633" cy="1322703"/>
            <a:chOff x="7048322" y="4775421"/>
            <a:chExt cx="4422936" cy="1222639"/>
          </a:xfrm>
        </p:grpSpPr>
        <p:sp>
          <p:nvSpPr>
            <p:cNvPr id="121" name="Google Shape;121;p13"/>
            <p:cNvSpPr/>
            <p:nvPr/>
          </p:nvSpPr>
          <p:spPr>
            <a:xfrm>
              <a:off x="7092211" y="4775421"/>
              <a:ext cx="4379047" cy="1222639"/>
            </a:xfrm>
            <a:prstGeom prst="rect">
              <a:avLst/>
            </a:prstGeom>
            <a:solidFill>
              <a:schemeClr val="lt1"/>
            </a:solidFill>
            <a:ln>
              <a:noFill/>
            </a:ln>
            <a:effectLst>
              <a:outerShdw blurRad="50800" dist="50800" dir="5400000" algn="ctr" rotWithShape="0">
                <a:srgbClr val="000000">
                  <a:alpha val="1843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entury Gothic"/>
                <a:ea typeface="Century Gothic"/>
                <a:cs typeface="Century Gothic"/>
                <a:sym typeface="Century Gothic"/>
              </a:endParaRPr>
            </a:p>
          </p:txBody>
        </p:sp>
        <p:sp>
          <p:nvSpPr>
            <p:cNvPr id="122" name="Google Shape;122;p13"/>
            <p:cNvSpPr txBox="1"/>
            <p:nvPr/>
          </p:nvSpPr>
          <p:spPr>
            <a:xfrm>
              <a:off x="7048322" y="4888574"/>
              <a:ext cx="4363935" cy="11094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0" u="none" strike="noStrike" cap="none" dirty="0">
                  <a:solidFill>
                    <a:schemeClr val="dk1"/>
                  </a:solidFill>
                  <a:latin typeface="Century Gothic"/>
                  <a:ea typeface="Century Gothic"/>
                  <a:cs typeface="Century Gothic"/>
                  <a:sym typeface="Century Gothic"/>
                </a:rPr>
                <a:t>Nombre:</a:t>
              </a:r>
              <a:r>
                <a:rPr lang="es-MX" sz="1800" b="0" i="0" u="none" strike="noStrike" cap="none" dirty="0">
                  <a:solidFill>
                    <a:schemeClr val="dk1"/>
                  </a:solidFill>
                  <a:latin typeface="Century Gothic"/>
                  <a:ea typeface="Century Gothic"/>
                  <a:cs typeface="Century Gothic"/>
                  <a:sym typeface="Century Gothic"/>
                </a:rPr>
                <a:t> Midori Karely Arias Sosa  </a:t>
              </a:r>
              <a:endParaRPr dirty="0"/>
            </a:p>
            <a:p>
              <a:pPr marL="0" marR="0" lvl="0" indent="0" algn="ctr" rtl="0">
                <a:spcBef>
                  <a:spcPts val="0"/>
                </a:spcBef>
                <a:spcAft>
                  <a:spcPts val="0"/>
                </a:spcAft>
                <a:buNone/>
              </a:pPr>
              <a:r>
                <a:rPr lang="es-MX" sz="1800" b="1" i="0" u="none" strike="noStrike" cap="none" dirty="0">
                  <a:solidFill>
                    <a:schemeClr val="dk1"/>
                  </a:solidFill>
                  <a:latin typeface="Century Gothic"/>
                  <a:ea typeface="Century Gothic"/>
                  <a:cs typeface="Century Gothic"/>
                  <a:sym typeface="Century Gothic"/>
                </a:rPr>
                <a:t>N.L: </a:t>
              </a:r>
              <a:r>
                <a:rPr lang="es-MX" sz="1800" b="0" i="0" u="none" strike="noStrike" cap="none" dirty="0">
                  <a:solidFill>
                    <a:schemeClr val="dk1"/>
                  </a:solidFill>
                  <a:latin typeface="Century Gothic"/>
                  <a:ea typeface="Century Gothic"/>
                  <a:cs typeface="Century Gothic"/>
                  <a:sym typeface="Century Gothic"/>
                </a:rPr>
                <a:t>01</a:t>
              </a:r>
              <a:endParaRPr sz="1800" b="0" i="0" u="none" strike="noStrike" cap="none"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s-MX" sz="1800" b="1" i="0" u="none" strike="noStrike" cap="none" dirty="0">
                  <a:solidFill>
                    <a:schemeClr val="dk1"/>
                  </a:solidFill>
                  <a:latin typeface="Century Gothic"/>
                  <a:ea typeface="Century Gothic"/>
                  <a:cs typeface="Century Gothic"/>
                  <a:sym typeface="Century Gothic"/>
                </a:rPr>
                <a:t>Materia:</a:t>
              </a:r>
              <a:r>
                <a:rPr lang="es-MX" sz="1800" b="0" i="0" u="none" strike="noStrike" cap="none" dirty="0">
                  <a:solidFill>
                    <a:schemeClr val="dk1"/>
                  </a:solidFill>
                  <a:latin typeface="Century Gothic"/>
                  <a:ea typeface="Century Gothic"/>
                  <a:cs typeface="Century Gothic"/>
                  <a:sym typeface="Century Gothic"/>
                </a:rPr>
                <a:t> Aprendizaje en el Servicio</a:t>
              </a:r>
              <a:br>
                <a:rPr lang="es-MX" sz="1800" b="0" i="0" u="none" strike="noStrike" cap="none" dirty="0">
                  <a:solidFill>
                    <a:schemeClr val="dk1"/>
                  </a:solidFill>
                  <a:latin typeface="Century Gothic"/>
                  <a:ea typeface="Century Gothic"/>
                  <a:cs typeface="Century Gothic"/>
                  <a:sym typeface="Century Gothic"/>
                </a:rPr>
              </a:br>
              <a:r>
                <a:rPr lang="es-MX" sz="1800" b="1" i="0" u="none" strike="noStrike" cap="none" dirty="0" err="1">
                  <a:solidFill>
                    <a:schemeClr val="dk1"/>
                  </a:solidFill>
                  <a:latin typeface="Century Gothic"/>
                  <a:ea typeface="Century Gothic"/>
                  <a:cs typeface="Century Gothic"/>
                  <a:sym typeface="Century Gothic"/>
                </a:rPr>
                <a:t>Profra</a:t>
              </a:r>
              <a:r>
                <a:rPr lang="es-MX" sz="1800" b="1" i="0" u="none" strike="noStrike" cap="none" dirty="0">
                  <a:solidFill>
                    <a:schemeClr val="dk1"/>
                  </a:solidFill>
                  <a:latin typeface="Century Gothic"/>
                  <a:ea typeface="Century Gothic"/>
                  <a:cs typeface="Century Gothic"/>
                  <a:sym typeface="Century Gothic"/>
                </a:rPr>
                <a:t>. Sonia Yvonne Garza Flores </a:t>
              </a:r>
              <a:endParaRPr sz="1800" b="0" i="0" u="none" strike="noStrike" cap="none" dirty="0">
                <a:solidFill>
                  <a:schemeClr val="dk1"/>
                </a:solidFill>
                <a:latin typeface="Century Gothic"/>
                <a:ea typeface="Century Gothic"/>
                <a:cs typeface="Century Gothic"/>
                <a:sym typeface="Century Gothic"/>
              </a:endParaRPr>
            </a:p>
          </p:txBody>
        </p:sp>
      </p:grpSp>
      <p:sp>
        <p:nvSpPr>
          <p:cNvPr id="39" name="Rectángulo 38"/>
          <p:cNvSpPr/>
          <p:nvPr/>
        </p:nvSpPr>
        <p:spPr>
          <a:xfrm>
            <a:off x="6299340" y="1403294"/>
            <a:ext cx="6006196" cy="1501860"/>
          </a:xfrm>
          <a:prstGeom prst="rect">
            <a:avLst/>
          </a:prstGeom>
          <a:noFill/>
        </p:spPr>
        <p:txBody>
          <a:bodyPr wrap="none" lIns="91440" tIns="45720" rIns="91440" bIns="45720">
            <a:prstTxWarp prst="textArchUp">
              <a:avLst/>
            </a:prstTxWarp>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rPr>
              <a:t>DIARIO DE TRABAJO </a:t>
            </a:r>
          </a:p>
        </p:txBody>
      </p:sp>
      <p:pic>
        <p:nvPicPr>
          <p:cNvPr id="1026" name="Picture 2" descr="christmas clip art | Disney Babies Christmas Clip Art | Christmas cartoon  characters, Christmas cartoons, Disney characters mickey mouse">
            <a:extLst>
              <a:ext uri="{FF2B5EF4-FFF2-40B4-BE49-F238E27FC236}">
                <a16:creationId xmlns:a16="http://schemas.microsoft.com/office/drawing/2014/main" id="{E316813B-B2F5-4DCE-990C-A0CB37E7D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5265" y="1667219"/>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22501"/>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52" name="Picture 4" descr="Marco De Fotos Esquema - Imagen gratis en Pixabay">
            <a:extLst>
              <a:ext uri="{FF2B5EF4-FFF2-40B4-BE49-F238E27FC236}">
                <a16:creationId xmlns:a16="http://schemas.microsoft.com/office/drawing/2014/main" id="{1306900B-B35A-4465-8BDC-19D624A59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Marco De Fotos Esquema - Imagen gratis en Pixabay">
            <a:extLst>
              <a:ext uri="{FF2B5EF4-FFF2-40B4-BE49-F238E27FC236}">
                <a16:creationId xmlns:a16="http://schemas.microsoft.com/office/drawing/2014/main" id="{28715093-55CE-4088-9EE2-9BBF10F82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940" y="9470"/>
            <a:ext cx="6156556"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Google Shape;132;p14"/>
          <p:cNvGrpSpPr/>
          <p:nvPr/>
        </p:nvGrpSpPr>
        <p:grpSpPr>
          <a:xfrm>
            <a:off x="5665720" y="150740"/>
            <a:ext cx="860647" cy="589800"/>
            <a:chOff x="5665713" y="150741"/>
            <a:chExt cx="860647" cy="589800"/>
          </a:xfrm>
        </p:grpSpPr>
        <p:sp>
          <p:nvSpPr>
            <p:cNvPr id="133" name="Google Shape;133;p14"/>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4" name="Google Shape;134;p14"/>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5" name="Google Shape;135;p14"/>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36" name="Google Shape;136;p14"/>
          <p:cNvGrpSpPr/>
          <p:nvPr/>
        </p:nvGrpSpPr>
        <p:grpSpPr>
          <a:xfrm>
            <a:off x="5665720" y="750393"/>
            <a:ext cx="860647" cy="589800"/>
            <a:chOff x="5665713" y="750395"/>
            <a:chExt cx="860647" cy="589800"/>
          </a:xfrm>
        </p:grpSpPr>
        <p:sp>
          <p:nvSpPr>
            <p:cNvPr id="137" name="Google Shape;137;p14"/>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8" name="Google Shape;138;p14"/>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9" name="Google Shape;139;p14"/>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0" name="Google Shape;140;p14"/>
          <p:cNvGrpSpPr/>
          <p:nvPr/>
        </p:nvGrpSpPr>
        <p:grpSpPr>
          <a:xfrm>
            <a:off x="5665720" y="1473862"/>
            <a:ext cx="860647" cy="589800"/>
            <a:chOff x="5665713" y="1473865"/>
            <a:chExt cx="860647" cy="589800"/>
          </a:xfrm>
        </p:grpSpPr>
        <p:sp>
          <p:nvSpPr>
            <p:cNvPr id="141" name="Google Shape;141;p14"/>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2" name="Google Shape;142;p14"/>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3" name="Google Shape;143;p14"/>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4" name="Google Shape;144;p14"/>
          <p:cNvGrpSpPr/>
          <p:nvPr/>
        </p:nvGrpSpPr>
        <p:grpSpPr>
          <a:xfrm>
            <a:off x="5665720" y="2181241"/>
            <a:ext cx="860647" cy="589800"/>
            <a:chOff x="5665713" y="2181246"/>
            <a:chExt cx="860647" cy="589800"/>
          </a:xfrm>
        </p:grpSpPr>
        <p:sp>
          <p:nvSpPr>
            <p:cNvPr id="145" name="Google Shape;145;p14"/>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6" name="Google Shape;146;p14"/>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7" name="Google Shape;147;p14"/>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8" name="Google Shape;148;p14"/>
          <p:cNvGrpSpPr/>
          <p:nvPr/>
        </p:nvGrpSpPr>
        <p:grpSpPr>
          <a:xfrm>
            <a:off x="5665720" y="2780895"/>
            <a:ext cx="860647" cy="589800"/>
            <a:chOff x="5665713" y="2780900"/>
            <a:chExt cx="860647" cy="589800"/>
          </a:xfrm>
        </p:grpSpPr>
        <p:sp>
          <p:nvSpPr>
            <p:cNvPr id="149" name="Google Shape;149;p14"/>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0" name="Google Shape;150;p14"/>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1" name="Google Shape;151;p14"/>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52" name="Google Shape;152;p14"/>
          <p:cNvGrpSpPr/>
          <p:nvPr/>
        </p:nvGrpSpPr>
        <p:grpSpPr>
          <a:xfrm>
            <a:off x="5665720" y="3504363"/>
            <a:ext cx="860647" cy="589800"/>
            <a:chOff x="5665713" y="3504370"/>
            <a:chExt cx="860647" cy="589800"/>
          </a:xfrm>
        </p:grpSpPr>
        <p:sp>
          <p:nvSpPr>
            <p:cNvPr id="153" name="Google Shape;153;p14"/>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4" name="Google Shape;154;p14"/>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5" name="Google Shape;155;p14"/>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56" name="Google Shape;156;p14"/>
          <p:cNvGrpSpPr/>
          <p:nvPr/>
        </p:nvGrpSpPr>
        <p:grpSpPr>
          <a:xfrm>
            <a:off x="5665720" y="4109157"/>
            <a:ext cx="860647" cy="589800"/>
            <a:chOff x="5665713" y="4109164"/>
            <a:chExt cx="860647" cy="589800"/>
          </a:xfrm>
        </p:grpSpPr>
        <p:sp>
          <p:nvSpPr>
            <p:cNvPr id="157" name="Google Shape;157;p14"/>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8" name="Google Shape;158;p14"/>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9" name="Google Shape;159;p14"/>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0" name="Google Shape;160;p14"/>
          <p:cNvGrpSpPr/>
          <p:nvPr/>
        </p:nvGrpSpPr>
        <p:grpSpPr>
          <a:xfrm>
            <a:off x="5665720" y="4708809"/>
            <a:ext cx="860647" cy="589800"/>
            <a:chOff x="5665713" y="4708818"/>
            <a:chExt cx="860647" cy="589800"/>
          </a:xfrm>
        </p:grpSpPr>
        <p:sp>
          <p:nvSpPr>
            <p:cNvPr id="161" name="Google Shape;161;p14"/>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2" name="Google Shape;162;p14"/>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3" name="Google Shape;163;p14"/>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4" name="Google Shape;164;p14"/>
          <p:cNvGrpSpPr/>
          <p:nvPr/>
        </p:nvGrpSpPr>
        <p:grpSpPr>
          <a:xfrm>
            <a:off x="5665720" y="5432278"/>
            <a:ext cx="860647" cy="589800"/>
            <a:chOff x="5665713" y="5432288"/>
            <a:chExt cx="860647" cy="589800"/>
          </a:xfrm>
        </p:grpSpPr>
        <p:sp>
          <p:nvSpPr>
            <p:cNvPr id="165" name="Google Shape;165;p14"/>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6" name="Google Shape;166;p14"/>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7" name="Google Shape;167;p14"/>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8" name="Google Shape;168;p14"/>
          <p:cNvGrpSpPr/>
          <p:nvPr/>
        </p:nvGrpSpPr>
        <p:grpSpPr>
          <a:xfrm>
            <a:off x="5665720" y="6039742"/>
            <a:ext cx="860647" cy="589800"/>
            <a:chOff x="5665713" y="6039752"/>
            <a:chExt cx="860647" cy="589800"/>
          </a:xfrm>
        </p:grpSpPr>
        <p:sp>
          <p:nvSpPr>
            <p:cNvPr id="169" name="Google Shape;169;p14"/>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70" name="Google Shape;170;p14"/>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71" name="Google Shape;171;p14"/>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sp>
        <p:nvSpPr>
          <p:cNvPr id="173" name="Google Shape;173;p14"/>
          <p:cNvSpPr txBox="1"/>
          <p:nvPr/>
        </p:nvSpPr>
        <p:spPr>
          <a:xfrm>
            <a:off x="7672964" y="713279"/>
            <a:ext cx="34638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1"/>
              <a:buFont typeface="Dancing Script"/>
              <a:buNone/>
            </a:pPr>
            <a:r>
              <a:rPr lang="es-MX" sz="2000" b="1" i="0" u="none" strike="noStrike" cap="none" dirty="0">
                <a:solidFill>
                  <a:schemeClr val="dk1"/>
                </a:solidFill>
                <a:latin typeface="Abadi" panose="020B0604020104020204" pitchFamily="34" charset="0"/>
                <a:ea typeface="Dancing Script"/>
                <a:cs typeface="Dancing Script"/>
                <a:sym typeface="Dancing Script"/>
              </a:rPr>
              <a:t>Fecha: 18/Septiembre/2021</a:t>
            </a:r>
            <a:endParaRPr sz="2000" b="1" i="0" u="none" strike="noStrike" cap="none" dirty="0">
              <a:solidFill>
                <a:schemeClr val="dk1"/>
              </a:solidFill>
              <a:latin typeface="Abadi" panose="020B0604020104020204" pitchFamily="34" charset="0"/>
              <a:ea typeface="Dancing Script"/>
              <a:cs typeface="Dancing Script"/>
              <a:sym typeface="Dancing Script"/>
            </a:endParaRPr>
          </a:p>
        </p:txBody>
      </p:sp>
      <p:sp>
        <p:nvSpPr>
          <p:cNvPr id="175" name="Google Shape;175;p14"/>
          <p:cNvSpPr txBox="1"/>
          <p:nvPr/>
        </p:nvSpPr>
        <p:spPr>
          <a:xfrm>
            <a:off x="576199" y="1312216"/>
            <a:ext cx="4914542" cy="40318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Maestra : </a:t>
            </a:r>
            <a:r>
              <a:rPr lang="es-MX" sz="3200" b="0" i="0" u="none" strike="noStrike" cap="none" dirty="0">
                <a:solidFill>
                  <a:schemeClr val="dk1"/>
                </a:solidFill>
                <a:latin typeface="Abadi" panose="020B0604020104020204" pitchFamily="34" charset="0"/>
                <a:ea typeface="Arial"/>
                <a:cs typeface="Arial"/>
                <a:sym typeface="Arial"/>
              </a:rPr>
              <a:t>Midori Karely Arias Sosa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Jardín de niños: </a:t>
            </a:r>
            <a:r>
              <a:rPr lang="es-MX" sz="3200" b="0" i="0" u="none" strike="noStrike" cap="none" dirty="0">
                <a:solidFill>
                  <a:schemeClr val="dk1"/>
                </a:solidFill>
                <a:latin typeface="Abadi" panose="020B0604020104020204" pitchFamily="34" charset="0"/>
                <a:ea typeface="Arial"/>
                <a:cs typeface="Arial"/>
                <a:sym typeface="Arial"/>
              </a:rPr>
              <a:t>Héroes de la libertad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Turno: </a:t>
            </a:r>
            <a:r>
              <a:rPr lang="es-MX" sz="3200" b="0" i="0" u="none" strike="noStrike" cap="none" dirty="0">
                <a:solidFill>
                  <a:schemeClr val="dk1"/>
                </a:solidFill>
                <a:latin typeface="Abadi" panose="020B0604020104020204" pitchFamily="34" charset="0"/>
                <a:ea typeface="Arial"/>
                <a:cs typeface="Arial"/>
                <a:sym typeface="Arial"/>
              </a:rPr>
              <a:t>Matutino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c.c.t. </a:t>
            </a:r>
            <a:r>
              <a:rPr lang="es-MX" sz="3200" b="0" i="0" u="none" strike="noStrike" cap="none" dirty="0">
                <a:solidFill>
                  <a:schemeClr val="dk1"/>
                </a:solidFill>
                <a:latin typeface="Abadi" panose="020B0604020104020204" pitchFamily="34" charset="0"/>
                <a:ea typeface="Arial"/>
                <a:cs typeface="Arial"/>
                <a:sym typeface="Arial"/>
              </a:rPr>
              <a:t>05DJN0206U</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Grado: </a:t>
            </a:r>
            <a:r>
              <a:rPr lang="es-MX" sz="3200" b="0" i="0" u="none" strike="noStrike" cap="none" dirty="0">
                <a:solidFill>
                  <a:schemeClr val="dk1"/>
                </a:solidFill>
                <a:latin typeface="Abadi" panose="020B0604020104020204" pitchFamily="34" charset="0"/>
                <a:ea typeface="Arial"/>
                <a:cs typeface="Arial"/>
                <a:sym typeface="Arial"/>
              </a:rPr>
              <a:t>Primero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Grupo: </a:t>
            </a:r>
            <a:r>
              <a:rPr lang="es-MX" sz="3200" b="0" i="0" u="none" strike="noStrike" cap="none" dirty="0">
                <a:solidFill>
                  <a:schemeClr val="dk1"/>
                </a:solidFill>
                <a:latin typeface="Abadi" panose="020B0604020104020204" pitchFamily="34" charset="0"/>
                <a:ea typeface="Arial"/>
                <a:cs typeface="Arial"/>
                <a:sym typeface="Arial"/>
              </a:rPr>
              <a:t>A</a:t>
            </a:r>
            <a:endParaRPr sz="3200" b="0" i="0" u="none" strike="noStrike" cap="none" dirty="0">
              <a:solidFill>
                <a:schemeClr val="dk1"/>
              </a:solidFill>
              <a:latin typeface="Abadi" panose="020B0604020104020204" pitchFamily="34" charset="0"/>
              <a:ea typeface="Calibri"/>
              <a:cs typeface="Calibri"/>
              <a:sym typeface="Calibri"/>
            </a:endParaRPr>
          </a:p>
        </p:txBody>
      </p:sp>
      <p:sp>
        <p:nvSpPr>
          <p:cNvPr id="177" name="Google Shape;177;p14"/>
          <p:cNvSpPr txBox="1"/>
          <p:nvPr/>
        </p:nvSpPr>
        <p:spPr>
          <a:xfrm>
            <a:off x="1744288" y="699979"/>
            <a:ext cx="28608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4000"/>
              <a:buFont typeface="Dancing Script"/>
              <a:buNone/>
            </a:pPr>
            <a:r>
              <a:rPr lang="es-MX" sz="4400" b="0" i="0" u="none" strike="noStrike" cap="none" dirty="0">
                <a:solidFill>
                  <a:schemeClr val="dk1"/>
                </a:solidFill>
                <a:latin typeface="Aharoni" panose="02010803020104030203" pitchFamily="2" charset="-79"/>
                <a:ea typeface="Dancing Script"/>
                <a:cs typeface="Aharoni" panose="02010803020104030203" pitchFamily="2" charset="-79"/>
                <a:sym typeface="Dancing Script"/>
              </a:rPr>
              <a:t>Mis datos </a:t>
            </a:r>
            <a:endParaRPr sz="4400" b="0" i="0" u="none" strike="noStrike" cap="none" dirty="0">
              <a:solidFill>
                <a:schemeClr val="dk1"/>
              </a:solidFill>
              <a:latin typeface="Aharoni" panose="02010803020104030203" pitchFamily="2" charset="-79"/>
              <a:ea typeface="Dancing Script"/>
              <a:cs typeface="Aharoni" panose="02010803020104030203" pitchFamily="2" charset="-79"/>
              <a:sym typeface="Dancing Script"/>
            </a:endParaRPr>
          </a:p>
        </p:txBody>
      </p:sp>
      <p:pic>
        <p:nvPicPr>
          <p:cNvPr id="178" name="Google Shape;178;p14" descr="No hay ninguna descripción de la foto disponible."/>
          <p:cNvPicPr preferRelativeResize="0"/>
          <p:nvPr/>
        </p:nvPicPr>
        <p:blipFill rotWithShape="1">
          <a:blip r:embed="rId4">
            <a:alphaModFix/>
          </a:blip>
          <a:srcRect l="15165" t="34790" r="16019" b="49891"/>
          <a:stretch/>
        </p:blipFill>
        <p:spPr>
          <a:xfrm>
            <a:off x="7502754" y="1218113"/>
            <a:ext cx="3804221" cy="1171567"/>
          </a:xfrm>
          <a:prstGeom prst="rect">
            <a:avLst/>
          </a:prstGeom>
          <a:noFill/>
          <a:ln>
            <a:noFill/>
          </a:ln>
        </p:spPr>
      </p:pic>
      <p:sp>
        <p:nvSpPr>
          <p:cNvPr id="180" name="Google Shape;180;p14"/>
          <p:cNvSpPr/>
          <p:nvPr/>
        </p:nvSpPr>
        <p:spPr>
          <a:xfrm>
            <a:off x="7556970" y="2459523"/>
            <a:ext cx="3645000" cy="329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entury Gothic"/>
              <a:buNone/>
            </a:pPr>
            <a:r>
              <a:rPr lang="es-MX" b="1" i="0" u="sng" strike="noStrike" cap="none" dirty="0">
                <a:solidFill>
                  <a:schemeClr val="dk1"/>
                </a:solidFill>
                <a:latin typeface="Century Gothic"/>
                <a:ea typeface="Century Gothic"/>
                <a:cs typeface="Century Gothic"/>
                <a:sym typeface="Century Gothic"/>
              </a:rPr>
              <a:t>La planeación fue adecuada a las necesidades y características del grupo y favoreció los aprendizajes esperados:</a:t>
            </a:r>
            <a:endParaRPr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entury Gothic"/>
              <a:buNone/>
            </a:pPr>
            <a:r>
              <a:rPr lang="es-MX" b="0" i="0" u="sng" strike="noStrike" cap="none" dirty="0">
                <a:solidFill>
                  <a:schemeClr val="dk1"/>
                </a:solidFill>
                <a:latin typeface="Century Gothic"/>
                <a:ea typeface="Century Gothic"/>
                <a:cs typeface="Century Gothic"/>
                <a:sym typeface="Century Gothic"/>
              </a:rPr>
              <a:t>Considero que la planeación fue pensada a la edad de los alumnos puesto qu</a:t>
            </a:r>
            <a:r>
              <a:rPr lang="es-MX" u="sng" dirty="0">
                <a:solidFill>
                  <a:schemeClr val="dk1"/>
                </a:solidFill>
                <a:latin typeface="Century Gothic"/>
                <a:ea typeface="Century Gothic"/>
                <a:cs typeface="Century Gothic"/>
                <a:sym typeface="Century Gothic"/>
              </a:rPr>
              <a:t>e es son aprendizajes nuevos. </a:t>
            </a:r>
          </a:p>
        </p:txBody>
      </p:sp>
      <p:sp>
        <p:nvSpPr>
          <p:cNvPr id="50" name="Google Shape;179;p14"/>
          <p:cNvSpPr/>
          <p:nvPr/>
        </p:nvSpPr>
        <p:spPr>
          <a:xfrm>
            <a:off x="9485194" y="1955287"/>
            <a:ext cx="148500" cy="1527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Calibri"/>
              <a:ea typeface="Calibri"/>
              <a:cs typeface="Calibri"/>
              <a:sym typeface="Calibri"/>
            </a:endParaRPr>
          </a:p>
        </p:txBody>
      </p:sp>
      <p:pic>
        <p:nvPicPr>
          <p:cNvPr id="4100" name="Picture 4" descr="Imagenes pato donald bebé - Imagui">
            <a:extLst>
              <a:ext uri="{FF2B5EF4-FFF2-40B4-BE49-F238E27FC236}">
                <a16:creationId xmlns:a16="http://schemas.microsoft.com/office/drawing/2014/main" id="{EC40D820-0973-4387-8662-195E4D06197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646" b="97588" l="10000" r="90000">
                        <a14:foregroundMark x1="36897" y1="79035" x2="36897" y2="84787"/>
                        <a14:foregroundMark x1="39828" y1="78850" x2="39828" y2="81076"/>
                        <a14:foregroundMark x1="33966" y1="97588" x2="33966" y2="97588"/>
                        <a14:foregroundMark x1="41034" y1="81818" x2="39655" y2="79035"/>
                        <a14:foregroundMark x1="65862" y1="97588" x2="71897" y2="75139"/>
                        <a14:foregroundMark x1="66207" y1="82189" x2="70172" y2="71243"/>
                        <a14:foregroundMark x1="63966" y1="85529" x2="65690" y2="80519"/>
                        <a14:foregroundMark x1="74483" y1="93506" x2="73966" y2="85158"/>
                        <a14:foregroundMark x1="74828" y1="83673" x2="77241" y2="78850"/>
                        <a14:foregroundMark x1="73448" y1="96846" x2="81552" y2="92208"/>
                        <a14:foregroundMark x1="81552" y1="92208" x2="81552" y2="92022"/>
                        <a14:foregroundMark x1="77931" y1="92208" x2="82759" y2="89425"/>
                        <a14:foregroundMark x1="82069" y1="88126" x2="80172" y2="95362"/>
                        <a14:foregroundMark x1="83448" y1="88126" x2="82931" y2="87199"/>
                        <a14:foregroundMark x1="72241" y1="96475" x2="72931" y2="92764"/>
                      </a14:backgroundRemoval>
                    </a14:imgEffect>
                  </a14:imgLayer>
                </a14:imgProps>
              </a:ext>
              <a:ext uri="{28A0092B-C50C-407E-A947-70E740481C1C}">
                <a14:useLocalDpi xmlns:a14="http://schemas.microsoft.com/office/drawing/2010/main" val="0"/>
              </a:ext>
            </a:extLst>
          </a:blip>
          <a:srcRect l="10914" t="65314" r="50994"/>
          <a:stretch/>
        </p:blipFill>
        <p:spPr bwMode="auto">
          <a:xfrm>
            <a:off x="312850" y="4539722"/>
            <a:ext cx="1866680" cy="15796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nes pato donald bebé - Imagui">
            <a:extLst>
              <a:ext uri="{FF2B5EF4-FFF2-40B4-BE49-F238E27FC236}">
                <a16:creationId xmlns:a16="http://schemas.microsoft.com/office/drawing/2014/main" id="{83CE9FFC-0F16-4448-9955-38554CDFF8B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646" b="97588" l="10000" r="90000">
                        <a14:foregroundMark x1="36897" y1="79035" x2="36897" y2="84787"/>
                        <a14:foregroundMark x1="39828" y1="78850" x2="39828" y2="81076"/>
                        <a14:foregroundMark x1="33966" y1="97588" x2="33966" y2="97588"/>
                        <a14:foregroundMark x1="41034" y1="81818" x2="39655" y2="79035"/>
                        <a14:foregroundMark x1="65862" y1="97588" x2="71897" y2="75139"/>
                        <a14:foregroundMark x1="66207" y1="82189" x2="70172" y2="71243"/>
                        <a14:foregroundMark x1="63966" y1="85529" x2="65690" y2="80519"/>
                        <a14:foregroundMark x1="74483" y1="93506" x2="73966" y2="85158"/>
                        <a14:foregroundMark x1="74828" y1="83673" x2="77241" y2="78850"/>
                        <a14:foregroundMark x1="73448" y1="96846" x2="81552" y2="92208"/>
                        <a14:foregroundMark x1="81552" y1="92208" x2="81552" y2="92022"/>
                        <a14:foregroundMark x1="77931" y1="92208" x2="82759" y2="89425"/>
                        <a14:foregroundMark x1="82069" y1="88126" x2="80172" y2="95362"/>
                        <a14:foregroundMark x1="83448" y1="88126" x2="82931" y2="87199"/>
                        <a14:foregroundMark x1="72241" y1="96475" x2="72931" y2="92764"/>
                      </a14:backgroundRemoval>
                    </a14:imgEffect>
                  </a14:imgLayer>
                </a14:imgProps>
              </a:ext>
              <a:ext uri="{28A0092B-C50C-407E-A947-70E740481C1C}">
                <a14:useLocalDpi xmlns:a14="http://schemas.microsoft.com/office/drawing/2010/main" val="0"/>
              </a:ext>
            </a:extLst>
          </a:blip>
          <a:srcRect l="56941" t="65314" r="6145"/>
          <a:stretch/>
        </p:blipFill>
        <p:spPr bwMode="auto">
          <a:xfrm>
            <a:off x="3901228" y="4639098"/>
            <a:ext cx="1739419" cy="151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73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46" name="Picture 4" descr="Marco De Fotos Esquema - Imagen gratis en Pixabay">
            <a:extLst>
              <a:ext uri="{FF2B5EF4-FFF2-40B4-BE49-F238E27FC236}">
                <a16:creationId xmlns:a16="http://schemas.microsoft.com/office/drawing/2014/main" id="{CFE66723-0678-447F-BAB5-585A2EA9D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Marco De Fotos Esquema - Imagen gratis en Pixabay">
            <a:extLst>
              <a:ext uri="{FF2B5EF4-FFF2-40B4-BE49-F238E27FC236}">
                <a16:creationId xmlns:a16="http://schemas.microsoft.com/office/drawing/2014/main" id="{9361B4AB-6C29-461F-9C97-FEF069B37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444" y="0"/>
            <a:ext cx="6156556"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188" name="Google Shape;188;p15"/>
          <p:cNvGrpSpPr/>
          <p:nvPr/>
        </p:nvGrpSpPr>
        <p:grpSpPr>
          <a:xfrm>
            <a:off x="5665720" y="150740"/>
            <a:ext cx="860647" cy="589800"/>
            <a:chOff x="5665713" y="150741"/>
            <a:chExt cx="860647" cy="589800"/>
          </a:xfrm>
        </p:grpSpPr>
        <p:sp>
          <p:nvSpPr>
            <p:cNvPr id="189" name="Google Shape;189;p15"/>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0" name="Google Shape;190;p15"/>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1" name="Google Shape;191;p15"/>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92" name="Google Shape;192;p15"/>
          <p:cNvGrpSpPr/>
          <p:nvPr/>
        </p:nvGrpSpPr>
        <p:grpSpPr>
          <a:xfrm>
            <a:off x="5665720" y="750393"/>
            <a:ext cx="860647" cy="589800"/>
            <a:chOff x="5665713" y="750395"/>
            <a:chExt cx="860647" cy="589800"/>
          </a:xfrm>
        </p:grpSpPr>
        <p:sp>
          <p:nvSpPr>
            <p:cNvPr id="193" name="Google Shape;193;p15"/>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4" name="Google Shape;194;p15"/>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5" name="Google Shape;195;p15"/>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96" name="Google Shape;196;p15"/>
          <p:cNvGrpSpPr/>
          <p:nvPr/>
        </p:nvGrpSpPr>
        <p:grpSpPr>
          <a:xfrm>
            <a:off x="5665720" y="1473862"/>
            <a:ext cx="860647" cy="589800"/>
            <a:chOff x="5665713" y="1473865"/>
            <a:chExt cx="860647" cy="589800"/>
          </a:xfrm>
        </p:grpSpPr>
        <p:sp>
          <p:nvSpPr>
            <p:cNvPr id="197" name="Google Shape;197;p15"/>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8" name="Google Shape;198;p15"/>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9" name="Google Shape;199;p15"/>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0" name="Google Shape;200;p15"/>
          <p:cNvGrpSpPr/>
          <p:nvPr/>
        </p:nvGrpSpPr>
        <p:grpSpPr>
          <a:xfrm>
            <a:off x="5665720" y="2181241"/>
            <a:ext cx="860647" cy="589800"/>
            <a:chOff x="5665713" y="2181246"/>
            <a:chExt cx="860647" cy="589800"/>
          </a:xfrm>
        </p:grpSpPr>
        <p:sp>
          <p:nvSpPr>
            <p:cNvPr id="201" name="Google Shape;201;p15"/>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2" name="Google Shape;202;p15"/>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3" name="Google Shape;203;p15"/>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4" name="Google Shape;204;p15"/>
          <p:cNvGrpSpPr/>
          <p:nvPr/>
        </p:nvGrpSpPr>
        <p:grpSpPr>
          <a:xfrm>
            <a:off x="5665720" y="2780895"/>
            <a:ext cx="860647" cy="589800"/>
            <a:chOff x="5665713" y="2780900"/>
            <a:chExt cx="860647" cy="589800"/>
          </a:xfrm>
        </p:grpSpPr>
        <p:sp>
          <p:nvSpPr>
            <p:cNvPr id="205" name="Google Shape;205;p15"/>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6" name="Google Shape;206;p15"/>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7" name="Google Shape;207;p15"/>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8" name="Google Shape;208;p15"/>
          <p:cNvGrpSpPr/>
          <p:nvPr/>
        </p:nvGrpSpPr>
        <p:grpSpPr>
          <a:xfrm>
            <a:off x="5665720" y="3504363"/>
            <a:ext cx="860647" cy="589800"/>
            <a:chOff x="5665713" y="3504370"/>
            <a:chExt cx="860647" cy="589800"/>
          </a:xfrm>
        </p:grpSpPr>
        <p:sp>
          <p:nvSpPr>
            <p:cNvPr id="209" name="Google Shape;209;p15"/>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0" name="Google Shape;210;p15"/>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1" name="Google Shape;211;p15"/>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12" name="Google Shape;212;p15"/>
          <p:cNvGrpSpPr/>
          <p:nvPr/>
        </p:nvGrpSpPr>
        <p:grpSpPr>
          <a:xfrm>
            <a:off x="5665720" y="4109157"/>
            <a:ext cx="860647" cy="589800"/>
            <a:chOff x="5665713" y="4109164"/>
            <a:chExt cx="860647" cy="589800"/>
          </a:xfrm>
        </p:grpSpPr>
        <p:sp>
          <p:nvSpPr>
            <p:cNvPr id="213" name="Google Shape;213;p15"/>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4" name="Google Shape;214;p15"/>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5" name="Google Shape;215;p15"/>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16" name="Google Shape;216;p15"/>
          <p:cNvGrpSpPr/>
          <p:nvPr/>
        </p:nvGrpSpPr>
        <p:grpSpPr>
          <a:xfrm>
            <a:off x="5665720" y="4708809"/>
            <a:ext cx="860647" cy="589800"/>
            <a:chOff x="5665713" y="4708818"/>
            <a:chExt cx="860647" cy="589800"/>
          </a:xfrm>
        </p:grpSpPr>
        <p:sp>
          <p:nvSpPr>
            <p:cNvPr id="217" name="Google Shape;217;p15"/>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8" name="Google Shape;218;p15"/>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9" name="Google Shape;219;p15"/>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20" name="Google Shape;220;p15"/>
          <p:cNvGrpSpPr/>
          <p:nvPr/>
        </p:nvGrpSpPr>
        <p:grpSpPr>
          <a:xfrm>
            <a:off x="5665720" y="5432278"/>
            <a:ext cx="860647" cy="589800"/>
            <a:chOff x="5665713" y="5432288"/>
            <a:chExt cx="860647" cy="589800"/>
          </a:xfrm>
        </p:grpSpPr>
        <p:sp>
          <p:nvSpPr>
            <p:cNvPr id="221" name="Google Shape;221;p15"/>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2" name="Google Shape;222;p15"/>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3" name="Google Shape;223;p15"/>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24" name="Google Shape;224;p15"/>
          <p:cNvGrpSpPr/>
          <p:nvPr/>
        </p:nvGrpSpPr>
        <p:grpSpPr>
          <a:xfrm>
            <a:off x="5665720" y="6039742"/>
            <a:ext cx="860647" cy="589800"/>
            <a:chOff x="5665713" y="6039752"/>
            <a:chExt cx="860647" cy="589800"/>
          </a:xfrm>
        </p:grpSpPr>
        <p:sp>
          <p:nvSpPr>
            <p:cNvPr id="225" name="Google Shape;225;p15"/>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6" name="Google Shape;226;p15"/>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7" name="Google Shape;227;p15"/>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sp>
        <p:nvSpPr>
          <p:cNvPr id="230" name="Google Shape;230;p15"/>
          <p:cNvSpPr/>
          <p:nvPr/>
        </p:nvSpPr>
        <p:spPr>
          <a:xfrm>
            <a:off x="842671" y="903555"/>
            <a:ext cx="4390049" cy="45580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-Como fue mi intervención docente: </a:t>
            </a:r>
            <a:r>
              <a:rPr lang="es-MX" i="0" u="sng" strike="noStrike" cap="none" dirty="0">
                <a:solidFill>
                  <a:srgbClr val="000000"/>
                </a:solidFill>
                <a:latin typeface="Century Gothic"/>
                <a:ea typeface="Century Gothic"/>
                <a:cs typeface="Century Gothic"/>
                <a:sym typeface="Century Gothic"/>
              </a:rPr>
              <a:t>Se mandan las actividades por la plataforma de Facebook y se esperan las evidencias a lo largo del día</a:t>
            </a:r>
          </a:p>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-De que otra manera podría intervenir:  </a:t>
            </a:r>
            <a:r>
              <a:rPr lang="es-MX" u="sng" dirty="0">
                <a:solidFill>
                  <a:srgbClr val="000000"/>
                </a:solidFill>
                <a:latin typeface="Century Gothic"/>
                <a:ea typeface="Century Gothic"/>
                <a:cs typeface="Century Gothic"/>
                <a:sym typeface="Century Gothic"/>
              </a:rPr>
              <a:t>Seguir dando recomendaciones sobre como aplicar las actividades a los padres de familia.</a:t>
            </a:r>
            <a:endParaRPr i="0" u="sng" strike="noStrike" cap="none" dirty="0">
              <a:solidFill>
                <a:schemeClr val="dk1"/>
              </a:solidFill>
              <a:latin typeface="Century Gothic"/>
              <a:ea typeface="Century Gothic"/>
              <a:cs typeface="Century Gothic"/>
              <a:sym typeface="Century Gothic"/>
            </a:endParaRPr>
          </a:p>
        </p:txBody>
      </p:sp>
      <p:sp>
        <p:nvSpPr>
          <p:cNvPr id="231" name="Google Shape;231;p15"/>
          <p:cNvSpPr/>
          <p:nvPr/>
        </p:nvSpPr>
        <p:spPr>
          <a:xfrm>
            <a:off x="7022556" y="499239"/>
            <a:ext cx="4503392" cy="230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-Las consignas o indicaciones fueron claras: </a:t>
            </a:r>
            <a:r>
              <a:rPr lang="es-MX" b="0" i="0" u="sng" strike="noStrike" cap="none" dirty="0">
                <a:solidFill>
                  <a:schemeClr val="dk1"/>
                </a:solidFill>
                <a:latin typeface="Century Gothic"/>
                <a:ea typeface="Century Gothic"/>
                <a:cs typeface="Century Gothic"/>
                <a:sym typeface="Century Gothic"/>
              </a:rPr>
              <a:t>Si </a:t>
            </a:r>
            <a:endParaRPr lang="es-MX" u="sng"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-Los materiales empleados fueron: </a:t>
            </a:r>
            <a:r>
              <a:rPr lang="es-MX" u="sng" dirty="0">
                <a:solidFill>
                  <a:srgbClr val="000000"/>
                </a:solidFill>
                <a:latin typeface="Century Gothic"/>
                <a:ea typeface="Century Gothic"/>
                <a:cs typeface="Century Gothic"/>
                <a:sym typeface="Century Gothic"/>
              </a:rPr>
              <a:t>Pintura, pompones, brillantina, hojas de colores, tijeras, pegamento y dibujos a elegir. </a:t>
            </a:r>
            <a:endParaRPr b="0" i="0" u="sng" strike="noStrike" cap="none" dirty="0">
              <a:solidFill>
                <a:schemeClr val="dk1"/>
              </a:solidFill>
              <a:latin typeface="Arial"/>
              <a:ea typeface="Arial"/>
              <a:cs typeface="Arial"/>
              <a:sym typeface="Arial"/>
            </a:endParaRPr>
          </a:p>
        </p:txBody>
      </p:sp>
      <p:sp>
        <p:nvSpPr>
          <p:cNvPr id="232" name="Google Shape;232;p15"/>
          <p:cNvSpPr/>
          <p:nvPr/>
        </p:nvSpPr>
        <p:spPr>
          <a:xfrm>
            <a:off x="6994011" y="2782868"/>
            <a:ext cx="4503392" cy="25353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-De qué manera involucre a los alumnos: </a:t>
            </a:r>
            <a:r>
              <a:rPr lang="es-MX" u="sng" dirty="0">
                <a:solidFill>
                  <a:srgbClr val="000000"/>
                </a:solidFill>
                <a:latin typeface="Century Gothic"/>
                <a:ea typeface="Century Gothic"/>
                <a:cs typeface="Century Gothic"/>
                <a:sym typeface="Century Gothic"/>
              </a:rPr>
              <a:t>Los alumnos deberán elegir los materiales para que decoren su dibujo, esto ayudara a que desarrollen su autonomía </a:t>
            </a:r>
          </a:p>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-Se interesaron en las actividades: </a:t>
            </a:r>
            <a:r>
              <a:rPr lang="es-MX" u="sng" dirty="0">
                <a:solidFill>
                  <a:srgbClr val="000000"/>
                </a:solidFill>
                <a:latin typeface="Century Gothic"/>
                <a:ea typeface="Century Gothic"/>
                <a:cs typeface="Century Gothic"/>
                <a:sym typeface="Century Gothic"/>
              </a:rPr>
              <a:t>Si </a:t>
            </a:r>
            <a:endParaRPr b="0" i="0" u="sng"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20922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47" name="Picture 4" descr="Marco De Fotos Esquema - Imagen gratis en Pixabay">
            <a:extLst>
              <a:ext uri="{FF2B5EF4-FFF2-40B4-BE49-F238E27FC236}">
                <a16:creationId xmlns:a16="http://schemas.microsoft.com/office/drawing/2014/main" id="{93F4F7E1-DA02-436E-863B-9A6C8AC5C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Marco De Fotos Esquema - Imagen gratis en Pixabay">
            <a:extLst>
              <a:ext uri="{FF2B5EF4-FFF2-40B4-BE49-F238E27FC236}">
                <a16:creationId xmlns:a16="http://schemas.microsoft.com/office/drawing/2014/main" id="{6B610B9C-83ED-4B7C-AFD8-DE124E11E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108" y="9470"/>
            <a:ext cx="6156556"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240" name="Google Shape;240;p16"/>
          <p:cNvGrpSpPr/>
          <p:nvPr/>
        </p:nvGrpSpPr>
        <p:grpSpPr>
          <a:xfrm>
            <a:off x="5665720" y="150740"/>
            <a:ext cx="860647" cy="589800"/>
            <a:chOff x="5665713" y="150741"/>
            <a:chExt cx="860647" cy="589800"/>
          </a:xfrm>
        </p:grpSpPr>
        <p:sp>
          <p:nvSpPr>
            <p:cNvPr id="241" name="Google Shape;241;p16"/>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2" name="Google Shape;242;p16"/>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3" name="Google Shape;243;p16"/>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44" name="Google Shape;244;p16"/>
          <p:cNvGrpSpPr/>
          <p:nvPr/>
        </p:nvGrpSpPr>
        <p:grpSpPr>
          <a:xfrm>
            <a:off x="5665720" y="750393"/>
            <a:ext cx="860647" cy="589800"/>
            <a:chOff x="5665713" y="750395"/>
            <a:chExt cx="860647" cy="589800"/>
          </a:xfrm>
        </p:grpSpPr>
        <p:sp>
          <p:nvSpPr>
            <p:cNvPr id="245" name="Google Shape;245;p16"/>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6" name="Google Shape;246;p16"/>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7" name="Google Shape;247;p16"/>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48" name="Google Shape;248;p16"/>
          <p:cNvGrpSpPr/>
          <p:nvPr/>
        </p:nvGrpSpPr>
        <p:grpSpPr>
          <a:xfrm>
            <a:off x="5665720" y="1473862"/>
            <a:ext cx="860647" cy="589800"/>
            <a:chOff x="5665713" y="1473865"/>
            <a:chExt cx="860647" cy="589800"/>
          </a:xfrm>
        </p:grpSpPr>
        <p:sp>
          <p:nvSpPr>
            <p:cNvPr id="249" name="Google Shape;249;p16"/>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0" name="Google Shape;250;p16"/>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1" name="Google Shape;251;p16"/>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52" name="Google Shape;252;p16"/>
          <p:cNvGrpSpPr/>
          <p:nvPr/>
        </p:nvGrpSpPr>
        <p:grpSpPr>
          <a:xfrm>
            <a:off x="5665720" y="2181241"/>
            <a:ext cx="860647" cy="589800"/>
            <a:chOff x="5665713" y="2181246"/>
            <a:chExt cx="860647" cy="589800"/>
          </a:xfrm>
        </p:grpSpPr>
        <p:sp>
          <p:nvSpPr>
            <p:cNvPr id="253" name="Google Shape;253;p16"/>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4" name="Google Shape;254;p16"/>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5" name="Google Shape;255;p16"/>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56" name="Google Shape;256;p16"/>
          <p:cNvGrpSpPr/>
          <p:nvPr/>
        </p:nvGrpSpPr>
        <p:grpSpPr>
          <a:xfrm>
            <a:off x="5665720" y="2780895"/>
            <a:ext cx="860647" cy="589800"/>
            <a:chOff x="5665713" y="2780900"/>
            <a:chExt cx="860647" cy="589800"/>
          </a:xfrm>
        </p:grpSpPr>
        <p:sp>
          <p:nvSpPr>
            <p:cNvPr id="257" name="Google Shape;257;p16"/>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8" name="Google Shape;258;p16"/>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9" name="Google Shape;259;p16"/>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0" name="Google Shape;260;p16"/>
          <p:cNvGrpSpPr/>
          <p:nvPr/>
        </p:nvGrpSpPr>
        <p:grpSpPr>
          <a:xfrm>
            <a:off x="5665720" y="3504363"/>
            <a:ext cx="860647" cy="589800"/>
            <a:chOff x="5665713" y="3504370"/>
            <a:chExt cx="860647" cy="589800"/>
          </a:xfrm>
        </p:grpSpPr>
        <p:sp>
          <p:nvSpPr>
            <p:cNvPr id="261" name="Google Shape;261;p16"/>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2" name="Google Shape;262;p16"/>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3" name="Google Shape;263;p16"/>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4" name="Google Shape;264;p16"/>
          <p:cNvGrpSpPr/>
          <p:nvPr/>
        </p:nvGrpSpPr>
        <p:grpSpPr>
          <a:xfrm>
            <a:off x="5665720" y="4109157"/>
            <a:ext cx="860647" cy="589800"/>
            <a:chOff x="5665713" y="4109164"/>
            <a:chExt cx="860647" cy="589800"/>
          </a:xfrm>
        </p:grpSpPr>
        <p:sp>
          <p:nvSpPr>
            <p:cNvPr id="265" name="Google Shape;265;p16"/>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6" name="Google Shape;266;p16"/>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7" name="Google Shape;267;p16"/>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8" name="Google Shape;268;p16"/>
          <p:cNvGrpSpPr/>
          <p:nvPr/>
        </p:nvGrpSpPr>
        <p:grpSpPr>
          <a:xfrm>
            <a:off x="5665720" y="4708809"/>
            <a:ext cx="860647" cy="589800"/>
            <a:chOff x="5665713" y="4708818"/>
            <a:chExt cx="860647" cy="589800"/>
          </a:xfrm>
        </p:grpSpPr>
        <p:sp>
          <p:nvSpPr>
            <p:cNvPr id="269" name="Google Shape;269;p16"/>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0" name="Google Shape;270;p16"/>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1" name="Google Shape;271;p16"/>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72" name="Google Shape;272;p16"/>
          <p:cNvGrpSpPr/>
          <p:nvPr/>
        </p:nvGrpSpPr>
        <p:grpSpPr>
          <a:xfrm>
            <a:off x="5665720" y="5432278"/>
            <a:ext cx="860647" cy="589800"/>
            <a:chOff x="5665713" y="5432288"/>
            <a:chExt cx="860647" cy="589800"/>
          </a:xfrm>
        </p:grpSpPr>
        <p:sp>
          <p:nvSpPr>
            <p:cNvPr id="273" name="Google Shape;273;p16"/>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4" name="Google Shape;274;p16"/>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5" name="Google Shape;275;p16"/>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76" name="Google Shape;276;p16"/>
          <p:cNvGrpSpPr/>
          <p:nvPr/>
        </p:nvGrpSpPr>
        <p:grpSpPr>
          <a:xfrm>
            <a:off x="5665720" y="6039742"/>
            <a:ext cx="860647" cy="589800"/>
            <a:chOff x="5665713" y="6039752"/>
            <a:chExt cx="860647" cy="589800"/>
          </a:xfrm>
        </p:grpSpPr>
        <p:sp>
          <p:nvSpPr>
            <p:cNvPr id="277" name="Google Shape;277;p16"/>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8" name="Google Shape;278;p16"/>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9" name="Google Shape;279;p16"/>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sp>
        <p:nvSpPr>
          <p:cNvPr id="282" name="Google Shape;282;p16"/>
          <p:cNvSpPr/>
          <p:nvPr/>
        </p:nvSpPr>
        <p:spPr>
          <a:xfrm>
            <a:off x="416700" y="506165"/>
            <a:ext cx="5310708" cy="5818044"/>
          </a:xfrm>
          <a:prstGeom prst="rect">
            <a:avLst/>
          </a:prstGeom>
          <a:noFill/>
          <a:ln>
            <a:noFill/>
          </a:ln>
        </p:spPr>
        <p:txBody>
          <a:bodyPr spcFirstLastPara="1" wrap="square" lIns="91425" tIns="45700" rIns="91425" bIns="45700" anchor="ctr" anchorCtr="0">
            <a:noAutofit/>
          </a:bodyPr>
          <a:lstStyle/>
          <a:p>
            <a:pPr lvl="0">
              <a:buClr>
                <a:srgbClr val="000000"/>
              </a:buClr>
              <a:buSzPts val="1600"/>
            </a:pPr>
            <a:r>
              <a:rPr lang="es-MX" sz="1600" b="1" u="sng" dirty="0">
                <a:latin typeface="Century Gothic"/>
                <a:ea typeface="Century Gothic"/>
                <a:cs typeface="Century Gothic"/>
                <a:sym typeface="Century Gothic"/>
              </a:rPr>
              <a:t>-</a:t>
            </a:r>
            <a:r>
              <a:rPr lang="es-MX" sz="1500" b="1" i="0" u="sng" strike="noStrike" cap="none" dirty="0">
                <a:solidFill>
                  <a:srgbClr val="000000"/>
                </a:solidFill>
                <a:latin typeface="Century Gothic"/>
                <a:ea typeface="Century Gothic"/>
                <a:cs typeface="Century Gothic"/>
                <a:sym typeface="Century Gothic"/>
              </a:rPr>
              <a:t>Como realice o rescate la evaluación del aprendizaje esperado:  </a:t>
            </a:r>
            <a:r>
              <a:rPr lang="es-MX" sz="1500" u="sng" dirty="0">
                <a:solidFill>
                  <a:srgbClr val="000000"/>
                </a:solidFill>
                <a:latin typeface="Century Gothic"/>
                <a:ea typeface="Century Gothic"/>
                <a:cs typeface="Century Gothic"/>
                <a:sym typeface="Century Gothic"/>
              </a:rPr>
              <a:t>El aprendizaje que se observó el día de hoy fue el de elige los recursos que necesita para llevar a cabo las actividades y el de explica como sucedió algo en base a su experiencia, por tal motivo se les pidió un video, en donde ellos elijan el material que van a utilizar para decorar su dibujo y después lo tienen que explicar. </a:t>
            </a:r>
          </a:p>
          <a:p>
            <a:pPr lvl="0">
              <a:buClr>
                <a:srgbClr val="000000"/>
              </a:buClr>
              <a:buSzPts val="1600"/>
            </a:pPr>
            <a:r>
              <a:rPr lang="es-MX" sz="1500" b="1" u="sng" dirty="0">
                <a:latin typeface="Century Gothic" panose="020B0502020202020204" pitchFamily="34" charset="0"/>
              </a:rPr>
              <a:t>De qué manera puedo mejorar mi intervención (darle fundamentación teórica) </a:t>
            </a:r>
          </a:p>
          <a:p>
            <a:pPr lvl="0">
              <a:buClr>
                <a:srgbClr val="000000"/>
              </a:buClr>
              <a:buSzPts val="1600"/>
            </a:pPr>
            <a:r>
              <a:rPr lang="es-MX" sz="1500" u="sng" dirty="0">
                <a:latin typeface="Century Gothic" panose="020B0502020202020204" pitchFamily="34" charset="0"/>
              </a:rPr>
              <a:t>Los padres de familia, son muy buenos a la hora de entregar evidencias y considero que debo seguir fortaleciendo la confianza que ellos me tienen, ya que la participación de los padres tiene un impacto más positivo si comienza en las primeras etapas de la escolarización de los niños. Por esta razón, los expertos en cuidados tempranos y educación están de acuerdo en que la presencia y participación de las familias en el preescolar es esencial (</a:t>
            </a:r>
            <a:r>
              <a:rPr lang="es-MX" sz="1500" u="sng" dirty="0" err="1">
                <a:latin typeface="Century Gothic" panose="020B0502020202020204" pitchFamily="34" charset="0"/>
              </a:rPr>
              <a:t>Naughton</a:t>
            </a:r>
            <a:r>
              <a:rPr lang="es-MX" sz="1500" u="sng" dirty="0">
                <a:latin typeface="Century Gothic" panose="020B0502020202020204" pitchFamily="34" charset="0"/>
              </a:rPr>
              <a:t>, 2004). </a:t>
            </a:r>
          </a:p>
        </p:txBody>
      </p:sp>
      <p:sp>
        <p:nvSpPr>
          <p:cNvPr id="283" name="Google Shape;283;p16"/>
          <p:cNvSpPr/>
          <p:nvPr/>
        </p:nvSpPr>
        <p:spPr>
          <a:xfrm>
            <a:off x="7046016" y="1209554"/>
            <a:ext cx="4621523" cy="14089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600"/>
              <a:buFont typeface="Century Gothic"/>
              <a:buNone/>
            </a:pPr>
            <a:r>
              <a:rPr lang="es-MX" sz="1600" b="1" i="0" u="sng" strike="noStrike" cap="none" dirty="0">
                <a:solidFill>
                  <a:srgbClr val="000000"/>
                </a:solidFill>
                <a:latin typeface="Century Gothic"/>
                <a:ea typeface="Century Gothic"/>
                <a:cs typeface="Century Gothic"/>
                <a:sym typeface="Century Gothic"/>
              </a:rPr>
              <a:t>-Que no debe olvidar al desempeñar mi intervención: </a:t>
            </a:r>
            <a:r>
              <a:rPr lang="es-MX" sz="1600" u="sng" dirty="0">
                <a:solidFill>
                  <a:srgbClr val="000000"/>
                </a:solidFill>
                <a:latin typeface="Century Gothic"/>
                <a:ea typeface="Century Gothic"/>
                <a:cs typeface="Century Gothic"/>
                <a:sym typeface="Century Gothic"/>
              </a:rPr>
              <a:t>Seguir en constante actualización con las redes sociales. </a:t>
            </a:r>
            <a:endParaRPr sz="1600" i="0" u="sng"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368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412</Words>
  <Application>Microsoft Office PowerPoint</Application>
  <PresentationFormat>Panorámica</PresentationFormat>
  <Paragraphs>24</Paragraphs>
  <Slides>4</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vt:i4>
      </vt:variant>
    </vt:vector>
  </HeadingPairs>
  <TitlesOfParts>
    <vt:vector size="13" baseType="lpstr">
      <vt:lpstr>Abadi</vt:lpstr>
      <vt:lpstr>Aharoni</vt:lpstr>
      <vt:lpstr>Amasis MT Pro Black</vt:lpstr>
      <vt:lpstr>Arial</vt:lpstr>
      <vt:lpstr>Calibri</vt:lpstr>
      <vt:lpstr>Calibri Light</vt:lpstr>
      <vt:lpstr>Century Gothic</vt:lpstr>
      <vt:lpstr>Dancing Script</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compensa1</dc:creator>
  <cp:lastModifiedBy>ALEX RIVALDO ARIAS SOSA</cp:lastModifiedBy>
  <cp:revision>10</cp:revision>
  <dcterms:created xsi:type="dcterms:W3CDTF">2021-09-15T23:50:51Z</dcterms:created>
  <dcterms:modified xsi:type="dcterms:W3CDTF">2021-11-19T20:07:21Z</dcterms:modified>
</cp:coreProperties>
</file>