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0" r:id="rId5"/>
    <p:sldId id="265" r:id="rId6"/>
    <p:sldId id="262" r:id="rId7"/>
    <p:sldId id="266" r:id="rId8"/>
    <p:sldId id="263" r:id="rId9"/>
    <p:sldId id="267" r:id="rId10"/>
    <p:sldId id="261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D8D146-93AA-4D30-8073-371EBACCD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0E340B-EF34-4BFB-80B4-52D4AA83B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9E2944-D120-4E66-8AC2-CF46F298E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6356-4305-4889-A931-A701C2E65F8A}" type="datetimeFigureOut">
              <a:rPr lang="es-ES" smtClean="0"/>
              <a:t>19/11/2021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D25328-8F31-430F-B578-AC63720E0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227A16-6C7A-48F9-A7FF-C66137420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35BF-6C44-4C9C-9769-A169228FD0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0065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9FDCEE-FBA3-4C99-B643-1E92C6475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E4143F-52DE-487D-A1F9-A7A56ABB8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B30413-D62B-43D2-90CF-34A4097A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6356-4305-4889-A931-A701C2E65F8A}" type="datetimeFigureOut">
              <a:rPr lang="es-ES" smtClean="0"/>
              <a:t>19/11/2021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6E1966-F3F2-4D93-AD08-A4F57F74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A68DB2-DF68-4E57-B012-638544964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35BF-6C44-4C9C-9769-A169228FD0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946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4CC3034-708A-42BD-8F42-9A55BF878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8F7E28-C52D-41E4-B0A7-D0509A2DF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209086-74A7-49A3-B02D-4D96A5747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6356-4305-4889-A931-A701C2E65F8A}" type="datetimeFigureOut">
              <a:rPr lang="es-ES" smtClean="0"/>
              <a:t>19/11/2021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C663E7-C8F4-4051-9020-5D7713754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C312B7-60C1-400D-A39F-E95B35C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35BF-6C44-4C9C-9769-A169228FD0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01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1EDCA2-9290-4A7E-992F-144A406F2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826AB-4507-43B8-A646-DC50C5B37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2E63E9-FA1A-403F-9B04-9222C28DB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6356-4305-4889-A931-A701C2E65F8A}" type="datetimeFigureOut">
              <a:rPr lang="es-ES" smtClean="0"/>
              <a:t>19/11/2021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EB6CB4-B8AC-4C82-A293-AE408B83D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34DC4C-A7C8-47C5-B587-3223D68A9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35BF-6C44-4C9C-9769-A169228FD0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083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96383-3472-481C-9630-06639521A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0439DA-B768-43E7-B157-0F7043B93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7C236C-BEBC-4E62-BBB0-E5458DA68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6356-4305-4889-A931-A701C2E65F8A}" type="datetimeFigureOut">
              <a:rPr lang="es-ES" smtClean="0"/>
              <a:t>19/11/2021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E2BBE3-2AEB-4CC4-BDFD-AF47772F4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54BEDA-B7C0-437B-BA15-9A45E523A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35BF-6C44-4C9C-9769-A169228FD0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874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BA3D2-9EDA-4728-826C-395ECF6F4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AF8DE8-75BD-489E-A287-DDB253F79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290DF9-3C27-450A-AC28-A436742D8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28BFC5-14BB-4CE1-B6A7-FDDAC1C0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6356-4305-4889-A931-A701C2E65F8A}" type="datetimeFigureOut">
              <a:rPr lang="es-ES" smtClean="0"/>
              <a:t>19/11/2021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642069-2926-41B4-98F5-19CDBC8FD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03C1AF-403E-45FB-83E8-5F52B641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35BF-6C44-4C9C-9769-A169228FD0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133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218053-9002-4DB1-BB32-59A36F821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1B7524-36E2-4950-AE16-C02518A29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AB15E1-DCB9-42A4-B0C5-493CFDB8C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09DAA84-A07F-4292-812A-65E9DA3F47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F36896-D963-4FB3-A2DF-4EDB30FD54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B6D38C9-1744-444F-A20F-3F258F99F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6356-4305-4889-A931-A701C2E65F8A}" type="datetimeFigureOut">
              <a:rPr lang="es-ES" smtClean="0"/>
              <a:t>19/11/2021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3F84A90-9953-436F-8ED5-E208F38C5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7A07EFA-5D7A-47AB-95E4-D6C79735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35BF-6C44-4C9C-9769-A169228FD0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553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CA07D-0C79-4B5A-9DD1-7C3329291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6A4FD57-40A3-43D5-BE2D-D5A2F1367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6356-4305-4889-A931-A701C2E65F8A}" type="datetimeFigureOut">
              <a:rPr lang="es-ES" smtClean="0"/>
              <a:t>19/11/2021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FBE5CCE-D25E-4537-B733-3AC70E8BF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0F9B32-2346-47D7-80F3-1D48BB56E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35BF-6C44-4C9C-9769-A169228FD0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69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7A37853-B45E-4301-BD1D-1C465049C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6356-4305-4889-A931-A701C2E65F8A}" type="datetimeFigureOut">
              <a:rPr lang="es-ES" smtClean="0"/>
              <a:t>19/11/2021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0FBAB16-B37C-4DF7-B24D-C2B877180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1F56BA-5072-4016-9402-238A3E6E3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35BF-6C44-4C9C-9769-A169228FD0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98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E9259B-A070-422F-B174-135F83C36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4E79D9-69F8-403F-A749-F883C36DC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76E27C-A00D-465A-9C59-1926F7AC1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7A3C8E-8B7E-4C7E-9B78-31ECB6F89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6356-4305-4889-A931-A701C2E65F8A}" type="datetimeFigureOut">
              <a:rPr lang="es-ES" smtClean="0"/>
              <a:t>19/11/2021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26655-CDEC-4D6A-A53C-0A13715C5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E5BDFA-B084-4DF3-A5ED-FE11E900C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35BF-6C44-4C9C-9769-A169228FD0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8369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2C1C69-04BB-4D0C-B5D2-175AB04BC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19385C5-BB0D-462E-85C1-73F6E0B0AA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B92621-FB8C-4A40-99B5-89D58321F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9E03CF-0CD5-4D4B-AE61-5CF19DCB9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6356-4305-4889-A931-A701C2E65F8A}" type="datetimeFigureOut">
              <a:rPr lang="es-ES" smtClean="0"/>
              <a:t>19/11/2021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05664B-DE2A-4A07-BBAC-D1C2155F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5634EF-44C2-4E29-907F-66DC82FEE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35BF-6C44-4C9C-9769-A169228FD0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674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FDA04C-305F-4171-8C97-F403587CD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E22F43-340D-486E-8248-DC5E54A92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FC708A-0A2A-4D23-A7A6-E4BC6E347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06356-4305-4889-A931-A701C2E65F8A}" type="datetimeFigureOut">
              <a:rPr lang="es-ES" smtClean="0"/>
              <a:t>19/11/2021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672FD9-49AB-472D-9641-611FF8EB6D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E82CA5-4E48-40D7-ACCD-22A4400EC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235BF-6C44-4C9C-9769-A169228FD0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077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b.mx/siap/es/articulos/el-plato-del-bien-comer" TargetMode="External"/><Relationship Id="rId2" Type="http://schemas.openxmlformats.org/officeDocument/2006/relationships/hyperlink" Target="https://educalingo.com/es/dic-es/jugueteri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finicion.mx/pertenencia/" TargetMode="External"/><Relationship Id="rId4" Type="http://schemas.openxmlformats.org/officeDocument/2006/relationships/hyperlink" Target="https://www.claro.com.co/institucional/cuidado-personal/cuidadopersonal,seencuentrensaludable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finicion.de/relacion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finicion.de/derecho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6D41297-B3D1-499A-989E-26144C293046}"/>
              </a:ext>
            </a:extLst>
          </p:cNvPr>
          <p:cNvSpPr txBox="1"/>
          <p:nvPr/>
        </p:nvSpPr>
        <p:spPr>
          <a:xfrm>
            <a:off x="3954556" y="232762"/>
            <a:ext cx="4047565" cy="869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s-ES" sz="1600" b="1" dirty="0">
                <a:solidFill>
                  <a:srgbClr val="332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s-ES" sz="1600" b="1" dirty="0">
                <a:solidFill>
                  <a:srgbClr val="332C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preescolar.</a:t>
            </a:r>
            <a:endParaRPr lang="es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0C6DF01C-E48D-4DE0-B29F-A45E86F1809D}"/>
              </a:ext>
            </a:extLst>
          </p:cNvPr>
          <p:cNvPicPr/>
          <p:nvPr/>
        </p:nvPicPr>
        <p:blipFill rotWithShape="1">
          <a:blip r:embed="rId2"/>
          <a:srcRect l="18673" r="14641"/>
          <a:stretch/>
        </p:blipFill>
        <p:spPr bwMode="auto">
          <a:xfrm>
            <a:off x="5679685" y="1125968"/>
            <a:ext cx="832631" cy="8044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ED22A099-2B38-4473-B911-BD3F25F77CB2}"/>
              </a:ext>
            </a:extLst>
          </p:cNvPr>
          <p:cNvSpPr txBox="1"/>
          <p:nvPr/>
        </p:nvSpPr>
        <p:spPr>
          <a:xfrm>
            <a:off x="1179341" y="1930384"/>
            <a:ext cx="9833317" cy="4478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6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600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Aprendizaje en el servicio.</a:t>
            </a:r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6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600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Sonia Yvonne Garza Flores.</a:t>
            </a:r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6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600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Leyda Estefanía Gaytán Bernal. #7</a:t>
            </a:r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600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600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6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“Cuaderno de notas científicas del 16 al 19 de noviembre del 2021” </a:t>
            </a:r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6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6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</a:t>
            </a:r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6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 Coahuila de zaragoza                      15 de noviembre del 2021.</a:t>
            </a:r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159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6AA11A-E062-46E0-9D59-15757D478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Referencias bibliográficas: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972759-966B-4A8B-95DF-D9D127A37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hlinkClick r:id="rId2"/>
              </a:rPr>
              <a:t>https://educalingo.com/es/dic-es/jugueteria</a:t>
            </a:r>
            <a:endParaRPr lang="es-ES" dirty="0"/>
          </a:p>
          <a:p>
            <a:r>
              <a:rPr lang="es-ES" dirty="0">
                <a:hlinkClick r:id="rId3"/>
              </a:rPr>
              <a:t>https://www.gob.mx/siap/es/articulos/el-plato-del-bien-comer</a:t>
            </a:r>
            <a:endParaRPr lang="es-ES" dirty="0"/>
          </a:p>
          <a:p>
            <a:r>
              <a:rPr lang="es-ES" dirty="0">
                <a:hlinkClick r:id="rId4"/>
              </a:rPr>
              <a:t>https://www.claro.com.co/institucional/cuidado-personal/cuidadopersonal,seencuentrensaludables</a:t>
            </a:r>
            <a:r>
              <a:rPr lang="es-ES" dirty="0"/>
              <a:t>.   </a:t>
            </a:r>
          </a:p>
          <a:p>
            <a:r>
              <a:rPr lang="es-ES" dirty="0">
                <a:hlinkClick r:id="rId5"/>
              </a:rPr>
              <a:t>https://definicion.mx/pertenencia/</a:t>
            </a: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236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Molduras Escolares - Marcos Infantiles Para Diplomas Transparent PNG -  400x300 - Free Download on NicePNG">
            <a:extLst>
              <a:ext uri="{FF2B5EF4-FFF2-40B4-BE49-F238E27FC236}">
                <a16:creationId xmlns:a16="http://schemas.microsoft.com/office/drawing/2014/main" id="{2AA28CA4-AB33-43A4-B952-3876A647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C81E04D-F0DC-4ED4-96B4-681ABA7F7304}"/>
              </a:ext>
            </a:extLst>
          </p:cNvPr>
          <p:cNvSpPr txBox="1"/>
          <p:nvPr/>
        </p:nvSpPr>
        <p:spPr>
          <a:xfrm>
            <a:off x="1755912" y="1393827"/>
            <a:ext cx="8680173" cy="4070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300" b="1" dirty="0">
                <a:latin typeface="Arial" panose="020B0604020202020204" pitchFamily="34" charset="0"/>
                <a:cs typeface="Arial" panose="020B0604020202020204" pitchFamily="34" charset="0"/>
              </a:rPr>
              <a:t>Juguetería:</a:t>
            </a:r>
            <a:endParaRPr lang="es-ES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 </a:t>
            </a:r>
            <a:r>
              <a:rPr lang="es-E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juguetería</a:t>
            </a:r>
            <a:r>
              <a:rPr lang="es-E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es una tienda o comercio minorista dedicado a la venta de juguetes a los consumidores. La juguetería puede tener diversos tamaños, desde un comercio de barrio hasta un gran almacén, siendo su característica definitoria el tipo de producto que ofrece a la venta. También puede recibir dicho nombre la sección específica de un gran almacén, dedicado a la venta y exhibición de juguetes para niños, cuando el gran almacén se dedica a la venta minorista en general.</a:t>
            </a: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350" dirty="0"/>
          </a:p>
        </p:txBody>
      </p:sp>
    </p:spTree>
    <p:extLst>
      <p:ext uri="{BB962C8B-B14F-4D97-AF65-F5344CB8AC3E}">
        <p14:creationId xmlns:p14="http://schemas.microsoft.com/office/powerpoint/2010/main" val="318537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Molduras Escolares - Marcos Infantiles Para Diplomas Transparent PNG -  400x300 - Free Download on NicePNG">
            <a:extLst>
              <a:ext uri="{FF2B5EF4-FFF2-40B4-BE49-F238E27FC236}">
                <a16:creationId xmlns:a16="http://schemas.microsoft.com/office/drawing/2014/main" id="{2AA28CA4-AB33-43A4-B952-3876A647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C81E04D-F0DC-4ED4-96B4-681ABA7F7304}"/>
              </a:ext>
            </a:extLst>
          </p:cNvPr>
          <p:cNvSpPr txBox="1"/>
          <p:nvPr/>
        </p:nvSpPr>
        <p:spPr>
          <a:xfrm>
            <a:off x="2093844" y="1561833"/>
            <a:ext cx="8269355" cy="2346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300" b="1" dirty="0">
                <a:latin typeface="Arial" panose="020B0604020202020204" pitchFamily="34" charset="0"/>
                <a:cs typeface="Arial" panose="020B0604020202020204" pitchFamily="34" charset="0"/>
              </a:rPr>
              <a:t>Juguetería:</a:t>
            </a:r>
            <a:endParaRPr lang="es-ES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Explicación a los niños:</a:t>
            </a: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Es un lugar en donde se encuentran muchos juguetes de todos los tamaños, colores y formas, estos están ahí para que lo niños y adultos entren a comprar el juguete que más les guste y lo puedan llevar a sus hogares para usarlo o regalarlo. </a:t>
            </a:r>
          </a:p>
          <a:p>
            <a:endParaRPr lang="es-ES" sz="1350" dirty="0"/>
          </a:p>
        </p:txBody>
      </p:sp>
    </p:spTree>
    <p:extLst>
      <p:ext uri="{BB962C8B-B14F-4D97-AF65-F5344CB8AC3E}">
        <p14:creationId xmlns:p14="http://schemas.microsoft.com/office/powerpoint/2010/main" val="336367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Molduras Escolares - Marcos Infantiles Para Diplomas Transparent PNG -  400x300 - Free Download on NicePNG">
            <a:extLst>
              <a:ext uri="{FF2B5EF4-FFF2-40B4-BE49-F238E27FC236}">
                <a16:creationId xmlns:a16="http://schemas.microsoft.com/office/drawing/2014/main" id="{2AA28CA4-AB33-43A4-B952-3876A647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C81E04D-F0DC-4ED4-96B4-681ABA7F7304}"/>
              </a:ext>
            </a:extLst>
          </p:cNvPr>
          <p:cNvSpPr txBox="1"/>
          <p:nvPr/>
        </p:nvSpPr>
        <p:spPr>
          <a:xfrm>
            <a:off x="2093844" y="1561833"/>
            <a:ext cx="8269355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El plato del buen comer.</a:t>
            </a:r>
          </a:p>
          <a:p>
            <a:pPr fontAlgn="base"/>
            <a:r>
              <a:rPr lang="es-ES" sz="1600" i="0" dirty="0">
                <a:solidFill>
                  <a:srgbClr val="4848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Plato del Bien Comer se creó para orientar a la población mexicana hacia una alimentación balanceada, mostrándonos cuáles son los diferentes grupos de alimentos y cómo debemos combinarlos en nuestra alimentación diaria.</a:t>
            </a:r>
          </a:p>
          <a:p>
            <a:pPr fontAlgn="base"/>
            <a:r>
              <a:rPr lang="es-ES" sz="1600" i="0" dirty="0">
                <a:solidFill>
                  <a:srgbClr val="48484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 alimentos están distribuidos en el Plato del Bien Comer en tres grandes grupos, según sus características y por los nutrimentos que nos aportan.</a:t>
            </a:r>
          </a:p>
          <a:p>
            <a:pPr fontAlgn="base"/>
            <a:r>
              <a:rPr lang="es-ES" sz="1600" i="0" dirty="0">
                <a:solidFill>
                  <a:srgbClr val="40404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 plato del bien comer es una guía de alimentación que forma parte de la Norma Oficial Mexicana (NOM), para la promoción y educación para la salud en materia alimentaria, la cual establece criterios para la orientación nutritiva en México; ilustra cada uno de los grupos de alimentos con el fin de mostrar a la población la variedad que existe de cada grupo resaltando que ningún alimento es más importante que otro, sino que debe haber una combinación para que nuestra dieta diaria sea correcta y balanceada.</a:t>
            </a:r>
            <a:endParaRPr lang="es-ES" sz="1600" i="0" dirty="0">
              <a:solidFill>
                <a:srgbClr val="48484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189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Molduras Escolares - Marcos Infantiles Para Diplomas Transparent PNG -  400x300 - Free Download on NicePNG">
            <a:extLst>
              <a:ext uri="{FF2B5EF4-FFF2-40B4-BE49-F238E27FC236}">
                <a16:creationId xmlns:a16="http://schemas.microsoft.com/office/drawing/2014/main" id="{2AA28CA4-AB33-43A4-B952-3876A647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C81E04D-F0DC-4ED4-96B4-681ABA7F7304}"/>
              </a:ext>
            </a:extLst>
          </p:cNvPr>
          <p:cNvSpPr txBox="1"/>
          <p:nvPr/>
        </p:nvSpPr>
        <p:spPr>
          <a:xfrm>
            <a:off x="2093844" y="1561833"/>
            <a:ext cx="8269355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El plato del buen comer.</a:t>
            </a:r>
          </a:p>
          <a:p>
            <a:pPr fontAlgn="base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Explicación para los niños:</a:t>
            </a:r>
          </a:p>
          <a:p>
            <a:pPr fontAlgn="base"/>
            <a:r>
              <a:rPr lang="es-ES" sz="240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 plato del buen comer contiene los tres grupos de alimentos que debes incluir en tus comidas diarias  y se divide de acuerdo con sus características de nutrición. El verde representa frutas y verduras; el amarillo representa cereales y tubérculos, y el rojo, leguminosas y alimentos de origen animal. Estos alimentos deben de agregarlos a tus comidas, un poco de cada cosa, para crecer sanos y fuertes.</a:t>
            </a:r>
            <a:endParaRPr lang="es-ES" sz="2400" i="0" dirty="0">
              <a:solidFill>
                <a:srgbClr val="48484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704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Molduras Escolares - Marcos Infantiles Para Diplomas Transparent PNG -  400x300 - Free Download on NicePNG">
            <a:extLst>
              <a:ext uri="{FF2B5EF4-FFF2-40B4-BE49-F238E27FC236}">
                <a16:creationId xmlns:a16="http://schemas.microsoft.com/office/drawing/2014/main" id="{2AA28CA4-AB33-43A4-B952-3876A647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C81E04D-F0DC-4ED4-96B4-681ABA7F7304}"/>
              </a:ext>
            </a:extLst>
          </p:cNvPr>
          <p:cNvSpPr txBox="1"/>
          <p:nvPr/>
        </p:nvSpPr>
        <p:spPr>
          <a:xfrm>
            <a:off x="1961321" y="1508824"/>
            <a:ext cx="8269355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Cuidado personal</a:t>
            </a:r>
          </a:p>
          <a:p>
            <a:r>
              <a:rPr lang="es-ES" sz="2000" i="0" dirty="0">
                <a:effectLst/>
                <a:latin typeface="arial" panose="020B0604020202020204" pitchFamily="34" charset="0"/>
              </a:rPr>
              <a:t>En la asistencia sanitaria, el autocuidado o cuidado personal es cualquier acción reguladora del funcionamiento del ser humano que se encuentra bajo el control del propio individuo, realizada de forma deliberada y por iniciativa propia.</a:t>
            </a:r>
          </a:p>
          <a:p>
            <a:r>
              <a:rPr lang="es-ES" sz="2000" i="0" dirty="0">
                <a:effectLst/>
                <a:latin typeface="arial" panose="020B0604020202020204" pitchFamily="34" charset="0"/>
              </a:rPr>
              <a:t>La autoprotección, velar por el bienestar propio y la imagen que transmitimos a los demás, hacen parte del cuidado personal. Muchos lo asocian con aseo e higiene que permite que el cuerpo y la mente se encuentren saludables.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59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Molduras Escolares - Marcos Infantiles Para Diplomas Transparent PNG -  400x300 - Free Download on NicePNG">
            <a:extLst>
              <a:ext uri="{FF2B5EF4-FFF2-40B4-BE49-F238E27FC236}">
                <a16:creationId xmlns:a16="http://schemas.microsoft.com/office/drawing/2014/main" id="{2AA28CA4-AB33-43A4-B952-3876A647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C81E04D-F0DC-4ED4-96B4-681ABA7F7304}"/>
              </a:ext>
            </a:extLst>
          </p:cNvPr>
          <p:cNvSpPr txBox="1"/>
          <p:nvPr/>
        </p:nvSpPr>
        <p:spPr>
          <a:xfrm>
            <a:off x="1961321" y="1508824"/>
            <a:ext cx="8269355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Cuidado personal</a:t>
            </a:r>
          </a:p>
          <a:p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Explicación para los niños:</a:t>
            </a:r>
          </a:p>
          <a:p>
            <a:r>
              <a:rPr lang="es-ES" sz="2100" dirty="0">
                <a:latin typeface="Arial" panose="020B0604020202020204" pitchFamily="34" charset="0"/>
                <a:cs typeface="Arial" panose="020B0604020202020204" pitchFamily="34" charset="0"/>
              </a:rPr>
              <a:t>El cuidado personal es cuidar, limpiar y tener sano nuestro cuerpo para que podemos vivir mejor, tener más energía y evitar enfermedades que pueden dañarnos. </a:t>
            </a:r>
          </a:p>
          <a:p>
            <a:r>
              <a:rPr lang="es-ES" sz="2100" dirty="0">
                <a:latin typeface="Arial" panose="020B0604020202020204" pitchFamily="34" charset="0"/>
                <a:cs typeface="Arial" panose="020B0604020202020204" pitchFamily="34" charset="0"/>
              </a:rPr>
              <a:t>El cuidado personal son rutinas como lavarnos los dientes, las manos, bañarnos, peinarnos, cambiarnos la ropa, tener recogido nuestro cuarto y desinfectado para evitar gérmenes y comer saludable. </a:t>
            </a:r>
          </a:p>
        </p:txBody>
      </p:sp>
    </p:spTree>
    <p:extLst>
      <p:ext uri="{BB962C8B-B14F-4D97-AF65-F5344CB8AC3E}">
        <p14:creationId xmlns:p14="http://schemas.microsoft.com/office/powerpoint/2010/main" val="53638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Molduras Escolares - Marcos Infantiles Para Diplomas Transparent PNG -  400x300 - Free Download on NicePNG">
            <a:extLst>
              <a:ext uri="{FF2B5EF4-FFF2-40B4-BE49-F238E27FC236}">
                <a16:creationId xmlns:a16="http://schemas.microsoft.com/office/drawing/2014/main" id="{2AA28CA4-AB33-43A4-B952-3876A647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C81E04D-F0DC-4ED4-96B4-681ABA7F7304}"/>
              </a:ext>
            </a:extLst>
          </p:cNvPr>
          <p:cNvSpPr txBox="1"/>
          <p:nvPr/>
        </p:nvSpPr>
        <p:spPr>
          <a:xfrm>
            <a:off x="2093844" y="1561833"/>
            <a:ext cx="8269355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Pertenencias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Se denomina pertenencia a la circunstancia de tener un vínculo con alguna cosa o persona hasta tal punto de considerarse en sujeción con ésta. </a:t>
            </a:r>
            <a:r>
              <a:rPr lang="es-E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 la </a:t>
            </a:r>
            <a:r>
              <a:rPr lang="es-ES" sz="2400" i="0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relación</a:t>
            </a:r>
            <a:r>
              <a:rPr lang="es-E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de una cosa con quien tiene </a:t>
            </a:r>
            <a:r>
              <a:rPr lang="es-ES" sz="2400" i="0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derecho</a:t>
            </a:r>
            <a:r>
              <a:rPr lang="es-E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 ella. El término suele utilizarse para nombrar a la cosa que es propiedad de una persona determinada (es decir, que tiene un dueño). 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126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Molduras Escolares - Marcos Infantiles Para Diplomas Transparent PNG -  400x300 - Free Download on NicePNG">
            <a:extLst>
              <a:ext uri="{FF2B5EF4-FFF2-40B4-BE49-F238E27FC236}">
                <a16:creationId xmlns:a16="http://schemas.microsoft.com/office/drawing/2014/main" id="{2AA28CA4-AB33-43A4-B952-3876A647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C81E04D-F0DC-4ED4-96B4-681ABA7F7304}"/>
              </a:ext>
            </a:extLst>
          </p:cNvPr>
          <p:cNvSpPr txBox="1"/>
          <p:nvPr/>
        </p:nvSpPr>
        <p:spPr>
          <a:xfrm>
            <a:off x="2054088" y="1561833"/>
            <a:ext cx="8269355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Pertenencias:</a:t>
            </a:r>
          </a:p>
          <a:p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Explicación para los niños:</a:t>
            </a:r>
          </a:p>
          <a:p>
            <a:r>
              <a:rPr lang="es-ES" sz="2100" dirty="0">
                <a:latin typeface="Arial" panose="020B0604020202020204" pitchFamily="34" charset="0"/>
                <a:cs typeface="Arial" panose="020B0604020202020204" pitchFamily="34" charset="0"/>
              </a:rPr>
              <a:t>La pertenencias son los objetos que son nuestros y que nadie más debe de tomar sin nuestro consentimiento, como lo son nuestros juguetes, ropa, zapatos, colores, cuadernos, nuestro lonche. Todo lo anterior es nuestro y debemos de cuidar de ello y de respetar lo que pertenece a los demás.</a:t>
            </a:r>
          </a:p>
        </p:txBody>
      </p:sp>
    </p:spTree>
    <p:extLst>
      <p:ext uri="{BB962C8B-B14F-4D97-AF65-F5344CB8AC3E}">
        <p14:creationId xmlns:p14="http://schemas.microsoft.com/office/powerpoint/2010/main" val="3792977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784</Words>
  <Application>Microsoft Office PowerPoint</Application>
  <PresentationFormat>Panorámica</PresentationFormat>
  <Paragraphs>43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 bibliográficas: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leyda gaytan bernal</dc:creator>
  <cp:lastModifiedBy>leyda gaytan bernal</cp:lastModifiedBy>
  <cp:revision>3</cp:revision>
  <dcterms:created xsi:type="dcterms:W3CDTF">2021-11-16T03:36:21Z</dcterms:created>
  <dcterms:modified xsi:type="dcterms:W3CDTF">2021-11-19T23:45:03Z</dcterms:modified>
</cp:coreProperties>
</file>