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Lst>
  <p:sldSz cx="7747000" cy="10321925"/>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21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1025" y="1689260"/>
            <a:ext cx="6584950" cy="3593559"/>
          </a:xfrm>
        </p:spPr>
        <p:txBody>
          <a:bodyPr anchor="b"/>
          <a:lstStyle>
            <a:lvl1pPr algn="ctr">
              <a:defRPr sz="508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68375" y="5421401"/>
            <a:ext cx="5810250" cy="2492075"/>
          </a:xfrm>
        </p:spPr>
        <p:txBody>
          <a:bodyPr/>
          <a:lstStyle>
            <a:lvl1pPr marL="0" indent="0" algn="ctr">
              <a:buNone/>
              <a:defRPr sz="2033"/>
            </a:lvl1pPr>
            <a:lvl2pPr marL="387340" indent="0" algn="ctr">
              <a:buNone/>
              <a:defRPr sz="1694"/>
            </a:lvl2pPr>
            <a:lvl3pPr marL="774680" indent="0" algn="ctr">
              <a:buNone/>
              <a:defRPr sz="1525"/>
            </a:lvl3pPr>
            <a:lvl4pPr marL="1162020" indent="0" algn="ctr">
              <a:buNone/>
              <a:defRPr sz="1356"/>
            </a:lvl4pPr>
            <a:lvl5pPr marL="1549359" indent="0" algn="ctr">
              <a:buNone/>
              <a:defRPr sz="1356"/>
            </a:lvl5pPr>
            <a:lvl6pPr marL="1936699" indent="0" algn="ctr">
              <a:buNone/>
              <a:defRPr sz="1356"/>
            </a:lvl6pPr>
            <a:lvl7pPr marL="2324039" indent="0" algn="ctr">
              <a:buNone/>
              <a:defRPr sz="1356"/>
            </a:lvl7pPr>
            <a:lvl8pPr marL="2711379" indent="0" algn="ctr">
              <a:buNone/>
              <a:defRPr sz="1356"/>
            </a:lvl8pPr>
            <a:lvl9pPr marL="3098719" indent="0" algn="ctr">
              <a:buNone/>
              <a:defRPr sz="1356"/>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D1B790D-200B-42C7-A9D7-C13C000F7C8F}"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19248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1B790D-200B-42C7-A9D7-C13C000F7C8F}"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172952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43947" y="549547"/>
            <a:ext cx="1670447" cy="874735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2607" y="549547"/>
            <a:ext cx="4914503" cy="874735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1B790D-200B-42C7-A9D7-C13C000F7C8F}"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4158934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D1B790D-200B-42C7-A9D7-C13C000F7C8F}"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2321529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28572" y="2573316"/>
            <a:ext cx="6681788" cy="4293633"/>
          </a:xfrm>
        </p:spPr>
        <p:txBody>
          <a:bodyPr anchor="b"/>
          <a:lstStyle>
            <a:lvl1pPr>
              <a:defRPr sz="508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28572" y="6907569"/>
            <a:ext cx="6681788" cy="2257920"/>
          </a:xfrm>
        </p:spPr>
        <p:txBody>
          <a:bodyPr/>
          <a:lstStyle>
            <a:lvl1pPr marL="0" indent="0">
              <a:buNone/>
              <a:defRPr sz="2033">
                <a:solidFill>
                  <a:schemeClr val="tx1"/>
                </a:solidFill>
              </a:defRPr>
            </a:lvl1pPr>
            <a:lvl2pPr marL="387340" indent="0">
              <a:buNone/>
              <a:defRPr sz="1694">
                <a:solidFill>
                  <a:schemeClr val="tx1">
                    <a:tint val="75000"/>
                  </a:schemeClr>
                </a:solidFill>
              </a:defRPr>
            </a:lvl2pPr>
            <a:lvl3pPr marL="774680" indent="0">
              <a:buNone/>
              <a:defRPr sz="1525">
                <a:solidFill>
                  <a:schemeClr val="tx1">
                    <a:tint val="75000"/>
                  </a:schemeClr>
                </a:solidFill>
              </a:defRPr>
            </a:lvl3pPr>
            <a:lvl4pPr marL="1162020" indent="0">
              <a:buNone/>
              <a:defRPr sz="1356">
                <a:solidFill>
                  <a:schemeClr val="tx1">
                    <a:tint val="75000"/>
                  </a:schemeClr>
                </a:solidFill>
              </a:defRPr>
            </a:lvl4pPr>
            <a:lvl5pPr marL="1549359" indent="0">
              <a:buNone/>
              <a:defRPr sz="1356">
                <a:solidFill>
                  <a:schemeClr val="tx1">
                    <a:tint val="75000"/>
                  </a:schemeClr>
                </a:solidFill>
              </a:defRPr>
            </a:lvl5pPr>
            <a:lvl6pPr marL="1936699" indent="0">
              <a:buNone/>
              <a:defRPr sz="1356">
                <a:solidFill>
                  <a:schemeClr val="tx1">
                    <a:tint val="75000"/>
                  </a:schemeClr>
                </a:solidFill>
              </a:defRPr>
            </a:lvl6pPr>
            <a:lvl7pPr marL="2324039" indent="0">
              <a:buNone/>
              <a:defRPr sz="1356">
                <a:solidFill>
                  <a:schemeClr val="tx1">
                    <a:tint val="75000"/>
                  </a:schemeClr>
                </a:solidFill>
              </a:defRPr>
            </a:lvl7pPr>
            <a:lvl8pPr marL="2711379" indent="0">
              <a:buNone/>
              <a:defRPr sz="1356">
                <a:solidFill>
                  <a:schemeClr val="tx1">
                    <a:tint val="75000"/>
                  </a:schemeClr>
                </a:solidFill>
              </a:defRPr>
            </a:lvl8pPr>
            <a:lvl9pPr marL="3098719" indent="0">
              <a:buNone/>
              <a:defRPr sz="1356">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D1B790D-200B-42C7-A9D7-C13C000F7C8F}" type="datetimeFigureOut">
              <a:rPr lang="es-MX" smtClean="0"/>
              <a:t>19/11/2021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302902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2606" y="2747734"/>
            <a:ext cx="3292475" cy="654916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21919" y="2747734"/>
            <a:ext cx="3292475" cy="654916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D1B790D-200B-42C7-A9D7-C13C000F7C8F}" type="datetimeFigureOut">
              <a:rPr lang="es-MX" smtClean="0"/>
              <a:t>19/11/2021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70981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3615" y="549549"/>
            <a:ext cx="6681788" cy="199509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616" y="2530306"/>
            <a:ext cx="3277344" cy="1240064"/>
          </a:xfrm>
        </p:spPr>
        <p:txBody>
          <a:bodyPr anchor="b"/>
          <a:lstStyle>
            <a:lvl1pPr marL="0" indent="0">
              <a:buNone/>
              <a:defRPr sz="2033" b="1"/>
            </a:lvl1pPr>
            <a:lvl2pPr marL="387340" indent="0">
              <a:buNone/>
              <a:defRPr sz="1694" b="1"/>
            </a:lvl2pPr>
            <a:lvl3pPr marL="774680" indent="0">
              <a:buNone/>
              <a:defRPr sz="1525" b="1"/>
            </a:lvl3pPr>
            <a:lvl4pPr marL="1162020" indent="0">
              <a:buNone/>
              <a:defRPr sz="1356" b="1"/>
            </a:lvl4pPr>
            <a:lvl5pPr marL="1549359" indent="0">
              <a:buNone/>
              <a:defRPr sz="1356" b="1"/>
            </a:lvl5pPr>
            <a:lvl6pPr marL="1936699" indent="0">
              <a:buNone/>
              <a:defRPr sz="1356" b="1"/>
            </a:lvl6pPr>
            <a:lvl7pPr marL="2324039" indent="0">
              <a:buNone/>
              <a:defRPr sz="1356" b="1"/>
            </a:lvl7pPr>
            <a:lvl8pPr marL="2711379" indent="0">
              <a:buNone/>
              <a:defRPr sz="1356" b="1"/>
            </a:lvl8pPr>
            <a:lvl9pPr marL="3098719" indent="0">
              <a:buNone/>
              <a:defRPr sz="1356" b="1"/>
            </a:lvl9pPr>
          </a:lstStyle>
          <a:p>
            <a:pPr lvl="0"/>
            <a:r>
              <a:rPr lang="es-ES"/>
              <a:t>Haga clic para modificar el estilo de texto del patrón</a:t>
            </a:r>
          </a:p>
        </p:txBody>
      </p:sp>
      <p:sp>
        <p:nvSpPr>
          <p:cNvPr id="4" name="Content Placeholder 3"/>
          <p:cNvSpPr>
            <a:spLocks noGrp="1"/>
          </p:cNvSpPr>
          <p:nvPr>
            <p:ph sz="half" idx="2"/>
          </p:nvPr>
        </p:nvSpPr>
        <p:spPr>
          <a:xfrm>
            <a:off x="533616" y="3770370"/>
            <a:ext cx="3277344" cy="554564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21919" y="2530306"/>
            <a:ext cx="3293484" cy="1240064"/>
          </a:xfrm>
        </p:spPr>
        <p:txBody>
          <a:bodyPr anchor="b"/>
          <a:lstStyle>
            <a:lvl1pPr marL="0" indent="0">
              <a:buNone/>
              <a:defRPr sz="2033" b="1"/>
            </a:lvl1pPr>
            <a:lvl2pPr marL="387340" indent="0">
              <a:buNone/>
              <a:defRPr sz="1694" b="1"/>
            </a:lvl2pPr>
            <a:lvl3pPr marL="774680" indent="0">
              <a:buNone/>
              <a:defRPr sz="1525" b="1"/>
            </a:lvl3pPr>
            <a:lvl4pPr marL="1162020" indent="0">
              <a:buNone/>
              <a:defRPr sz="1356" b="1"/>
            </a:lvl4pPr>
            <a:lvl5pPr marL="1549359" indent="0">
              <a:buNone/>
              <a:defRPr sz="1356" b="1"/>
            </a:lvl5pPr>
            <a:lvl6pPr marL="1936699" indent="0">
              <a:buNone/>
              <a:defRPr sz="1356" b="1"/>
            </a:lvl6pPr>
            <a:lvl7pPr marL="2324039" indent="0">
              <a:buNone/>
              <a:defRPr sz="1356" b="1"/>
            </a:lvl7pPr>
            <a:lvl8pPr marL="2711379" indent="0">
              <a:buNone/>
              <a:defRPr sz="1356" b="1"/>
            </a:lvl8pPr>
            <a:lvl9pPr marL="3098719" indent="0">
              <a:buNone/>
              <a:defRPr sz="1356" b="1"/>
            </a:lvl9pPr>
          </a:lstStyle>
          <a:p>
            <a:pPr lvl="0"/>
            <a:r>
              <a:rPr lang="es-ES"/>
              <a:t>Haga clic para modificar el estilo de texto del patrón</a:t>
            </a:r>
          </a:p>
        </p:txBody>
      </p:sp>
      <p:sp>
        <p:nvSpPr>
          <p:cNvPr id="6" name="Content Placeholder 5"/>
          <p:cNvSpPr>
            <a:spLocks noGrp="1"/>
          </p:cNvSpPr>
          <p:nvPr>
            <p:ph sz="quarter" idx="4"/>
          </p:nvPr>
        </p:nvSpPr>
        <p:spPr>
          <a:xfrm>
            <a:off x="3921919" y="3770370"/>
            <a:ext cx="3293484" cy="554564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D1B790D-200B-42C7-A9D7-C13C000F7C8F}" type="datetimeFigureOut">
              <a:rPr lang="es-MX" smtClean="0"/>
              <a:t>19/11/2021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258959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D1B790D-200B-42C7-A9D7-C13C000F7C8F}" type="datetimeFigureOut">
              <a:rPr lang="es-MX" smtClean="0"/>
              <a:t>19/11/2021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356935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B790D-200B-42C7-A9D7-C13C000F7C8F}" type="datetimeFigureOut">
              <a:rPr lang="es-MX" smtClean="0"/>
              <a:t>19/11/2021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44618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3615" y="688128"/>
            <a:ext cx="2498609" cy="2408449"/>
          </a:xfrm>
        </p:spPr>
        <p:txBody>
          <a:bodyPr anchor="b"/>
          <a:lstStyle>
            <a:lvl1pPr>
              <a:defRPr sz="2711"/>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93484" y="1486168"/>
            <a:ext cx="3921919" cy="7335257"/>
          </a:xfrm>
        </p:spPr>
        <p:txBody>
          <a:bodyPr/>
          <a:lstStyle>
            <a:lvl1pPr>
              <a:defRPr sz="2711"/>
            </a:lvl1pPr>
            <a:lvl2pPr>
              <a:defRPr sz="2372"/>
            </a:lvl2pPr>
            <a:lvl3pPr>
              <a:defRPr sz="2033"/>
            </a:lvl3pPr>
            <a:lvl4pPr>
              <a:defRPr sz="1694"/>
            </a:lvl4pPr>
            <a:lvl5pPr>
              <a:defRPr sz="1694"/>
            </a:lvl5pPr>
            <a:lvl6pPr>
              <a:defRPr sz="1694"/>
            </a:lvl6pPr>
            <a:lvl7pPr>
              <a:defRPr sz="1694"/>
            </a:lvl7pPr>
            <a:lvl8pPr>
              <a:defRPr sz="1694"/>
            </a:lvl8pPr>
            <a:lvl9pPr>
              <a:defRPr sz="1694"/>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3615" y="3096577"/>
            <a:ext cx="2498609" cy="5736793"/>
          </a:xfrm>
        </p:spPr>
        <p:txBody>
          <a:bodyPr/>
          <a:lstStyle>
            <a:lvl1pPr marL="0" indent="0">
              <a:buNone/>
              <a:defRPr sz="1356"/>
            </a:lvl1pPr>
            <a:lvl2pPr marL="387340" indent="0">
              <a:buNone/>
              <a:defRPr sz="1186"/>
            </a:lvl2pPr>
            <a:lvl3pPr marL="774680" indent="0">
              <a:buNone/>
              <a:defRPr sz="1017"/>
            </a:lvl3pPr>
            <a:lvl4pPr marL="1162020" indent="0">
              <a:buNone/>
              <a:defRPr sz="847"/>
            </a:lvl4pPr>
            <a:lvl5pPr marL="1549359" indent="0">
              <a:buNone/>
              <a:defRPr sz="847"/>
            </a:lvl5pPr>
            <a:lvl6pPr marL="1936699" indent="0">
              <a:buNone/>
              <a:defRPr sz="847"/>
            </a:lvl6pPr>
            <a:lvl7pPr marL="2324039" indent="0">
              <a:buNone/>
              <a:defRPr sz="847"/>
            </a:lvl7pPr>
            <a:lvl8pPr marL="2711379" indent="0">
              <a:buNone/>
              <a:defRPr sz="847"/>
            </a:lvl8pPr>
            <a:lvl9pPr marL="3098719" indent="0">
              <a:buNone/>
              <a:defRPr sz="847"/>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D1B790D-200B-42C7-A9D7-C13C000F7C8F}" type="datetimeFigureOut">
              <a:rPr lang="es-MX" smtClean="0"/>
              <a:t>19/11/2021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3922567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3615" y="688128"/>
            <a:ext cx="2498609" cy="2408449"/>
          </a:xfrm>
        </p:spPr>
        <p:txBody>
          <a:bodyPr anchor="b"/>
          <a:lstStyle>
            <a:lvl1pPr>
              <a:defRPr sz="271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93484" y="1486168"/>
            <a:ext cx="3921919" cy="7335257"/>
          </a:xfrm>
        </p:spPr>
        <p:txBody>
          <a:bodyPr anchor="t"/>
          <a:lstStyle>
            <a:lvl1pPr marL="0" indent="0">
              <a:buNone/>
              <a:defRPr sz="2711"/>
            </a:lvl1pPr>
            <a:lvl2pPr marL="387340" indent="0">
              <a:buNone/>
              <a:defRPr sz="2372"/>
            </a:lvl2pPr>
            <a:lvl3pPr marL="774680" indent="0">
              <a:buNone/>
              <a:defRPr sz="2033"/>
            </a:lvl3pPr>
            <a:lvl4pPr marL="1162020" indent="0">
              <a:buNone/>
              <a:defRPr sz="1694"/>
            </a:lvl4pPr>
            <a:lvl5pPr marL="1549359" indent="0">
              <a:buNone/>
              <a:defRPr sz="1694"/>
            </a:lvl5pPr>
            <a:lvl6pPr marL="1936699" indent="0">
              <a:buNone/>
              <a:defRPr sz="1694"/>
            </a:lvl6pPr>
            <a:lvl7pPr marL="2324039" indent="0">
              <a:buNone/>
              <a:defRPr sz="1694"/>
            </a:lvl7pPr>
            <a:lvl8pPr marL="2711379" indent="0">
              <a:buNone/>
              <a:defRPr sz="1694"/>
            </a:lvl8pPr>
            <a:lvl9pPr marL="3098719" indent="0">
              <a:buNone/>
              <a:defRPr sz="169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3615" y="3096577"/>
            <a:ext cx="2498609" cy="5736793"/>
          </a:xfrm>
        </p:spPr>
        <p:txBody>
          <a:bodyPr/>
          <a:lstStyle>
            <a:lvl1pPr marL="0" indent="0">
              <a:buNone/>
              <a:defRPr sz="1356"/>
            </a:lvl1pPr>
            <a:lvl2pPr marL="387340" indent="0">
              <a:buNone/>
              <a:defRPr sz="1186"/>
            </a:lvl2pPr>
            <a:lvl3pPr marL="774680" indent="0">
              <a:buNone/>
              <a:defRPr sz="1017"/>
            </a:lvl3pPr>
            <a:lvl4pPr marL="1162020" indent="0">
              <a:buNone/>
              <a:defRPr sz="847"/>
            </a:lvl4pPr>
            <a:lvl5pPr marL="1549359" indent="0">
              <a:buNone/>
              <a:defRPr sz="847"/>
            </a:lvl5pPr>
            <a:lvl6pPr marL="1936699" indent="0">
              <a:buNone/>
              <a:defRPr sz="847"/>
            </a:lvl6pPr>
            <a:lvl7pPr marL="2324039" indent="0">
              <a:buNone/>
              <a:defRPr sz="847"/>
            </a:lvl7pPr>
            <a:lvl8pPr marL="2711379" indent="0">
              <a:buNone/>
              <a:defRPr sz="847"/>
            </a:lvl8pPr>
            <a:lvl9pPr marL="3098719" indent="0">
              <a:buNone/>
              <a:defRPr sz="847"/>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D1B790D-200B-42C7-A9D7-C13C000F7C8F}" type="datetimeFigureOut">
              <a:rPr lang="es-MX" smtClean="0"/>
              <a:t>19/11/2021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A640AE-36D1-4A75-AE15-8C9060CDC3E2}" type="slidenum">
              <a:rPr lang="es-MX" smtClean="0"/>
              <a:t>‹Nº›</a:t>
            </a:fld>
            <a:endParaRPr lang="es-MX"/>
          </a:p>
        </p:txBody>
      </p:sp>
    </p:spTree>
    <p:extLst>
      <p:ext uri="{BB962C8B-B14F-4D97-AF65-F5344CB8AC3E}">
        <p14:creationId xmlns:p14="http://schemas.microsoft.com/office/powerpoint/2010/main" val="67201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2606" y="549549"/>
            <a:ext cx="6681788" cy="199509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2606" y="2747734"/>
            <a:ext cx="6681788" cy="654916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2606" y="9566898"/>
            <a:ext cx="1743075" cy="549547"/>
          </a:xfrm>
          <a:prstGeom prst="rect">
            <a:avLst/>
          </a:prstGeom>
        </p:spPr>
        <p:txBody>
          <a:bodyPr vert="horz" lIns="91440" tIns="45720" rIns="91440" bIns="45720" rtlCol="0" anchor="ctr"/>
          <a:lstStyle>
            <a:lvl1pPr algn="l">
              <a:defRPr sz="1017">
                <a:solidFill>
                  <a:schemeClr val="tx1">
                    <a:tint val="75000"/>
                  </a:schemeClr>
                </a:solidFill>
              </a:defRPr>
            </a:lvl1pPr>
          </a:lstStyle>
          <a:p>
            <a:fld id="{BD1B790D-200B-42C7-A9D7-C13C000F7C8F}" type="datetimeFigureOut">
              <a:rPr lang="es-MX" smtClean="0"/>
              <a:t>19/11/2021</a:t>
            </a:fld>
            <a:endParaRPr lang="es-MX"/>
          </a:p>
        </p:txBody>
      </p:sp>
      <p:sp>
        <p:nvSpPr>
          <p:cNvPr id="5" name="Footer Placeholder 4"/>
          <p:cNvSpPr>
            <a:spLocks noGrp="1"/>
          </p:cNvSpPr>
          <p:nvPr>
            <p:ph type="ftr" sz="quarter" idx="3"/>
          </p:nvPr>
        </p:nvSpPr>
        <p:spPr>
          <a:xfrm>
            <a:off x="2566194" y="9566898"/>
            <a:ext cx="2614613" cy="549547"/>
          </a:xfrm>
          <a:prstGeom prst="rect">
            <a:avLst/>
          </a:prstGeom>
        </p:spPr>
        <p:txBody>
          <a:bodyPr vert="horz" lIns="91440" tIns="45720" rIns="91440" bIns="45720" rtlCol="0" anchor="ctr"/>
          <a:lstStyle>
            <a:lvl1pPr algn="ctr">
              <a:defRPr sz="1017">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71319" y="9566898"/>
            <a:ext cx="1743075" cy="549547"/>
          </a:xfrm>
          <a:prstGeom prst="rect">
            <a:avLst/>
          </a:prstGeom>
        </p:spPr>
        <p:txBody>
          <a:bodyPr vert="horz" lIns="91440" tIns="45720" rIns="91440" bIns="45720" rtlCol="0" anchor="ctr"/>
          <a:lstStyle>
            <a:lvl1pPr algn="r">
              <a:defRPr sz="1017">
                <a:solidFill>
                  <a:schemeClr val="tx1">
                    <a:tint val="75000"/>
                  </a:schemeClr>
                </a:solidFill>
              </a:defRPr>
            </a:lvl1pPr>
          </a:lstStyle>
          <a:p>
            <a:fld id="{57A640AE-36D1-4A75-AE15-8C9060CDC3E2}" type="slidenum">
              <a:rPr lang="es-MX" smtClean="0"/>
              <a:t>‹Nº›</a:t>
            </a:fld>
            <a:endParaRPr lang="es-MX"/>
          </a:p>
        </p:txBody>
      </p:sp>
    </p:spTree>
    <p:extLst>
      <p:ext uri="{BB962C8B-B14F-4D97-AF65-F5344CB8AC3E}">
        <p14:creationId xmlns:p14="http://schemas.microsoft.com/office/powerpoint/2010/main" val="35568392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74680" rtl="0" eaLnBrk="1" latinLnBrk="0" hangingPunct="1">
        <a:lnSpc>
          <a:spcPct val="90000"/>
        </a:lnSpc>
        <a:spcBef>
          <a:spcPct val="0"/>
        </a:spcBef>
        <a:buNone/>
        <a:defRPr sz="3728" kern="1200">
          <a:solidFill>
            <a:schemeClr val="tx1"/>
          </a:solidFill>
          <a:latin typeface="+mj-lt"/>
          <a:ea typeface="+mj-ea"/>
          <a:cs typeface="+mj-cs"/>
        </a:defRPr>
      </a:lvl1pPr>
    </p:titleStyle>
    <p:bodyStyle>
      <a:lvl1pPr marL="193670" indent="-193670" algn="l" defTabSz="774680" rtl="0" eaLnBrk="1" latinLnBrk="0" hangingPunct="1">
        <a:lnSpc>
          <a:spcPct val="90000"/>
        </a:lnSpc>
        <a:spcBef>
          <a:spcPts val="847"/>
        </a:spcBef>
        <a:buFont typeface="Arial" panose="020B0604020202020204" pitchFamily="34" charset="0"/>
        <a:buChar char="•"/>
        <a:defRPr sz="2372" kern="1200">
          <a:solidFill>
            <a:schemeClr val="tx1"/>
          </a:solidFill>
          <a:latin typeface="+mn-lt"/>
          <a:ea typeface="+mn-ea"/>
          <a:cs typeface="+mn-cs"/>
        </a:defRPr>
      </a:lvl1pPr>
      <a:lvl2pPr marL="581010" indent="-193670" algn="l" defTabSz="774680" rtl="0" eaLnBrk="1" latinLnBrk="0" hangingPunct="1">
        <a:lnSpc>
          <a:spcPct val="90000"/>
        </a:lnSpc>
        <a:spcBef>
          <a:spcPts val="424"/>
        </a:spcBef>
        <a:buFont typeface="Arial" panose="020B0604020202020204" pitchFamily="34" charset="0"/>
        <a:buChar char="•"/>
        <a:defRPr sz="2033" kern="1200">
          <a:solidFill>
            <a:schemeClr val="tx1"/>
          </a:solidFill>
          <a:latin typeface="+mn-lt"/>
          <a:ea typeface="+mn-ea"/>
          <a:cs typeface="+mn-cs"/>
        </a:defRPr>
      </a:lvl2pPr>
      <a:lvl3pPr marL="968350" indent="-193670" algn="l" defTabSz="774680" rtl="0" eaLnBrk="1" latinLnBrk="0" hangingPunct="1">
        <a:lnSpc>
          <a:spcPct val="90000"/>
        </a:lnSpc>
        <a:spcBef>
          <a:spcPts val="424"/>
        </a:spcBef>
        <a:buFont typeface="Arial" panose="020B0604020202020204" pitchFamily="34" charset="0"/>
        <a:buChar char="•"/>
        <a:defRPr sz="1694" kern="1200">
          <a:solidFill>
            <a:schemeClr val="tx1"/>
          </a:solidFill>
          <a:latin typeface="+mn-lt"/>
          <a:ea typeface="+mn-ea"/>
          <a:cs typeface="+mn-cs"/>
        </a:defRPr>
      </a:lvl3pPr>
      <a:lvl4pPr marL="1355689" indent="-193670" algn="l" defTabSz="774680" rtl="0" eaLnBrk="1" latinLnBrk="0" hangingPunct="1">
        <a:lnSpc>
          <a:spcPct val="90000"/>
        </a:lnSpc>
        <a:spcBef>
          <a:spcPts val="424"/>
        </a:spcBef>
        <a:buFont typeface="Arial" panose="020B0604020202020204" pitchFamily="34" charset="0"/>
        <a:buChar char="•"/>
        <a:defRPr sz="1525" kern="1200">
          <a:solidFill>
            <a:schemeClr val="tx1"/>
          </a:solidFill>
          <a:latin typeface="+mn-lt"/>
          <a:ea typeface="+mn-ea"/>
          <a:cs typeface="+mn-cs"/>
        </a:defRPr>
      </a:lvl4pPr>
      <a:lvl5pPr marL="1743029" indent="-193670" algn="l" defTabSz="774680" rtl="0" eaLnBrk="1" latinLnBrk="0" hangingPunct="1">
        <a:lnSpc>
          <a:spcPct val="90000"/>
        </a:lnSpc>
        <a:spcBef>
          <a:spcPts val="424"/>
        </a:spcBef>
        <a:buFont typeface="Arial" panose="020B0604020202020204" pitchFamily="34" charset="0"/>
        <a:buChar char="•"/>
        <a:defRPr sz="1525" kern="1200">
          <a:solidFill>
            <a:schemeClr val="tx1"/>
          </a:solidFill>
          <a:latin typeface="+mn-lt"/>
          <a:ea typeface="+mn-ea"/>
          <a:cs typeface="+mn-cs"/>
        </a:defRPr>
      </a:lvl5pPr>
      <a:lvl6pPr marL="2130369" indent="-193670" algn="l" defTabSz="774680" rtl="0" eaLnBrk="1" latinLnBrk="0" hangingPunct="1">
        <a:lnSpc>
          <a:spcPct val="90000"/>
        </a:lnSpc>
        <a:spcBef>
          <a:spcPts val="424"/>
        </a:spcBef>
        <a:buFont typeface="Arial" panose="020B0604020202020204" pitchFamily="34" charset="0"/>
        <a:buChar char="•"/>
        <a:defRPr sz="1525" kern="1200">
          <a:solidFill>
            <a:schemeClr val="tx1"/>
          </a:solidFill>
          <a:latin typeface="+mn-lt"/>
          <a:ea typeface="+mn-ea"/>
          <a:cs typeface="+mn-cs"/>
        </a:defRPr>
      </a:lvl6pPr>
      <a:lvl7pPr marL="2517709" indent="-193670" algn="l" defTabSz="774680" rtl="0" eaLnBrk="1" latinLnBrk="0" hangingPunct="1">
        <a:lnSpc>
          <a:spcPct val="90000"/>
        </a:lnSpc>
        <a:spcBef>
          <a:spcPts val="424"/>
        </a:spcBef>
        <a:buFont typeface="Arial" panose="020B0604020202020204" pitchFamily="34" charset="0"/>
        <a:buChar char="•"/>
        <a:defRPr sz="1525" kern="1200">
          <a:solidFill>
            <a:schemeClr val="tx1"/>
          </a:solidFill>
          <a:latin typeface="+mn-lt"/>
          <a:ea typeface="+mn-ea"/>
          <a:cs typeface="+mn-cs"/>
        </a:defRPr>
      </a:lvl7pPr>
      <a:lvl8pPr marL="2905049" indent="-193670" algn="l" defTabSz="774680" rtl="0" eaLnBrk="1" latinLnBrk="0" hangingPunct="1">
        <a:lnSpc>
          <a:spcPct val="90000"/>
        </a:lnSpc>
        <a:spcBef>
          <a:spcPts val="424"/>
        </a:spcBef>
        <a:buFont typeface="Arial" panose="020B0604020202020204" pitchFamily="34" charset="0"/>
        <a:buChar char="•"/>
        <a:defRPr sz="1525" kern="1200">
          <a:solidFill>
            <a:schemeClr val="tx1"/>
          </a:solidFill>
          <a:latin typeface="+mn-lt"/>
          <a:ea typeface="+mn-ea"/>
          <a:cs typeface="+mn-cs"/>
        </a:defRPr>
      </a:lvl8pPr>
      <a:lvl9pPr marL="3292389" indent="-193670" algn="l" defTabSz="774680" rtl="0" eaLnBrk="1" latinLnBrk="0" hangingPunct="1">
        <a:lnSpc>
          <a:spcPct val="90000"/>
        </a:lnSpc>
        <a:spcBef>
          <a:spcPts val="424"/>
        </a:spcBef>
        <a:buFont typeface="Arial" panose="020B0604020202020204" pitchFamily="34" charset="0"/>
        <a:buChar char="•"/>
        <a:defRPr sz="1525" kern="1200">
          <a:solidFill>
            <a:schemeClr val="tx1"/>
          </a:solidFill>
          <a:latin typeface="+mn-lt"/>
          <a:ea typeface="+mn-ea"/>
          <a:cs typeface="+mn-cs"/>
        </a:defRPr>
      </a:lvl9pPr>
    </p:bodyStyle>
    <p:otherStyle>
      <a:defPPr>
        <a:defRPr lang="en-US"/>
      </a:defPPr>
      <a:lvl1pPr marL="0" algn="l" defTabSz="774680" rtl="0" eaLnBrk="1" latinLnBrk="0" hangingPunct="1">
        <a:defRPr sz="1525" kern="1200">
          <a:solidFill>
            <a:schemeClr val="tx1"/>
          </a:solidFill>
          <a:latin typeface="+mn-lt"/>
          <a:ea typeface="+mn-ea"/>
          <a:cs typeface="+mn-cs"/>
        </a:defRPr>
      </a:lvl1pPr>
      <a:lvl2pPr marL="387340" algn="l" defTabSz="774680" rtl="0" eaLnBrk="1" latinLnBrk="0" hangingPunct="1">
        <a:defRPr sz="1525" kern="1200">
          <a:solidFill>
            <a:schemeClr val="tx1"/>
          </a:solidFill>
          <a:latin typeface="+mn-lt"/>
          <a:ea typeface="+mn-ea"/>
          <a:cs typeface="+mn-cs"/>
        </a:defRPr>
      </a:lvl2pPr>
      <a:lvl3pPr marL="774680" algn="l" defTabSz="774680" rtl="0" eaLnBrk="1" latinLnBrk="0" hangingPunct="1">
        <a:defRPr sz="1525" kern="1200">
          <a:solidFill>
            <a:schemeClr val="tx1"/>
          </a:solidFill>
          <a:latin typeface="+mn-lt"/>
          <a:ea typeface="+mn-ea"/>
          <a:cs typeface="+mn-cs"/>
        </a:defRPr>
      </a:lvl3pPr>
      <a:lvl4pPr marL="1162020" algn="l" defTabSz="774680" rtl="0" eaLnBrk="1" latinLnBrk="0" hangingPunct="1">
        <a:defRPr sz="1525" kern="1200">
          <a:solidFill>
            <a:schemeClr val="tx1"/>
          </a:solidFill>
          <a:latin typeface="+mn-lt"/>
          <a:ea typeface="+mn-ea"/>
          <a:cs typeface="+mn-cs"/>
        </a:defRPr>
      </a:lvl4pPr>
      <a:lvl5pPr marL="1549359" algn="l" defTabSz="774680" rtl="0" eaLnBrk="1" latinLnBrk="0" hangingPunct="1">
        <a:defRPr sz="1525" kern="1200">
          <a:solidFill>
            <a:schemeClr val="tx1"/>
          </a:solidFill>
          <a:latin typeface="+mn-lt"/>
          <a:ea typeface="+mn-ea"/>
          <a:cs typeface="+mn-cs"/>
        </a:defRPr>
      </a:lvl5pPr>
      <a:lvl6pPr marL="1936699" algn="l" defTabSz="774680" rtl="0" eaLnBrk="1" latinLnBrk="0" hangingPunct="1">
        <a:defRPr sz="1525" kern="1200">
          <a:solidFill>
            <a:schemeClr val="tx1"/>
          </a:solidFill>
          <a:latin typeface="+mn-lt"/>
          <a:ea typeface="+mn-ea"/>
          <a:cs typeface="+mn-cs"/>
        </a:defRPr>
      </a:lvl6pPr>
      <a:lvl7pPr marL="2324039" algn="l" defTabSz="774680" rtl="0" eaLnBrk="1" latinLnBrk="0" hangingPunct="1">
        <a:defRPr sz="1525" kern="1200">
          <a:solidFill>
            <a:schemeClr val="tx1"/>
          </a:solidFill>
          <a:latin typeface="+mn-lt"/>
          <a:ea typeface="+mn-ea"/>
          <a:cs typeface="+mn-cs"/>
        </a:defRPr>
      </a:lvl7pPr>
      <a:lvl8pPr marL="2711379" algn="l" defTabSz="774680" rtl="0" eaLnBrk="1" latinLnBrk="0" hangingPunct="1">
        <a:defRPr sz="1525" kern="1200">
          <a:solidFill>
            <a:schemeClr val="tx1"/>
          </a:solidFill>
          <a:latin typeface="+mn-lt"/>
          <a:ea typeface="+mn-ea"/>
          <a:cs typeface="+mn-cs"/>
        </a:defRPr>
      </a:lvl8pPr>
      <a:lvl9pPr marL="3098719" algn="l" defTabSz="774680" rtl="0" eaLnBrk="1" latinLnBrk="0" hangingPunct="1">
        <a:defRPr sz="15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40 ideas para titulos de word en 2021 | fondos acuarela, decoración de  unas, disenos de un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9226"/>
            <a:ext cx="7747000" cy="10283474"/>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697476" y="1865162"/>
            <a:ext cx="5431811" cy="919749"/>
          </a:xfrm>
          <a:prstGeom prst="rect">
            <a:avLst/>
          </a:prstGeom>
          <a:solidFill>
            <a:schemeClr val="bg1">
              <a:lumMod val="85000"/>
            </a:schemeClr>
          </a:solidFill>
        </p:spPr>
        <p:txBody>
          <a:bodyPr wrap="square" lIns="91085" tIns="45543" rIns="91085" bIns="45543">
            <a:spAutoFit/>
          </a:bodyPr>
          <a:lstStyle/>
          <a:p>
            <a:pPr algn="ctr"/>
            <a:r>
              <a:rPr lang="es-ES" sz="5379"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Notas científicas </a:t>
            </a:r>
          </a:p>
        </p:txBody>
      </p:sp>
      <p:sp>
        <p:nvSpPr>
          <p:cNvPr id="6" name="Rectángulo 5"/>
          <p:cNvSpPr/>
          <p:nvPr/>
        </p:nvSpPr>
        <p:spPr>
          <a:xfrm>
            <a:off x="1608330" y="2979112"/>
            <a:ext cx="5431811" cy="919749"/>
          </a:xfrm>
          <a:prstGeom prst="rect">
            <a:avLst/>
          </a:prstGeom>
          <a:solidFill>
            <a:schemeClr val="bg1">
              <a:lumMod val="85000"/>
            </a:schemeClr>
          </a:solidFill>
        </p:spPr>
        <p:txBody>
          <a:bodyPr wrap="square" lIns="91085" tIns="45543" rIns="91085" bIns="45543">
            <a:spAutoFit/>
          </a:bodyPr>
          <a:lstStyle/>
          <a:p>
            <a:pPr algn="ctr"/>
            <a:r>
              <a:rPr lang="es-ES" sz="5379"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Jardín de Niños </a:t>
            </a:r>
          </a:p>
        </p:txBody>
      </p:sp>
      <p:sp>
        <p:nvSpPr>
          <p:cNvPr id="7" name="Rectángulo 6"/>
          <p:cNvSpPr/>
          <p:nvPr/>
        </p:nvSpPr>
        <p:spPr>
          <a:xfrm>
            <a:off x="1859660" y="4230873"/>
            <a:ext cx="5887341" cy="1747522"/>
          </a:xfrm>
          <a:prstGeom prst="rect">
            <a:avLst/>
          </a:prstGeom>
          <a:solidFill>
            <a:schemeClr val="bg1">
              <a:lumMod val="85000"/>
            </a:schemeClr>
          </a:solidFill>
        </p:spPr>
        <p:txBody>
          <a:bodyPr wrap="square" lIns="91085" tIns="45543" rIns="91085" bIns="45543">
            <a:spAutoFit/>
          </a:bodyPr>
          <a:lstStyle/>
          <a:p>
            <a:pPr algn="ctr"/>
            <a:r>
              <a:rPr lang="es-ES" sz="5379"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Héroes de la libertad </a:t>
            </a:r>
          </a:p>
        </p:txBody>
      </p:sp>
      <p:sp>
        <p:nvSpPr>
          <p:cNvPr id="8" name="Rectángulo 7"/>
          <p:cNvSpPr/>
          <p:nvPr/>
        </p:nvSpPr>
        <p:spPr>
          <a:xfrm>
            <a:off x="2315190" y="6310405"/>
            <a:ext cx="5431811" cy="1747522"/>
          </a:xfrm>
          <a:prstGeom prst="rect">
            <a:avLst/>
          </a:prstGeom>
          <a:solidFill>
            <a:schemeClr val="bg1">
              <a:lumMod val="85000"/>
            </a:schemeClr>
          </a:solidFill>
        </p:spPr>
        <p:txBody>
          <a:bodyPr wrap="square" lIns="91085" tIns="45543" rIns="91085" bIns="45543">
            <a:spAutoFit/>
          </a:bodyPr>
          <a:lstStyle/>
          <a:p>
            <a:pPr algn="ctr"/>
            <a:r>
              <a:rPr lang="es-ES" sz="5379"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Maestra: Midori Arias </a:t>
            </a:r>
          </a:p>
        </p:txBody>
      </p:sp>
    </p:spTree>
    <p:extLst>
      <p:ext uri="{BB962C8B-B14F-4D97-AF65-F5344CB8AC3E}">
        <p14:creationId xmlns:p14="http://schemas.microsoft.com/office/powerpoint/2010/main" val="329242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extura hoja de papel by ChechuSelenator on Deviant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14" y="19225"/>
            <a:ext cx="7747000" cy="102834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720 ideas de Apuntes | fondos acuarela, decoración de unas, disenos de un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209" y="-151352"/>
            <a:ext cx="7742255" cy="321082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742950" y="166388"/>
            <a:ext cx="7219950" cy="2575348"/>
          </a:xfrm>
          <a:prstGeom prst="rect">
            <a:avLst/>
          </a:prstGeom>
          <a:noFill/>
        </p:spPr>
        <p:txBody>
          <a:bodyPr wrap="square" lIns="91085" tIns="45543" rIns="91085" bIns="45543">
            <a:spAutoFit/>
          </a:bodyPr>
          <a:lstStyle/>
          <a:p>
            <a:pPr algn="ctr"/>
            <a:r>
              <a:rPr lang="es-ES" sz="5379"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¿Qué son las tradiciones y costumbres?</a:t>
            </a:r>
          </a:p>
        </p:txBody>
      </p:sp>
      <p:sp>
        <p:nvSpPr>
          <p:cNvPr id="6" name="Rectángulo 5"/>
          <p:cNvSpPr/>
          <p:nvPr/>
        </p:nvSpPr>
        <p:spPr>
          <a:xfrm>
            <a:off x="998269" y="2738272"/>
            <a:ext cx="6815157" cy="399020"/>
          </a:xfrm>
          <a:prstGeom prst="rect">
            <a:avLst/>
          </a:prstGeom>
        </p:spPr>
        <p:txBody>
          <a:bodyPr wrap="square">
            <a:spAutoFit/>
          </a:bodyPr>
          <a:lstStyle/>
          <a:p>
            <a:endParaRPr lang="es-MX" sz="1993" dirty="0">
              <a:latin typeface="Century Gothic" panose="020B0502020202020204" pitchFamily="34" charset="0"/>
            </a:endParaRPr>
          </a:p>
        </p:txBody>
      </p:sp>
      <p:sp>
        <p:nvSpPr>
          <p:cNvPr id="2" name="Rectángulo 1"/>
          <p:cNvSpPr/>
          <p:nvPr/>
        </p:nvSpPr>
        <p:spPr>
          <a:xfrm>
            <a:off x="974247" y="6116521"/>
            <a:ext cx="6670094" cy="827774"/>
          </a:xfrm>
          <a:prstGeom prst="rect">
            <a:avLst/>
          </a:prstGeom>
          <a:noFill/>
        </p:spPr>
        <p:txBody>
          <a:bodyPr wrap="none" lIns="91085" tIns="45543" rIns="91085" bIns="45543">
            <a:spAutoFit/>
          </a:bodyPr>
          <a:lstStyle/>
          <a:p>
            <a:pPr algn="ctr"/>
            <a:r>
              <a:rPr lang="es-ES" sz="4781" dirty="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Explicación a los niños</a:t>
            </a:r>
          </a:p>
        </p:txBody>
      </p:sp>
      <p:sp>
        <p:nvSpPr>
          <p:cNvPr id="3" name="CuadroTexto 2"/>
          <p:cNvSpPr txBox="1"/>
          <p:nvPr/>
        </p:nvSpPr>
        <p:spPr>
          <a:xfrm>
            <a:off x="1138224" y="6863410"/>
            <a:ext cx="6342140" cy="2862322"/>
          </a:xfrm>
          <a:prstGeom prst="rect">
            <a:avLst/>
          </a:prstGeom>
          <a:noFill/>
        </p:spPr>
        <p:txBody>
          <a:bodyPr wrap="square" rtlCol="0">
            <a:spAutoFit/>
          </a:bodyPr>
          <a:lstStyle/>
          <a:p>
            <a:r>
              <a:rPr lang="es-MX" sz="2000" dirty="0">
                <a:latin typeface="Century Gothic" panose="020B0502020202020204" pitchFamily="34" charset="0"/>
              </a:rPr>
              <a:t>Las tradiciones son las que se celebran con mucha gente y desde hace mucho tiempo, además no solo lo festejamos en familia, si no, que también lo hace toda la ciudad y las costumbres, son fiestas o ir al hospital a visitar a los enfermos, son las acciones que adquirimos de nuestros papás, abuelos o tíos. Después de esta pequeña introducción los niños pasan a exponer las costumbres y tradiciones que tienen en casa. </a:t>
            </a:r>
          </a:p>
        </p:txBody>
      </p:sp>
      <p:sp>
        <p:nvSpPr>
          <p:cNvPr id="7" name="Rectángulo 6"/>
          <p:cNvSpPr/>
          <p:nvPr/>
        </p:nvSpPr>
        <p:spPr>
          <a:xfrm>
            <a:off x="1207669" y="2808567"/>
            <a:ext cx="6506117" cy="3477875"/>
          </a:xfrm>
          <a:prstGeom prst="rect">
            <a:avLst/>
          </a:prstGeom>
        </p:spPr>
        <p:txBody>
          <a:bodyPr wrap="square">
            <a:spAutoFit/>
          </a:bodyPr>
          <a:lstStyle/>
          <a:p>
            <a:r>
              <a:rPr lang="es-MX" sz="2000" dirty="0">
                <a:latin typeface="Century Gothic" panose="020B0502020202020204" pitchFamily="34" charset="0"/>
              </a:rPr>
              <a:t>Las tradiciones y las costumbres son algunas de las principales manifestaciones de una cultura determinada, y se pueden definir como un conjunto de creencias y experiencias que se heredan de una generación a otra. En ese sentido, estos dos términos se manejan de manera casi indistinta. Sin embargo, las costumbres son aquellas prácticas sociales arraigadas en una comunidad, vinculadas con lo cotidiano, con los hábitos, que de tanto repetirse se han terminado convirtiendo en parte de la identidad local.</a:t>
            </a:r>
          </a:p>
        </p:txBody>
      </p:sp>
      <p:sp>
        <p:nvSpPr>
          <p:cNvPr id="8" name="Rectángulo 7"/>
          <p:cNvSpPr/>
          <p:nvPr/>
        </p:nvSpPr>
        <p:spPr>
          <a:xfrm rot="16200000">
            <a:off x="-1937764" y="4168157"/>
            <a:ext cx="4905945" cy="646331"/>
          </a:xfrm>
          <a:prstGeom prst="rect">
            <a:avLst/>
          </a:prstGeom>
        </p:spPr>
        <p:txBody>
          <a:bodyPr wrap="square">
            <a:spAutoFit/>
          </a:bodyPr>
          <a:lstStyle/>
          <a:p>
            <a:r>
              <a:rPr lang="es-MX" sz="1800" dirty="0">
                <a:latin typeface="Abadi" panose="020B0604020104020204" pitchFamily="34" charset="0"/>
              </a:rPr>
              <a:t>- Fuente: https://concepto.de/que-es-tradicion/</a:t>
            </a:r>
            <a:endParaRPr lang="es-MX" sz="2400" dirty="0">
              <a:latin typeface="Abadi" panose="020B0604020104020204" pitchFamily="34" charset="0"/>
            </a:endParaRPr>
          </a:p>
          <a:p>
            <a:endParaRPr lang="es-MX" dirty="0"/>
          </a:p>
        </p:txBody>
      </p:sp>
    </p:spTree>
    <p:extLst>
      <p:ext uri="{BB962C8B-B14F-4D97-AF65-F5344CB8AC3E}">
        <p14:creationId xmlns:p14="http://schemas.microsoft.com/office/powerpoint/2010/main" val="308827685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206</Words>
  <Application>Microsoft Office PowerPoint</Application>
  <PresentationFormat>Personalizado</PresentationFormat>
  <Paragraphs>9</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Abadi</vt:lpstr>
      <vt:lpstr>Aharoni</vt:lpstr>
      <vt:lpstr>Arial</vt:lpstr>
      <vt:lpstr>Calibri</vt:lpstr>
      <vt:lpstr>Calibri Light</vt:lpstr>
      <vt:lpstr>Century Gothic</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compensa1</dc:creator>
  <cp:lastModifiedBy>ALEX RIVALDO ARIAS SOSA</cp:lastModifiedBy>
  <cp:revision>4</cp:revision>
  <dcterms:created xsi:type="dcterms:W3CDTF">2021-09-09T02:18:47Z</dcterms:created>
  <dcterms:modified xsi:type="dcterms:W3CDTF">2021-11-19T20:43:47Z</dcterms:modified>
</cp:coreProperties>
</file>