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12184-AB42-4F15-BAAC-796B3C7E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E76994-48A3-4206-ADE3-EC8F8B548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C5483-D7C4-4DDF-AFCE-ADEB42E5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5B4DA-83E4-4477-B1EE-CF210334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5845-5160-45A5-A344-3EFD0A29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8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A0F12-C5E0-42AD-A149-9A7422A7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67FC22-39A3-4B69-A011-F4506857B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53084D-3918-4797-BE3D-4C6B8823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7AA7F-066D-4487-A7CC-C3B9F206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7DA99E-8F2B-44FC-90C2-1032369E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80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A81BE7-1825-42E1-9622-7BB0ABB87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3EDD69-1B7C-467A-ADEC-7A9998CB2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064BD-2618-4984-AFDF-961DA26B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AA750-DD72-46B3-8EB2-2B0A9FB8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8F33C3-FE51-40B3-9ABB-B9249407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4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635A1-55FA-4EB7-B420-0EE5760F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DBCF6-F59E-4ED2-A5B4-F5AC7597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6D836-06B2-4A9A-A769-2C7E4CA2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1B0E7-5BF0-46E8-A63D-BADD0946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F2CD8-6C81-4877-A675-05B97D76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089DB-D81A-4662-8C61-AA24AADA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5DCC06-24AF-4FFA-88AE-379A1A0E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49E68-00E2-4064-BD60-1C401A04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97BE-8D8E-4EA0-A0C2-27EAC4A6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CB3FC-BADF-4965-A190-A3E62FFDA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6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28EEF-D6D8-4ABA-9294-0A37C6F0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5EBC7-F269-4B9F-8DCC-955EA5205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18F73D-3CB1-479A-8DB9-661AA96B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76A693-A992-4517-8897-662C7F59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0DDAF-04FC-4A3A-937F-E3C4B723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E0CDB-AFA8-42BD-B5F2-C975F46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0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7F2C9-66FA-4B27-A886-16ADDDCD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18713-3E6F-4C0C-8CC5-B40EB676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B9C3A-164A-483B-BA88-008061423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1D92B-6A77-4BFF-BA2E-B4225DD07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8167BC-A576-4FD0-BB4A-21BF1F154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11EF9D-4A70-4424-835D-5F2B0119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F476E6-B8C5-470B-B647-B0073B28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DF8893-D9EB-4974-89F6-FAF62F4D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25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6EA7-F1D2-4FBA-9902-1FC88650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63C2BE-3D0D-4537-BB87-79DCE7A6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9A318-1A92-4D80-B967-8FE7EAC6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02FA63-F121-44D3-8396-394F6D73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043AC2-2084-4159-A862-3B880F61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E95ED2-C8AA-4C64-9B67-A0231E07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83AC83-A87D-4CA9-8FBA-A2BC1980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8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4D719-A5A7-4367-8A34-3D21B247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EB77D-3BC7-419E-B84F-1A661539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7FF9DD-7AF8-4E0F-9BF3-3255663A0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04B04D-F8AD-4136-BA8A-1BA7A2D3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CCE5F-9C06-49F0-BC1B-0E7DD8C4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DAD97-119E-4793-AFF4-C1FBB46B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45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51E89-CE06-4157-A215-B81646A0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4D0331-E548-421E-B9A7-D89E9739E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4C5D63-1CD6-4F44-9A29-1F6A44BB4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018F1F-7875-4D29-88D5-B903747A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521C36-71B8-4234-B289-FD638B9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D2065C-9E1C-45D3-8552-9E4CA87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44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406E11-B838-4EB4-9C1B-214BC237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D6122F-A8D5-4213-B456-AE519650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69585-9821-4102-AB1F-F98E2BCFF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E971-3C3B-4F26-9A04-81AA58DA8BD3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B6E76-8695-46EA-A6B3-D1F05C1CD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5CD4FA-D365-4BF9-85C3-0739B97DB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75E3-A377-49DD-9335-0C03963BA5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88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tmp"/><Relationship Id="rId4" Type="http://schemas.microsoft.com/office/2007/relationships/hdphoto" Target="../media/hdphoto1.wdp"/><Relationship Id="rId9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tmp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tm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AF34E99-4C1B-4679-93CF-95557BC82793}"/>
              </a:ext>
            </a:extLst>
          </p:cNvPr>
          <p:cNvGrpSpPr/>
          <p:nvPr/>
        </p:nvGrpSpPr>
        <p:grpSpPr>
          <a:xfrm>
            <a:off x="-33198" y="-6111"/>
            <a:ext cx="12336781" cy="6864111"/>
            <a:chOff x="-33198" y="-6111"/>
            <a:chExt cx="12336781" cy="686411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F91699D-E5EA-4002-B1B4-FDEEDE0C81F3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28" name="Picture 4" descr="Ver las imágenes de origen">
                <a:extLst>
                  <a:ext uri="{FF2B5EF4-FFF2-40B4-BE49-F238E27FC236}">
                    <a16:creationId xmlns:a16="http://schemas.microsoft.com/office/drawing/2014/main" id="{96F8C93E-81C3-4282-AD2E-63EFFCFE8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>
                <a:off x="0" y="0"/>
                <a:ext cx="728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Ver las imágenes de origen">
                <a:extLst>
                  <a:ext uri="{FF2B5EF4-FFF2-40B4-BE49-F238E27FC236}">
                    <a16:creationId xmlns:a16="http://schemas.microsoft.com/office/drawing/2014/main" id="{038DFBF9-31C8-43CF-AF2F-BCBC8C318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5400000">
                <a:off x="6096000" y="-5367130"/>
                <a:ext cx="728870" cy="11463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Ver las imágenes de origen">
                <a:extLst>
                  <a:ext uri="{FF2B5EF4-FFF2-40B4-BE49-F238E27FC236}">
                    <a16:creationId xmlns:a16="http://schemas.microsoft.com/office/drawing/2014/main" id="{21C5417B-FF77-4DAA-B4FF-548B4CA45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10800000">
                <a:off x="11463130" y="0"/>
                <a:ext cx="728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Ver las imágenes de origen">
                <a:extLst>
                  <a:ext uri="{FF2B5EF4-FFF2-40B4-BE49-F238E27FC236}">
                    <a16:creationId xmlns:a16="http://schemas.microsoft.com/office/drawing/2014/main" id="{02D26FD3-2AE3-4C40-AF25-92AA3C6FF4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16200000">
                <a:off x="5731565" y="762000"/>
                <a:ext cx="728870" cy="11463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6" descr="Ver las imágenes de origen">
              <a:extLst>
                <a:ext uri="{FF2B5EF4-FFF2-40B4-BE49-F238E27FC236}">
                  <a16:creationId xmlns:a16="http://schemas.microsoft.com/office/drawing/2014/main" id="{62C35168-4679-47A1-BC9D-D97B54F8D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90" b="93621" l="4000" r="95143">
                          <a14:foregroundMark x1="6143" y1="58642" x2="6571" y2="78395"/>
                          <a14:foregroundMark x1="20571" y1="89095" x2="71000" y2="90123"/>
                          <a14:foregroundMark x1="4000" y1="67078" x2="4000" y2="72016"/>
                          <a14:foregroundMark x1="94429" y1="58025" x2="95143" y2="73045"/>
                          <a14:foregroundMark x1="38857" y1="96502" x2="55429" y2="93827"/>
                          <a14:foregroundMark x1="55429" y1="93827" x2="56286" y2="93827"/>
                          <a14:foregroundMark x1="49143" y1="7407" x2="54429" y2="6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1913">
              <a:off x="-33198" y="-6111"/>
              <a:ext cx="1905135" cy="146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Ver las imágenes de origen">
              <a:extLst>
                <a:ext uri="{FF2B5EF4-FFF2-40B4-BE49-F238E27FC236}">
                  <a16:creationId xmlns:a16="http://schemas.microsoft.com/office/drawing/2014/main" id="{9325FC52-8933-43FF-B3C6-BE4840D4A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3625" l="10000" r="90000">
                          <a14:foregroundMark x1="30583" y1="92125" x2="34583" y2="91875"/>
                          <a14:foregroundMark x1="78083" y1="93375" x2="81250" y2="93625"/>
                          <a14:backgroundMark x1="32952" y1="93737" x2="35000" y2="95500"/>
                          <a14:backgroundMark x1="29917" y1="91125" x2="30713" y2="91810"/>
                          <a14:backgroundMark x1="34337" y1="92471" x2="36000" y2="92375"/>
                          <a14:backgroundMark x1="36000" y1="92375" x2="36000" y2="92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0" t="8892" r="13205" b="2152"/>
            <a:stretch/>
          </p:blipFill>
          <p:spPr bwMode="auto">
            <a:xfrm rot="1297426">
              <a:off x="10622676" y="5222342"/>
              <a:ext cx="1680907" cy="152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Ver las imágenes de origen">
              <a:extLst>
                <a:ext uri="{FF2B5EF4-FFF2-40B4-BE49-F238E27FC236}">
                  <a16:creationId xmlns:a16="http://schemas.microsoft.com/office/drawing/2014/main" id="{9B744099-187C-4530-9ECA-7ADC30D60A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33" b="94770" l="2167" r="98500">
                          <a14:foregroundMark x1="2167" y1="79498" x2="32333" y2="94770"/>
                          <a14:foregroundMark x1="69167" y1="98326" x2="78833" y2="94142"/>
                          <a14:foregroundMark x1="78833" y1="94142" x2="95000" y2="77197"/>
                          <a14:foregroundMark x1="97000" y1="79498" x2="98500" y2="694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09"/>
            <a:stretch/>
          </p:blipFill>
          <p:spPr bwMode="auto">
            <a:xfrm>
              <a:off x="10326341" y="72726"/>
              <a:ext cx="1865659" cy="95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F3C57B18-7D5D-4FE4-9883-959ED3CDB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3" r="2106"/>
            <a:stretch/>
          </p:blipFill>
          <p:spPr>
            <a:xfrm>
              <a:off x="42541" y="3924299"/>
              <a:ext cx="2140506" cy="2933697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B7019B1-0413-491C-B3AE-9317528120E3}"/>
              </a:ext>
            </a:extLst>
          </p:cNvPr>
          <p:cNvSpPr txBox="1"/>
          <p:nvPr/>
        </p:nvSpPr>
        <p:spPr>
          <a:xfrm>
            <a:off x="1790317" y="1754927"/>
            <a:ext cx="8432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¿Y mis objetos revolucionarios? </a:t>
            </a:r>
          </a:p>
        </p:txBody>
      </p:sp>
    </p:spTree>
    <p:extLst>
      <p:ext uri="{BB962C8B-B14F-4D97-AF65-F5344CB8AC3E}">
        <p14:creationId xmlns:p14="http://schemas.microsoft.com/office/powerpoint/2010/main" val="400765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AF34E99-4C1B-4679-93CF-95557BC82793}"/>
              </a:ext>
            </a:extLst>
          </p:cNvPr>
          <p:cNvGrpSpPr/>
          <p:nvPr/>
        </p:nvGrpSpPr>
        <p:grpSpPr>
          <a:xfrm>
            <a:off x="-33198" y="-6111"/>
            <a:ext cx="12336781" cy="6864111"/>
            <a:chOff x="-33198" y="-6111"/>
            <a:chExt cx="12336781" cy="686411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F91699D-E5EA-4002-B1B4-FDEEDE0C81F3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28" name="Picture 4" descr="Ver las imágenes de origen">
                <a:extLst>
                  <a:ext uri="{FF2B5EF4-FFF2-40B4-BE49-F238E27FC236}">
                    <a16:creationId xmlns:a16="http://schemas.microsoft.com/office/drawing/2014/main" id="{96F8C93E-81C3-4282-AD2E-63EFFCFE8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>
                <a:off x="0" y="0"/>
                <a:ext cx="728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Ver las imágenes de origen">
                <a:extLst>
                  <a:ext uri="{FF2B5EF4-FFF2-40B4-BE49-F238E27FC236}">
                    <a16:creationId xmlns:a16="http://schemas.microsoft.com/office/drawing/2014/main" id="{038DFBF9-31C8-43CF-AF2F-BCBC8C318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5400000">
                <a:off x="6096000" y="-5367130"/>
                <a:ext cx="728870" cy="11463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Ver las imágenes de origen">
                <a:extLst>
                  <a:ext uri="{FF2B5EF4-FFF2-40B4-BE49-F238E27FC236}">
                    <a16:creationId xmlns:a16="http://schemas.microsoft.com/office/drawing/2014/main" id="{21C5417B-FF77-4DAA-B4FF-548B4CA45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10800000">
                <a:off x="11463130" y="0"/>
                <a:ext cx="728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Ver las imágenes de origen">
                <a:extLst>
                  <a:ext uri="{FF2B5EF4-FFF2-40B4-BE49-F238E27FC236}">
                    <a16:creationId xmlns:a16="http://schemas.microsoft.com/office/drawing/2014/main" id="{02D26FD3-2AE3-4C40-AF25-92AA3C6FF4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4" r="89755" b="22349"/>
              <a:stretch/>
            </p:blipFill>
            <p:spPr bwMode="auto">
              <a:xfrm rot="16200000">
                <a:off x="5731565" y="762000"/>
                <a:ext cx="728870" cy="11463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6" descr="Ver las imágenes de origen">
              <a:extLst>
                <a:ext uri="{FF2B5EF4-FFF2-40B4-BE49-F238E27FC236}">
                  <a16:creationId xmlns:a16="http://schemas.microsoft.com/office/drawing/2014/main" id="{62C35168-4679-47A1-BC9D-D97B54F8D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90" b="93621" l="4000" r="95143">
                          <a14:foregroundMark x1="6143" y1="58642" x2="6571" y2="78395"/>
                          <a14:foregroundMark x1="20571" y1="89095" x2="71000" y2="90123"/>
                          <a14:foregroundMark x1="4000" y1="67078" x2="4000" y2="72016"/>
                          <a14:foregroundMark x1="94429" y1="58025" x2="95143" y2="73045"/>
                          <a14:foregroundMark x1="38857" y1="96502" x2="55429" y2="93827"/>
                          <a14:foregroundMark x1="55429" y1="93827" x2="56286" y2="93827"/>
                          <a14:foregroundMark x1="49143" y1="7407" x2="54429" y2="67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1913">
              <a:off x="-33198" y="-6111"/>
              <a:ext cx="1905135" cy="146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Ver las imágenes de origen">
              <a:extLst>
                <a:ext uri="{FF2B5EF4-FFF2-40B4-BE49-F238E27FC236}">
                  <a16:creationId xmlns:a16="http://schemas.microsoft.com/office/drawing/2014/main" id="{9325FC52-8933-43FF-B3C6-BE4840D4A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3625" l="10000" r="90000">
                          <a14:foregroundMark x1="30583" y1="92125" x2="34583" y2="91875"/>
                          <a14:foregroundMark x1="78083" y1="93375" x2="81250" y2="93625"/>
                          <a14:backgroundMark x1="32952" y1="93737" x2="35000" y2="95500"/>
                          <a14:backgroundMark x1="29917" y1="91125" x2="30713" y2="91810"/>
                          <a14:backgroundMark x1="34337" y1="92471" x2="36000" y2="92375"/>
                          <a14:backgroundMark x1="36000" y1="92375" x2="36000" y2="92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0" t="8892" r="13205" b="2152"/>
            <a:stretch/>
          </p:blipFill>
          <p:spPr bwMode="auto">
            <a:xfrm rot="1297426">
              <a:off x="10622676" y="5222342"/>
              <a:ext cx="1680907" cy="152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Ver las imágenes de origen">
              <a:extLst>
                <a:ext uri="{FF2B5EF4-FFF2-40B4-BE49-F238E27FC236}">
                  <a16:creationId xmlns:a16="http://schemas.microsoft.com/office/drawing/2014/main" id="{9B744099-187C-4530-9ECA-7ADC30D60A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33" b="94770" l="2167" r="98500">
                          <a14:foregroundMark x1="2167" y1="79498" x2="32333" y2="94770"/>
                          <a14:foregroundMark x1="69167" y1="98326" x2="78833" y2="94142"/>
                          <a14:foregroundMark x1="78833" y1="94142" x2="95000" y2="77197"/>
                          <a14:foregroundMark x1="97000" y1="79498" x2="98500" y2="694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09"/>
            <a:stretch/>
          </p:blipFill>
          <p:spPr bwMode="auto">
            <a:xfrm>
              <a:off x="10326341" y="72726"/>
              <a:ext cx="1865659" cy="95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n 13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9CF18339-55DC-45ED-BEA2-5EDF411B79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10944"/>
          <a:stretch/>
        </p:blipFill>
        <p:spPr>
          <a:xfrm>
            <a:off x="2265192" y="872584"/>
            <a:ext cx="2622401" cy="4959356"/>
          </a:xfrm>
          <a:prstGeom prst="rect">
            <a:avLst/>
          </a:prstGeom>
        </p:spPr>
      </p:pic>
      <p:pic>
        <p:nvPicPr>
          <p:cNvPr id="16" name="Imagen 15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51997963-A79D-4A10-9686-870D95025B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/>
          <a:stretch/>
        </p:blipFill>
        <p:spPr>
          <a:xfrm>
            <a:off x="7010248" y="949321"/>
            <a:ext cx="2785369" cy="49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96F8C93E-81C3-4282-AD2E-63EFFCFE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r="89755" b="22349"/>
          <a:stretch/>
        </p:blipFill>
        <p:spPr bwMode="auto">
          <a:xfrm>
            <a:off x="11463130" y="0"/>
            <a:ext cx="728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9CF18339-55DC-45ED-BEA2-5EDF411B7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10944"/>
          <a:stretch/>
        </p:blipFill>
        <p:spPr>
          <a:xfrm>
            <a:off x="0" y="0"/>
            <a:ext cx="3626363" cy="6858000"/>
          </a:xfrm>
          <a:prstGeom prst="rect">
            <a:avLst/>
          </a:prstGeom>
        </p:spPr>
      </p:pic>
      <p:pic>
        <p:nvPicPr>
          <p:cNvPr id="17" name="Picture 2" descr="Ver las imágenes de origen">
            <a:extLst>
              <a:ext uri="{FF2B5EF4-FFF2-40B4-BE49-F238E27FC236}">
                <a16:creationId xmlns:a16="http://schemas.microsoft.com/office/drawing/2014/main" id="{97EE910D-5B84-4BC7-A02B-66DBE2235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3929336" y="1019201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er las imágenes de origen">
            <a:extLst>
              <a:ext uri="{FF2B5EF4-FFF2-40B4-BE49-F238E27FC236}">
                <a16:creationId xmlns:a16="http://schemas.microsoft.com/office/drawing/2014/main" id="{87FFDC3C-5106-42B9-8148-1D8C8BB8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90" y="102665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Ver las imágenes de origen">
            <a:extLst>
              <a:ext uri="{FF2B5EF4-FFF2-40B4-BE49-F238E27FC236}">
                <a16:creationId xmlns:a16="http://schemas.microsoft.com/office/drawing/2014/main" id="{91BC0BCC-AED5-4F84-99E7-2CCBFE8E7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5747229" y="3103749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er las imágenes de origen">
            <a:extLst>
              <a:ext uri="{FF2B5EF4-FFF2-40B4-BE49-F238E27FC236}">
                <a16:creationId xmlns:a16="http://schemas.microsoft.com/office/drawing/2014/main" id="{98DD8BC2-CC1C-417E-A456-898155EC0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3529257" y="2619683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er las imágenes de origen">
            <a:extLst>
              <a:ext uri="{FF2B5EF4-FFF2-40B4-BE49-F238E27FC236}">
                <a16:creationId xmlns:a16="http://schemas.microsoft.com/office/drawing/2014/main" id="{F9A15BB2-DEEA-4610-86FB-59BD1656F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3718443" y="3982467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er las imágenes de origen">
            <a:extLst>
              <a:ext uri="{FF2B5EF4-FFF2-40B4-BE49-F238E27FC236}">
                <a16:creationId xmlns:a16="http://schemas.microsoft.com/office/drawing/2014/main" id="{A7FF2EDC-34F4-4641-B8F8-AB18845E0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9642487" y="2971885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er las imágenes de origen">
            <a:extLst>
              <a:ext uri="{FF2B5EF4-FFF2-40B4-BE49-F238E27FC236}">
                <a16:creationId xmlns:a16="http://schemas.microsoft.com/office/drawing/2014/main" id="{0ABE355E-83CD-4843-A424-A437E2DDF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7731154" y="131485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er las imágenes de origen">
            <a:extLst>
              <a:ext uri="{FF2B5EF4-FFF2-40B4-BE49-F238E27FC236}">
                <a16:creationId xmlns:a16="http://schemas.microsoft.com/office/drawing/2014/main" id="{791AA0DC-DE50-46B3-9A1D-45A6BC9ED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7844461" y="5211082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Ver las imágenes de origen">
            <a:extLst>
              <a:ext uri="{FF2B5EF4-FFF2-40B4-BE49-F238E27FC236}">
                <a16:creationId xmlns:a16="http://schemas.microsoft.com/office/drawing/2014/main" id="{C2ADA909-85C3-48B0-86FA-AA9ED21E2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7608412" y="2350114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Ver las imágenes de origen">
            <a:extLst>
              <a:ext uri="{FF2B5EF4-FFF2-40B4-BE49-F238E27FC236}">
                <a16:creationId xmlns:a16="http://schemas.microsoft.com/office/drawing/2014/main" id="{0203D417-9286-40A3-B49B-8015207F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41" y="3293613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Ver las imágenes de origen">
            <a:extLst>
              <a:ext uri="{FF2B5EF4-FFF2-40B4-BE49-F238E27FC236}">
                <a16:creationId xmlns:a16="http://schemas.microsoft.com/office/drawing/2014/main" id="{A2D10455-E673-40C8-BBBE-F6106508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46" y="4288345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Ver las imágenes de origen">
            <a:extLst>
              <a:ext uri="{FF2B5EF4-FFF2-40B4-BE49-F238E27FC236}">
                <a16:creationId xmlns:a16="http://schemas.microsoft.com/office/drawing/2014/main" id="{9A5ACCA8-5E26-4E47-89B8-0F5527B86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9285886" y="4935427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Ver las imágenes de origen">
            <a:extLst>
              <a:ext uri="{FF2B5EF4-FFF2-40B4-BE49-F238E27FC236}">
                <a16:creationId xmlns:a16="http://schemas.microsoft.com/office/drawing/2014/main" id="{FDFE8E65-6832-47E2-B47D-5A62F022E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3563812" y="5702428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Ver las imágenes de origen">
            <a:extLst>
              <a:ext uri="{FF2B5EF4-FFF2-40B4-BE49-F238E27FC236}">
                <a16:creationId xmlns:a16="http://schemas.microsoft.com/office/drawing/2014/main" id="{68B244A2-9C30-48DF-B703-95E8DBBCF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5859547" y="1597161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Ver las imágenes de origen">
            <a:extLst>
              <a:ext uri="{FF2B5EF4-FFF2-40B4-BE49-F238E27FC236}">
                <a16:creationId xmlns:a16="http://schemas.microsoft.com/office/drawing/2014/main" id="{C097149B-D474-4F38-9736-BF325628E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9522238" y="1398784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Ver las imágenes de origen">
            <a:extLst>
              <a:ext uri="{FF2B5EF4-FFF2-40B4-BE49-F238E27FC236}">
                <a16:creationId xmlns:a16="http://schemas.microsoft.com/office/drawing/2014/main" id="{181810FD-5D76-48F6-90EE-3A6B4A968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5655385" y="5786455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Ver las imágenes de origen">
            <a:extLst>
              <a:ext uri="{FF2B5EF4-FFF2-40B4-BE49-F238E27FC236}">
                <a16:creationId xmlns:a16="http://schemas.microsoft.com/office/drawing/2014/main" id="{8C8939C7-10FB-41E0-A145-55F9FF19A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3407265" y="-123142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Ver las imágenes de origen">
            <a:extLst>
              <a:ext uri="{FF2B5EF4-FFF2-40B4-BE49-F238E27FC236}">
                <a16:creationId xmlns:a16="http://schemas.microsoft.com/office/drawing/2014/main" id="{8F96D0B0-DA58-40AF-AFFE-923F9AC0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56" y="96464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8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96F8C93E-81C3-4282-AD2E-63EFFCFE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r="89755" b="22349"/>
          <a:stretch/>
        </p:blipFill>
        <p:spPr bwMode="auto">
          <a:xfrm>
            <a:off x="11463130" y="0"/>
            <a:ext cx="728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343270DB-1EF9-412E-B746-535A6A4EE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/>
          <a:stretch/>
        </p:blipFill>
        <p:spPr>
          <a:xfrm>
            <a:off x="0" y="0"/>
            <a:ext cx="3600450" cy="6858000"/>
          </a:xfrm>
          <a:prstGeom prst="rect">
            <a:avLst/>
          </a:prstGeom>
        </p:spPr>
      </p:pic>
      <p:pic>
        <p:nvPicPr>
          <p:cNvPr id="5" name="Picture 6" descr="Ver las imágenes de origen">
            <a:extLst>
              <a:ext uri="{FF2B5EF4-FFF2-40B4-BE49-F238E27FC236}">
                <a16:creationId xmlns:a16="http://schemas.microsoft.com/office/drawing/2014/main" id="{FE8B547C-D2E1-4169-BF9D-D3E19B2A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40" y="140765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er las imágenes de origen">
            <a:extLst>
              <a:ext uri="{FF2B5EF4-FFF2-40B4-BE49-F238E27FC236}">
                <a16:creationId xmlns:a16="http://schemas.microsoft.com/office/drawing/2014/main" id="{2D5CD737-A218-4FD1-8373-D3CB3BBCA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3402515" y="1552085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r las imágenes de origen">
            <a:extLst>
              <a:ext uri="{FF2B5EF4-FFF2-40B4-BE49-F238E27FC236}">
                <a16:creationId xmlns:a16="http://schemas.microsoft.com/office/drawing/2014/main" id="{743E4648-0056-4284-B8A8-DB3FDD3B6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9643303" y="5074413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er las imágenes de origen">
            <a:extLst>
              <a:ext uri="{FF2B5EF4-FFF2-40B4-BE49-F238E27FC236}">
                <a16:creationId xmlns:a16="http://schemas.microsoft.com/office/drawing/2014/main" id="{9F5B35D4-1E7E-483B-AB81-DBC864503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5271713" y="90934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er las imágenes de origen">
            <a:extLst>
              <a:ext uri="{FF2B5EF4-FFF2-40B4-BE49-F238E27FC236}">
                <a16:creationId xmlns:a16="http://schemas.microsoft.com/office/drawing/2014/main" id="{F62C1CA7-B987-4366-A4E3-3F89FEAC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52" y="3420748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er las imágenes de origen">
            <a:extLst>
              <a:ext uri="{FF2B5EF4-FFF2-40B4-BE49-F238E27FC236}">
                <a16:creationId xmlns:a16="http://schemas.microsoft.com/office/drawing/2014/main" id="{A70B507C-47A3-4DFC-800D-C847FD45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28" y="3893777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er las imágenes de origen">
            <a:extLst>
              <a:ext uri="{FF2B5EF4-FFF2-40B4-BE49-F238E27FC236}">
                <a16:creationId xmlns:a16="http://schemas.microsoft.com/office/drawing/2014/main" id="{80ADBF57-A366-47CC-B644-93804C2E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97" y="1161771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er las imágenes de origen">
            <a:extLst>
              <a:ext uri="{FF2B5EF4-FFF2-40B4-BE49-F238E27FC236}">
                <a16:creationId xmlns:a16="http://schemas.microsoft.com/office/drawing/2014/main" id="{4077CCAC-90ED-4131-BE24-E3024026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55" y="120201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Ver las imágenes de origen">
            <a:extLst>
              <a:ext uri="{FF2B5EF4-FFF2-40B4-BE49-F238E27FC236}">
                <a16:creationId xmlns:a16="http://schemas.microsoft.com/office/drawing/2014/main" id="{EB535029-4E12-4D7E-90F6-0B3AAEE5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0" b="93621" l="4000" r="95143">
                        <a14:foregroundMark x1="6143" y1="58642" x2="6571" y2="78395"/>
                        <a14:foregroundMark x1="20571" y1="89095" x2="71000" y2="90123"/>
                        <a14:foregroundMark x1="4000" y1="67078" x2="4000" y2="72016"/>
                        <a14:foregroundMark x1="94429" y1="58025" x2="95143" y2="73045"/>
                        <a14:foregroundMark x1="38857" y1="96502" x2="55429" y2="93827"/>
                        <a14:foregroundMark x1="55429" y1="93827" x2="56286" y2="93827"/>
                        <a14:foregroundMark x1="49143" y1="7407" x2="54429" y2="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85" y="5273343"/>
            <a:ext cx="1894636" cy="1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Ver las imágenes de origen">
            <a:extLst>
              <a:ext uri="{FF2B5EF4-FFF2-40B4-BE49-F238E27FC236}">
                <a16:creationId xmlns:a16="http://schemas.microsoft.com/office/drawing/2014/main" id="{8CFA13E6-CBC1-4865-8826-09E2DE6DC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5032454" y="5605907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Ver las imágenes de origen">
            <a:extLst>
              <a:ext uri="{FF2B5EF4-FFF2-40B4-BE49-F238E27FC236}">
                <a16:creationId xmlns:a16="http://schemas.microsoft.com/office/drawing/2014/main" id="{A934B284-AA9E-40FD-AAC2-E1AF12581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7885590" y="962439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er las imágenes de origen">
            <a:extLst>
              <a:ext uri="{FF2B5EF4-FFF2-40B4-BE49-F238E27FC236}">
                <a16:creationId xmlns:a16="http://schemas.microsoft.com/office/drawing/2014/main" id="{2D6EE3F7-3F0A-4B4A-B357-37E3B1A4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6432703" y="475155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er las imágenes de origen">
            <a:extLst>
              <a:ext uri="{FF2B5EF4-FFF2-40B4-BE49-F238E27FC236}">
                <a16:creationId xmlns:a16="http://schemas.microsoft.com/office/drawing/2014/main" id="{3091C5D2-D14A-43D2-8768-6451180AD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33" b="94770" l="2167" r="98500">
                        <a14:foregroundMark x1="2167" y1="79498" x2="32333" y2="94770"/>
                        <a14:foregroundMark x1="69167" y1="98326" x2="78833" y2="94142"/>
                        <a14:foregroundMark x1="78833" y1="94142" x2="95000" y2="77197"/>
                        <a14:foregroundMark x1="97000" y1="79498" x2="98500" y2="69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09"/>
          <a:stretch/>
        </p:blipFill>
        <p:spPr bwMode="auto">
          <a:xfrm>
            <a:off x="7345720" y="4824016"/>
            <a:ext cx="2096997" cy="10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Ver las imágenes de origen">
            <a:extLst>
              <a:ext uri="{FF2B5EF4-FFF2-40B4-BE49-F238E27FC236}">
                <a16:creationId xmlns:a16="http://schemas.microsoft.com/office/drawing/2014/main" id="{2CE29BEF-01E0-4787-9316-583888EC2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9633504" y="1827739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er las imágenes de origen">
            <a:extLst>
              <a:ext uri="{FF2B5EF4-FFF2-40B4-BE49-F238E27FC236}">
                <a16:creationId xmlns:a16="http://schemas.microsoft.com/office/drawing/2014/main" id="{125992D3-145F-422F-A9AA-3006EC54F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3201401" y="2842938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er las imágenes de origen">
            <a:extLst>
              <a:ext uri="{FF2B5EF4-FFF2-40B4-BE49-F238E27FC236}">
                <a16:creationId xmlns:a16="http://schemas.microsoft.com/office/drawing/2014/main" id="{81D8F48A-5545-406D-BC6B-085C40088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7179942" y="5895561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er las imágenes de origen">
            <a:extLst>
              <a:ext uri="{FF2B5EF4-FFF2-40B4-BE49-F238E27FC236}">
                <a16:creationId xmlns:a16="http://schemas.microsoft.com/office/drawing/2014/main" id="{C07EABC2-D5E2-4736-91CF-5F20EC692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7593174" y="3238744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er las imágenes de origen">
            <a:extLst>
              <a:ext uri="{FF2B5EF4-FFF2-40B4-BE49-F238E27FC236}">
                <a16:creationId xmlns:a16="http://schemas.microsoft.com/office/drawing/2014/main" id="{0A2C4416-B915-4F40-B20F-EA9DB28D2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7013787" y="2506841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er las imágenes de origen">
            <a:extLst>
              <a:ext uri="{FF2B5EF4-FFF2-40B4-BE49-F238E27FC236}">
                <a16:creationId xmlns:a16="http://schemas.microsoft.com/office/drawing/2014/main" id="{F6EBEBD7-FD20-4F10-BC4A-8600C978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625" l="10000" r="90000">
                        <a14:foregroundMark x1="30583" y1="92125" x2="34583" y2="91875"/>
                        <a14:foregroundMark x1="78083" y1="93375" x2="81250" y2="93625"/>
                        <a14:backgroundMark x1="32952" y1="93737" x2="35000" y2="95500"/>
                        <a14:backgroundMark x1="29917" y1="91125" x2="30713" y2="91810"/>
                        <a14:backgroundMark x1="34337" y1="92471" x2="36000" y2="92375"/>
                        <a14:backgroundMark x1="36000" y1="92375" x2="36000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8892" r="13205" b="2152"/>
          <a:stretch/>
        </p:blipFill>
        <p:spPr bwMode="auto">
          <a:xfrm rot="20746563">
            <a:off x="5125613" y="2592666"/>
            <a:ext cx="1759827" cy="15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er las imágenes de origen">
            <a:extLst>
              <a:ext uri="{FF2B5EF4-FFF2-40B4-BE49-F238E27FC236}">
                <a16:creationId xmlns:a16="http://schemas.microsoft.com/office/drawing/2014/main" id="{18404169-C203-411D-802C-6B66FEF38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2" b="89868" l="6462" r="98538">
                        <a14:foregroundMark x1="6462" y1="57489" x2="6923" y2="80617"/>
                        <a14:foregroundMark x1="90231" y1="53965" x2="98385" y2="49780"/>
                        <a14:foregroundMark x1="98385" y1="49780" x2="98538" y2="49780"/>
                        <a14:backgroundMark x1="33385" y1="62996" x2="36769" y2="6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94"/>
          <a:stretch/>
        </p:blipFill>
        <p:spPr bwMode="auto">
          <a:xfrm>
            <a:off x="2843334" y="4638499"/>
            <a:ext cx="2860104" cy="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3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F91699D-E5EA-4002-B1B4-FDEEDE0C81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8" name="Picture 4" descr="Ver las imágenes de origen">
              <a:extLst>
                <a:ext uri="{FF2B5EF4-FFF2-40B4-BE49-F238E27FC236}">
                  <a16:creationId xmlns:a16="http://schemas.microsoft.com/office/drawing/2014/main" id="{96F8C93E-81C3-4282-AD2E-63EFFCFE8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>
              <a:off x="0" y="0"/>
              <a:ext cx="72887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Ver las imágenes de origen">
              <a:extLst>
                <a:ext uri="{FF2B5EF4-FFF2-40B4-BE49-F238E27FC236}">
                  <a16:creationId xmlns:a16="http://schemas.microsoft.com/office/drawing/2014/main" id="{038DFBF9-31C8-43CF-AF2F-BCBC8C3188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5400000">
              <a:off x="6096000" y="-5367130"/>
              <a:ext cx="728870" cy="1146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Ver las imágenes de origen">
              <a:extLst>
                <a:ext uri="{FF2B5EF4-FFF2-40B4-BE49-F238E27FC236}">
                  <a16:creationId xmlns:a16="http://schemas.microsoft.com/office/drawing/2014/main" id="{21C5417B-FF77-4DAA-B4FF-548B4CA45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10800000">
              <a:off x="11463130" y="0"/>
              <a:ext cx="72887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Ver las imágenes de origen">
              <a:extLst>
                <a:ext uri="{FF2B5EF4-FFF2-40B4-BE49-F238E27FC236}">
                  <a16:creationId xmlns:a16="http://schemas.microsoft.com/office/drawing/2014/main" id="{02D26FD3-2AE3-4C40-AF25-92AA3C6FF4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16200000">
              <a:off x="5731565" y="762000"/>
              <a:ext cx="728870" cy="1146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78F625-D0A1-4781-BAEE-49A4CC03A75D}"/>
              </a:ext>
            </a:extLst>
          </p:cNvPr>
          <p:cNvSpPr txBox="1"/>
          <p:nvPr/>
        </p:nvSpPr>
        <p:spPr>
          <a:xfrm>
            <a:off x="364434" y="1126277"/>
            <a:ext cx="843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¿Cuál personaje tiene más carrilleras?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DE238B-5AF7-49B0-AEDA-C26ADBAB26C7}"/>
              </a:ext>
            </a:extLst>
          </p:cNvPr>
          <p:cNvSpPr txBox="1"/>
          <p:nvPr/>
        </p:nvSpPr>
        <p:spPr>
          <a:xfrm>
            <a:off x="535471" y="2349984"/>
            <a:ext cx="843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¿Cuál personaje tiene menos sombreros?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AE57CC-4D8F-4BAB-95FA-2921CC5819C9}"/>
              </a:ext>
            </a:extLst>
          </p:cNvPr>
          <p:cNvSpPr txBox="1"/>
          <p:nvPr/>
        </p:nvSpPr>
        <p:spPr>
          <a:xfrm>
            <a:off x="154883" y="3654781"/>
            <a:ext cx="843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¿Cuál personaje tiene más rifles?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5478603-07FC-49CD-9227-90EC72E9466F}"/>
              </a:ext>
            </a:extLst>
          </p:cNvPr>
          <p:cNvSpPr txBox="1"/>
          <p:nvPr/>
        </p:nvSpPr>
        <p:spPr>
          <a:xfrm>
            <a:off x="451402" y="5064339"/>
            <a:ext cx="843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¿Cuál personaje tiene menos bigotes?</a:t>
            </a:r>
          </a:p>
        </p:txBody>
      </p:sp>
      <p:pic>
        <p:nvPicPr>
          <p:cNvPr id="20" name="Imagen 19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6D6594D5-2433-4AA5-A332-B1CD6A2D8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r="10944"/>
          <a:stretch/>
        </p:blipFill>
        <p:spPr>
          <a:xfrm>
            <a:off x="9497076" y="1020049"/>
            <a:ext cx="728869" cy="1213049"/>
          </a:xfrm>
          <a:prstGeom prst="rect">
            <a:avLst/>
          </a:prstGeom>
        </p:spPr>
      </p:pic>
      <p:pic>
        <p:nvPicPr>
          <p:cNvPr id="21" name="Imagen 2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0EEB94E6-EC4F-4C03-9464-1EC1B2DFE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/>
          <a:stretch/>
        </p:blipFill>
        <p:spPr>
          <a:xfrm>
            <a:off x="8519192" y="1020050"/>
            <a:ext cx="728870" cy="11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F91699D-E5EA-4002-B1B4-FDEEDE0C81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8" name="Picture 4" descr="Ver las imágenes de origen">
              <a:extLst>
                <a:ext uri="{FF2B5EF4-FFF2-40B4-BE49-F238E27FC236}">
                  <a16:creationId xmlns:a16="http://schemas.microsoft.com/office/drawing/2014/main" id="{96F8C93E-81C3-4282-AD2E-63EFFCFE8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>
              <a:off x="0" y="0"/>
              <a:ext cx="72887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Ver las imágenes de origen">
              <a:extLst>
                <a:ext uri="{FF2B5EF4-FFF2-40B4-BE49-F238E27FC236}">
                  <a16:creationId xmlns:a16="http://schemas.microsoft.com/office/drawing/2014/main" id="{038DFBF9-31C8-43CF-AF2F-BCBC8C3188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5400000">
              <a:off x="6096000" y="-5367130"/>
              <a:ext cx="728870" cy="1146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Ver las imágenes de origen">
              <a:extLst>
                <a:ext uri="{FF2B5EF4-FFF2-40B4-BE49-F238E27FC236}">
                  <a16:creationId xmlns:a16="http://schemas.microsoft.com/office/drawing/2014/main" id="{21C5417B-FF77-4DAA-B4FF-548B4CA45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10800000">
              <a:off x="11463130" y="0"/>
              <a:ext cx="72887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Ver las imágenes de origen">
              <a:extLst>
                <a:ext uri="{FF2B5EF4-FFF2-40B4-BE49-F238E27FC236}">
                  <a16:creationId xmlns:a16="http://schemas.microsoft.com/office/drawing/2014/main" id="{02D26FD3-2AE3-4C40-AF25-92AA3C6FF4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4" r="89755" b="22349"/>
            <a:stretch/>
          </p:blipFill>
          <p:spPr bwMode="auto">
            <a:xfrm rot="16200000">
              <a:off x="5731565" y="762000"/>
              <a:ext cx="728870" cy="1146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1C8F8BD-984E-488A-B2D1-4D597B97BC38}"/>
              </a:ext>
            </a:extLst>
          </p:cNvPr>
          <p:cNvGrpSpPr/>
          <p:nvPr/>
        </p:nvGrpSpPr>
        <p:grpSpPr>
          <a:xfrm>
            <a:off x="1879886" y="1106430"/>
            <a:ext cx="8432225" cy="1305423"/>
            <a:chOff x="1355034" y="1171670"/>
            <a:chExt cx="8432225" cy="1305423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478F625-D0A1-4781-BAEE-49A4CC03A75D}"/>
                </a:ext>
              </a:extLst>
            </p:cNvPr>
            <p:cNvSpPr txBox="1"/>
            <p:nvPr/>
          </p:nvSpPr>
          <p:spPr>
            <a:xfrm>
              <a:off x="1355034" y="1171670"/>
              <a:ext cx="8432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¿       tiene más, menos o igual cantidad de rifles que         ?</a:t>
              </a:r>
            </a:p>
          </p:txBody>
        </p:sp>
        <p:pic>
          <p:nvPicPr>
            <p:cNvPr id="13" name="Imagen 12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D0F939CF-0219-44D7-A404-E1202BE4F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 r="10944"/>
            <a:stretch/>
          </p:blipFill>
          <p:spPr>
            <a:xfrm>
              <a:off x="1675870" y="1171670"/>
              <a:ext cx="728871" cy="780490"/>
            </a:xfrm>
            <a:prstGeom prst="rect">
              <a:avLst/>
            </a:prstGeom>
          </p:spPr>
        </p:pic>
        <p:pic>
          <p:nvPicPr>
            <p:cNvPr id="14" name="Imagen 13" descr="Dibujo animado de un personaje animado&#10;&#10;Descripción generada automáticamente con confianza media">
              <a:extLst>
                <a:ext uri="{FF2B5EF4-FFF2-40B4-BE49-F238E27FC236}">
                  <a16:creationId xmlns:a16="http://schemas.microsoft.com/office/drawing/2014/main" id="{6E6CC00B-E3B5-46A9-A3AC-8D807F2D2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/>
            <a:stretch/>
          </p:blipFill>
          <p:spPr>
            <a:xfrm>
              <a:off x="6033309" y="1606811"/>
              <a:ext cx="786305" cy="870282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02BC28C-0AFE-4EA6-BF3E-BB62C14AFD75}"/>
              </a:ext>
            </a:extLst>
          </p:cNvPr>
          <p:cNvGrpSpPr/>
          <p:nvPr/>
        </p:nvGrpSpPr>
        <p:grpSpPr>
          <a:xfrm>
            <a:off x="1879886" y="2775769"/>
            <a:ext cx="8432225" cy="1260527"/>
            <a:chOff x="1355034" y="1100445"/>
            <a:chExt cx="8432225" cy="1260527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86189B6-BB89-414F-A3D4-4E6C9CEE749D}"/>
                </a:ext>
              </a:extLst>
            </p:cNvPr>
            <p:cNvSpPr txBox="1"/>
            <p:nvPr/>
          </p:nvSpPr>
          <p:spPr>
            <a:xfrm>
              <a:off x="1355034" y="1171670"/>
              <a:ext cx="8432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¿       tiene más, menos o igual cantidad de sombreros que          ?</a:t>
              </a:r>
            </a:p>
          </p:txBody>
        </p:sp>
        <p:pic>
          <p:nvPicPr>
            <p:cNvPr id="23" name="Imagen 22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9BCC3384-3B2D-4144-9FAA-C3BC20E72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 r="10944"/>
            <a:stretch/>
          </p:blipFill>
          <p:spPr>
            <a:xfrm>
              <a:off x="6455178" y="1580482"/>
              <a:ext cx="728871" cy="780490"/>
            </a:xfrm>
            <a:prstGeom prst="rect">
              <a:avLst/>
            </a:prstGeom>
          </p:spPr>
        </p:pic>
        <p:pic>
          <p:nvPicPr>
            <p:cNvPr id="24" name="Imagen 23" descr="Dibujo animado de un personaje animado&#10;&#10;Descripción generada automáticamente con confianza media">
              <a:extLst>
                <a:ext uri="{FF2B5EF4-FFF2-40B4-BE49-F238E27FC236}">
                  <a16:creationId xmlns:a16="http://schemas.microsoft.com/office/drawing/2014/main" id="{B80A8991-9564-4F51-9098-32F063AF9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/>
            <a:stretch/>
          </p:blipFill>
          <p:spPr>
            <a:xfrm>
              <a:off x="1675869" y="1100445"/>
              <a:ext cx="786305" cy="870282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1E73042-400C-4989-9119-13E699A8B603}"/>
              </a:ext>
            </a:extLst>
          </p:cNvPr>
          <p:cNvGrpSpPr/>
          <p:nvPr/>
        </p:nvGrpSpPr>
        <p:grpSpPr>
          <a:xfrm>
            <a:off x="1879885" y="4456907"/>
            <a:ext cx="8432225" cy="1312360"/>
            <a:chOff x="1355034" y="1171670"/>
            <a:chExt cx="8432225" cy="1312360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8CC4908-6EAB-4559-B4C2-AAEE6F234D67}"/>
                </a:ext>
              </a:extLst>
            </p:cNvPr>
            <p:cNvSpPr txBox="1"/>
            <p:nvPr/>
          </p:nvSpPr>
          <p:spPr>
            <a:xfrm>
              <a:off x="1355034" y="1171670"/>
              <a:ext cx="8432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¿       tiene más, menos o igual cantidad de carrilleras que         ?</a:t>
              </a:r>
            </a:p>
          </p:txBody>
        </p:sp>
        <p:pic>
          <p:nvPicPr>
            <p:cNvPr id="27" name="Imagen 26" descr="Dibujo animado de un personaje de caricatura&#10;&#10;Descripción generada automáticamente con confianza media">
              <a:extLst>
                <a:ext uri="{FF2B5EF4-FFF2-40B4-BE49-F238E27FC236}">
                  <a16:creationId xmlns:a16="http://schemas.microsoft.com/office/drawing/2014/main" id="{337CC992-25B5-4E2C-8D7B-C8DCB5A09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 r="10944"/>
            <a:stretch/>
          </p:blipFill>
          <p:spPr>
            <a:xfrm>
              <a:off x="1675870" y="1171670"/>
              <a:ext cx="728871" cy="780490"/>
            </a:xfrm>
            <a:prstGeom prst="rect">
              <a:avLst/>
            </a:prstGeom>
          </p:spPr>
        </p:pic>
        <p:pic>
          <p:nvPicPr>
            <p:cNvPr id="28" name="Imagen 27" descr="Dibujo animado de un personaje animado&#10;&#10;Descripción generada automáticamente con confianza media">
              <a:extLst>
                <a:ext uri="{FF2B5EF4-FFF2-40B4-BE49-F238E27FC236}">
                  <a16:creationId xmlns:a16="http://schemas.microsoft.com/office/drawing/2014/main" id="{7258E87F-4254-46BA-AC3B-B3F8B9413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/>
            <a:stretch/>
          </p:blipFill>
          <p:spPr>
            <a:xfrm>
              <a:off x="6455179" y="1613748"/>
              <a:ext cx="786305" cy="870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17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 MARGARITA MERCADO ESQUIVEL</dc:creator>
  <cp:lastModifiedBy>YAMILE MARGARITA MERCADO ESQUIVEL</cp:lastModifiedBy>
  <cp:revision>7</cp:revision>
  <dcterms:created xsi:type="dcterms:W3CDTF">2021-11-11T00:53:24Z</dcterms:created>
  <dcterms:modified xsi:type="dcterms:W3CDTF">2021-11-11T03:51:07Z</dcterms:modified>
</cp:coreProperties>
</file>