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8"/>
  </p:notesMasterIdLst>
  <p:handoutMasterIdLst>
    <p:handoutMasterId r:id="rId9"/>
  </p:handoutMasterIdLst>
  <p:sldIdLst>
    <p:sldId id="256" r:id="rId5"/>
    <p:sldId id="266" r:id="rId6"/>
    <p:sldId id="267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622A15-EB30-4823-B09A-92528F1DAA51}" type="datetime1">
              <a:rPr lang="es-ES" smtClean="0"/>
              <a:t>11/11/2021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20F7A-78A3-414F-A04A-89C71726082B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98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5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41AB7-F64E-43F6-8814-2E9155E20B21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74A24-15CD-4ACD-A9F4-D0F1C46E8B9E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1F5B3-D2CF-4013-98A6-BA370FF54ABE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n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7D47E7-003A-428A-92DE-4E66635182DD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Cuadro de tex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Cuadro de tex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72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n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451A3-CA71-4F26-B329-331E6A6C9CF2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91AF6F-0E20-41B6-B3C2-69494D9A6025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20136D-4893-45B4-B391-B88798FE8721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657E9-8383-47B6-9F58-D85C09023EC9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0D263792-B6C3-4B52-84A7-39492886F0EC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62E58D-761F-4A46-A691-164DFDA7890F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547C4-9F80-482F-B2BC-EECCB91B2524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B51CA-F790-4AD7-AC08-7AE3389AC957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n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2A635-B6FB-4484-A620-8033CFD077DD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FF35B0-EBC9-409F-978C-B00E7716BFDE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5D785-C560-4BB2-A121-C72C11C6BEA2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40AE93-6F5C-4901-B005-BE1EFD3FC335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8FA24-1DE3-4048-9D21-FF6840F37544}" type="datetime1">
              <a:rPr lang="es-ES" noProof="0" smtClean="0"/>
              <a:t>11/11/2021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88ED13-3860-414F-AC93-7E4E6320575A}" type="datetime1">
              <a:rPr lang="es-ES" noProof="0" smtClean="0"/>
              <a:t>11/11/2021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6w1HoeoUqL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afKHGW5Lq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.piliapp.com/random/whee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ramo de flore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Rectángulo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 rtlCol="0">
            <a:normAutofit/>
          </a:bodyPr>
          <a:lstStyle/>
          <a:p>
            <a:pPr rtl="0"/>
            <a:r>
              <a:rPr lang="es-ES" sz="4800" noProof="1"/>
              <a:t>MATERIAL DIGITAL 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64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Imagen 66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Imagen 68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Rectángulo 70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ángulo 72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Grupo 74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Rectángulo 75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Rectángulo 78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Material y actividad </a:t>
            </a:r>
          </a:p>
        </p:txBody>
      </p:sp>
      <p:pic>
        <p:nvPicPr>
          <p:cNvPr id="92" name="Imagen 80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pic>
        <p:nvPicPr>
          <p:cNvPr id="4" name="Imagen 3" descr="bicicleta apoyada en una pared">
            <a:extLst>
              <a:ext uri="{FF2B5EF4-FFF2-40B4-BE49-F238E27FC236}">
                <a16:creationId xmlns:a16="http://schemas.microsoft.com/office/drawing/2014/main" id="{E2266ACB-9EA5-4492-8AC3-72830A579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32" b="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4" name="Marcador de contenido 13" descr="camino empedrado hacia una casa">
            <a:extLst>
              <a:ext uri="{FF2B5EF4-FFF2-40B4-BE49-F238E27FC236}">
                <a16:creationId xmlns:a16="http://schemas.microsoft.com/office/drawing/2014/main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10758" r="2" b="2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Imagen 5" descr="casas juntas vistas desde arriba">
            <a:extLst>
              <a:ext uri="{FF2B5EF4-FFF2-40B4-BE49-F238E27FC236}">
                <a16:creationId xmlns:a16="http://schemas.microsoft.com/office/drawing/2014/main" id="{16029391-6833-4C19-8C68-1C1E6E0D9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86" r="2836" b="2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C1F72C-354F-4CAD-BD1D-14752F646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96" y="2461438"/>
            <a:ext cx="6204203" cy="359931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Este link es de una leyenda que se verá dentro de la semana 1:La Leyenda de “LOS VOLCANES”.  </a:t>
            </a:r>
            <a:r>
              <a:rPr lang="es-MX" sz="2400" b="0" dirty="0">
                <a:latin typeface="Century Gothic" panose="020B0502020202020204" pitchFamily="34" charset="0"/>
                <a:cs typeface="Arial" panose="020B0604020202020204" pitchFamily="34" charset="0"/>
                <a:hlinkClick r:id="rId9"/>
              </a:rPr>
              <a:t>https://www.youtube.com/watch?v=6w1HoeoUqLU</a:t>
            </a:r>
            <a:r>
              <a:rPr lang="es-MX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MX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Además de que las canciones varían dependiendo como estén los niños en el momento </a:t>
            </a:r>
          </a:p>
          <a:p>
            <a:r>
              <a:rPr lang="es-MX" dirty="0">
                <a:latin typeface="Century Gothic" panose="020B0502020202020204" pitchFamily="34" charset="0"/>
                <a:cs typeface="Arial" panose="020B0604020202020204" pitchFamily="34" charset="0"/>
              </a:rPr>
              <a:t>Para la clase virtual se presentará a manera de exposición el juego o juguete tradicional que más les llama la atención.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64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Imagen 66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Imagen 68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Rectángulo 70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ángulo 72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Grupo 74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Rectángulo 75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Rectángulo 78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" name="Imagen 80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0597430A-5AA5-4DA9-83F6-9C9958B86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2373"/>
              </p:ext>
            </p:extLst>
          </p:nvPr>
        </p:nvGraphicFramePr>
        <p:xfrm>
          <a:off x="454280" y="907897"/>
          <a:ext cx="10482471" cy="5042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7977">
                  <a:extLst>
                    <a:ext uri="{9D8B030D-6E8A-4147-A177-3AD203B41FA5}">
                      <a16:colId xmlns:a16="http://schemas.microsoft.com/office/drawing/2014/main" val="2888967557"/>
                    </a:ext>
                  </a:extLst>
                </a:gridCol>
                <a:gridCol w="477279">
                  <a:extLst>
                    <a:ext uri="{9D8B030D-6E8A-4147-A177-3AD203B41FA5}">
                      <a16:colId xmlns:a16="http://schemas.microsoft.com/office/drawing/2014/main" val="1837360781"/>
                    </a:ext>
                  </a:extLst>
                </a:gridCol>
                <a:gridCol w="4602586">
                  <a:extLst>
                    <a:ext uri="{9D8B030D-6E8A-4147-A177-3AD203B41FA5}">
                      <a16:colId xmlns:a16="http://schemas.microsoft.com/office/drawing/2014/main" val="3991594399"/>
                    </a:ext>
                  </a:extLst>
                </a:gridCol>
                <a:gridCol w="2694629">
                  <a:extLst>
                    <a:ext uri="{9D8B030D-6E8A-4147-A177-3AD203B41FA5}">
                      <a16:colId xmlns:a16="http://schemas.microsoft.com/office/drawing/2014/main" val="598167857"/>
                    </a:ext>
                  </a:extLst>
                </a:gridCol>
              </a:tblGrid>
              <a:tr h="491210">
                <a:tc gridSpan="4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ACTIVIDAD 7:  Exposición de Juguetes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48400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CAMPO/ AREA 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Century Gothic" panose="020B0502020202020204" pitchFamily="34" charset="0"/>
                        </a:rPr>
                        <a:t>APRENDIZAJE ESPERADO 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entury Gothic" panose="020B0502020202020204" pitchFamily="34" charset="0"/>
                        </a:rPr>
                        <a:t>APRENDIZAJE ESPERADO </a:t>
                      </a:r>
                      <a:endParaRPr lang="es-MX" sz="16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EVIDENCIA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01222"/>
                  </a:ext>
                </a:extLst>
              </a:tr>
              <a:tr h="74520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Menciona características de objetos y personas que conoce y observa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 historias que le son familiares, habla acerca de los personajes y sus características, de las acciones y los lugares donde se desarrollan.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Exposición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60090"/>
                  </a:ext>
                </a:extLst>
              </a:tr>
              <a:tr h="2849015">
                <a:tc gridSpan="4">
                  <a:txBody>
                    <a:bodyPr/>
                    <a:lstStyle/>
                    <a:p>
                      <a:pPr algn="l"/>
                      <a:r>
                        <a:rPr lang="es-MX" sz="14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Inicio: 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Retomar la clase de los juguetes o juegos tradicionales, ¿se acuerdan que juegos vimos?, ¿se saben otro diferente?, ¿Creen que había poquitos juegos antes?. (Ruleta)</a:t>
                      </a:r>
                    </a:p>
                    <a:p>
                      <a:pPr algn="l"/>
                      <a:endParaRPr lang="es-MX" sz="14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MX" sz="14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Desarrollo: 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Sacarán la pequeña investigación que se encargo de TAREA, puede ser un dibujo, se puede traer un juguete de manera física, después tendrán que formar un circulo dentro del salón y tendrán que hablar un poco del juego o juguete que trajeron. </a:t>
                      </a:r>
                    </a:p>
                    <a:p>
                      <a:pPr algn="l"/>
                      <a:r>
                        <a:rPr lang="es-MX" sz="14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Compartirán características, como se juega, los colores, pueden hacer una demostración al grupo para conocer más de ese juego. </a:t>
                      </a:r>
                    </a:p>
                    <a:p>
                      <a:pPr algn="l"/>
                      <a:endParaRPr lang="es-MX" sz="14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MX" sz="14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Cierre: 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Comentar que les pareció la actividad, ¿les gusto exponer frente al grupo?, ¿Quién los ayudo?, ¿Creen que hay más juegos o juguetes que jugaban nuestros padres?. 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05995"/>
                  </a:ext>
                </a:extLst>
              </a:tr>
              <a:tr h="59323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Exposición de los niños.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03443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A113E4F6-B6F9-41ED-AD4C-7D8244DE9A4C}"/>
              </a:ext>
            </a:extLst>
          </p:cNvPr>
          <p:cNvSpPr txBox="1"/>
          <p:nvPr/>
        </p:nvSpPr>
        <p:spPr>
          <a:xfrm>
            <a:off x="231359" y="60254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RULETA: </a:t>
            </a:r>
          </a:p>
          <a:p>
            <a:r>
              <a:rPr lang="es-MX" dirty="0">
                <a:hlinkClick r:id="rId6"/>
              </a:rPr>
              <a:t>https://es.piliapp.com/random/wheel/</a:t>
            </a:r>
            <a:r>
              <a:rPr lang="es-MX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369A22-FBBF-4F64-AD02-E0F66E6B5FFE}"/>
              </a:ext>
            </a:extLst>
          </p:cNvPr>
          <p:cNvSpPr txBox="1"/>
          <p:nvPr/>
        </p:nvSpPr>
        <p:spPr>
          <a:xfrm>
            <a:off x="5864641" y="60589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CANCION PARA SALUDAR </a:t>
            </a:r>
            <a:r>
              <a:rPr lang="es-MX" dirty="0">
                <a:hlinkClick r:id="rId7"/>
              </a:rPr>
              <a:t>https://www.youtube.com/watch?v=afKHGW5LqDk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9140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21_TF33492763_Win32" id="{C845CC35-76F3-418D-AEDD-7DFBA45BA5A5}" vid="{23518C86-9904-4DAD-B60B-BEEC9D5A56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FB6A6-81E7-4A67-BD9D-2BF4482639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urbano</Template>
  <TotalTime>12</TotalTime>
  <Words>284</Words>
  <Application>Microsoft Office PowerPoint</Application>
  <PresentationFormat>Panorámica</PresentationFormat>
  <Paragraphs>26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Trebuchet MS</vt:lpstr>
      <vt:lpstr>Berlín</vt:lpstr>
      <vt:lpstr>MATERIAL DIGITAL </vt:lpstr>
      <vt:lpstr>Material y actividad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DIGITAL</dc:title>
  <dc:creator>MARIANA MARCELA QUEZADA VILLAGOMEZ</dc:creator>
  <cp:lastModifiedBy>MARIANA MARCELA QUEZADA VILLAGOMEZ</cp:lastModifiedBy>
  <cp:revision>2</cp:revision>
  <dcterms:created xsi:type="dcterms:W3CDTF">2021-11-12T01:07:58Z</dcterms:created>
  <dcterms:modified xsi:type="dcterms:W3CDTF">2021-11-12T01:20:56Z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