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6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014" y="6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15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16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31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9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00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64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2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50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18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0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4139-446F-4DDC-8523-41D33331B58B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1C96-DFAC-4588-B977-AC6586F402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92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Giqz4Uuagb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www.youtube.com/watch?v=KNbPtmh18qw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Y0pMmHxUFrA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15440" y="3061017"/>
            <a:ext cx="8961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 </a:t>
            </a:r>
            <a:endParaRPr lang="es-MX" dirty="0"/>
          </a:p>
          <a:p>
            <a:pPr algn="ctr"/>
            <a:r>
              <a:rPr lang="es-MX" b="1" dirty="0"/>
              <a:t>Curso:</a:t>
            </a:r>
            <a:endParaRPr lang="es-MX" dirty="0"/>
          </a:p>
          <a:p>
            <a:pPr algn="ctr"/>
            <a:r>
              <a:rPr lang="es-MX" dirty="0"/>
              <a:t>Aprendizaje en el servicio.</a:t>
            </a:r>
          </a:p>
          <a:p>
            <a:pPr algn="ctr"/>
            <a:r>
              <a:rPr lang="es-MX" b="1" dirty="0"/>
              <a:t>Profesora:</a:t>
            </a:r>
            <a:endParaRPr lang="es-MX" dirty="0"/>
          </a:p>
          <a:p>
            <a:pPr algn="ctr"/>
            <a:r>
              <a:rPr lang="es-MX" dirty="0"/>
              <a:t>Elizabeth Guadalupe Ramos Suarez</a:t>
            </a:r>
          </a:p>
          <a:p>
            <a:pPr algn="ctr"/>
            <a:r>
              <a:rPr lang="es-MX" b="1" dirty="0"/>
              <a:t>Actividad: </a:t>
            </a:r>
            <a:endParaRPr lang="es-MX" dirty="0"/>
          </a:p>
          <a:p>
            <a:pPr algn="ctr"/>
            <a:r>
              <a:rPr lang="es-MX" dirty="0"/>
              <a:t>Actividades digitales para la práctica.  </a:t>
            </a:r>
          </a:p>
          <a:p>
            <a:pPr algn="ctr"/>
            <a:r>
              <a:rPr lang="es-MX" b="1" dirty="0"/>
              <a:t>Alumna: </a:t>
            </a:r>
            <a:endParaRPr lang="es-MX" dirty="0"/>
          </a:p>
          <a:p>
            <a:pPr algn="ctr"/>
            <a:r>
              <a:rPr lang="es-MX" dirty="0"/>
              <a:t>Tamara Lizbeth López Hernández No.8</a:t>
            </a:r>
          </a:p>
          <a:p>
            <a:pPr algn="ctr"/>
            <a:r>
              <a:rPr lang="es-MX" dirty="0"/>
              <a:t>4 “A”</a:t>
            </a:r>
          </a:p>
          <a:p>
            <a:pPr algn="ctr"/>
            <a:r>
              <a:rPr lang="es-MX" dirty="0"/>
              <a:t> </a:t>
            </a:r>
          </a:p>
          <a:p>
            <a:pPr algn="ctr"/>
            <a:r>
              <a:rPr lang="es-MX" dirty="0"/>
              <a:t>Saltillo, Coahuila                                                                          11 de noviembre de 2021</a:t>
            </a:r>
          </a:p>
        </p:txBody>
      </p:sp>
      <p:pic>
        <p:nvPicPr>
          <p:cNvPr id="3" name="Imagen 2" descr="Una señal con letras y números&#10;&#10;Descripción generada automáticamente con confianza baj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r="17436"/>
          <a:stretch/>
        </p:blipFill>
        <p:spPr bwMode="auto">
          <a:xfrm>
            <a:off x="5403532" y="1373822"/>
            <a:ext cx="1384935" cy="1687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11880" y="416926"/>
            <a:ext cx="4571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Escuela Normal de Educación Preescolar</a:t>
            </a:r>
            <a:endParaRPr lang="es-MX" dirty="0"/>
          </a:p>
          <a:p>
            <a:pPr algn="ctr"/>
            <a:r>
              <a:rPr lang="es-MX" b="1" dirty="0"/>
              <a:t>Licenciatura en Preescolar</a:t>
            </a:r>
            <a:endParaRPr lang="es-MX" dirty="0"/>
          </a:p>
          <a:p>
            <a:pPr algn="ctr"/>
            <a:r>
              <a:rPr lang="es-MX" b="1" dirty="0"/>
              <a:t>Ciclo escolar 2021-2022</a:t>
            </a:r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153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37360" y="3598228"/>
            <a:ext cx="9441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Nombre del estudiante normalista: </a:t>
            </a:r>
            <a:r>
              <a:rPr lang="es-MX" u="sng" dirty="0"/>
              <a:t>Tamara Lizbeth López Hernández.</a:t>
            </a:r>
            <a:endParaRPr lang="es-MX" dirty="0"/>
          </a:p>
          <a:p>
            <a:r>
              <a:rPr lang="es-MX" dirty="0"/>
              <a:t>Grado: </a:t>
            </a:r>
            <a:r>
              <a:rPr lang="es-MX" u="sng" dirty="0"/>
              <a:t>4</a:t>
            </a:r>
            <a:r>
              <a:rPr lang="es-MX" dirty="0"/>
              <a:t>         Sección: </a:t>
            </a:r>
            <a:r>
              <a:rPr lang="es-MX" u="sng" dirty="0"/>
              <a:t>A</a:t>
            </a:r>
            <a:r>
              <a:rPr lang="es-MX" dirty="0"/>
              <a:t>        Número de Lista: 8</a:t>
            </a:r>
          </a:p>
          <a:p>
            <a:r>
              <a:rPr lang="es-MX" dirty="0"/>
              <a:t>Institución de Práctica: </a:t>
            </a:r>
            <a:r>
              <a:rPr lang="es-MX" u="sng" dirty="0"/>
              <a:t>AMADO NERVO </a:t>
            </a:r>
            <a:endParaRPr lang="es-MX" dirty="0"/>
          </a:p>
          <a:p>
            <a:r>
              <a:rPr lang="es-MX" dirty="0"/>
              <a:t>Clave: 05KJN0192R     Zona Escolar: 1                    Grado en el que realiza su práctica: </a:t>
            </a:r>
            <a:r>
              <a:rPr lang="es-MX" u="sng" dirty="0"/>
              <a:t>1° y 2°</a:t>
            </a:r>
            <a:endParaRPr lang="es-MX" dirty="0"/>
          </a:p>
          <a:p>
            <a:r>
              <a:rPr lang="es-MX" dirty="0"/>
              <a:t>Asesora Titular: </a:t>
            </a:r>
            <a:r>
              <a:rPr lang="es-MX" u="sng" dirty="0"/>
              <a:t>Bárbara Guillermo </a:t>
            </a:r>
            <a:endParaRPr lang="es-MX" dirty="0"/>
          </a:p>
          <a:p>
            <a:r>
              <a:rPr lang="es-MX" dirty="0"/>
              <a:t>Total, de alumnos: 14  </a:t>
            </a:r>
            <a:r>
              <a:rPr lang="es-MX" u="sng" dirty="0"/>
              <a:t>Niños</a:t>
            </a:r>
            <a:r>
              <a:rPr lang="es-MX" dirty="0"/>
              <a:t>: 8 Niñas: 6</a:t>
            </a:r>
          </a:p>
          <a:p>
            <a:r>
              <a:rPr lang="es-MX" dirty="0"/>
              <a:t>Periodo de Práctica: </a:t>
            </a:r>
            <a:r>
              <a:rPr lang="es-MX" u="sng" dirty="0"/>
              <a:t>15 de noviembre al 19 de noviembre de 2021.</a:t>
            </a:r>
            <a:endParaRPr lang="es-MX" dirty="0"/>
          </a:p>
          <a:p>
            <a:endParaRPr lang="es-MX" dirty="0"/>
          </a:p>
        </p:txBody>
      </p:sp>
      <p:pic>
        <p:nvPicPr>
          <p:cNvPr id="9" name="Imagen 8" descr="Un dibujo de una persona&#10;&#10;Descripción generada automáticamente con confianza me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90" y="1792288"/>
            <a:ext cx="2166620" cy="1600200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1455420" y="1043087"/>
            <a:ext cx="928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ESCUELA NORMAL DE EDUCACIÓN PREESCOLAR DEL ESTADO DE COAHUILA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33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Imagen 1" descr="Para titulos-png | Titulos bonitos para apuntes, Árboles de navidad disney,  Hoja de cuad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5"/>
            <a:ext cx="12192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4" descr="Recuadro PNG Imágenes Transparentes | Vectores y Archivos PSD | Descarga  Gratuita en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59"/>
          <a:stretch>
            <a:fillRect/>
          </a:stretch>
        </p:blipFill>
        <p:spPr bwMode="auto">
          <a:xfrm>
            <a:off x="360834" y="1437917"/>
            <a:ext cx="4764669" cy="15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Imagen 5" descr="Recuadro PNG Imágenes Transparentes | Vectores y Archivos PSD | Descarga  Gratuita en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4" b="6242"/>
          <a:stretch>
            <a:fillRect/>
          </a:stretch>
        </p:blipFill>
        <p:spPr bwMode="auto">
          <a:xfrm>
            <a:off x="7063762" y="1487023"/>
            <a:ext cx="4660538" cy="14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Imagen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t="42670" r="53471" b="27556"/>
          <a:stretch>
            <a:fillRect/>
          </a:stretch>
        </p:blipFill>
        <p:spPr bwMode="auto">
          <a:xfrm>
            <a:off x="9309127" y="3006288"/>
            <a:ext cx="2829427" cy="16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17349" r="34229" b="6213"/>
          <a:stretch>
            <a:fillRect/>
          </a:stretch>
        </p:blipFill>
        <p:spPr bwMode="auto">
          <a:xfrm>
            <a:off x="5847630" y="2850108"/>
            <a:ext cx="3310046" cy="22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 de texto 9"/>
          <p:cNvSpPr txBox="1"/>
          <p:nvPr/>
        </p:nvSpPr>
        <p:spPr>
          <a:xfrm>
            <a:off x="6784537" y="5348675"/>
            <a:ext cx="5049180" cy="9010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del vídeo “La música regional mexicana”: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https://www.youtube.com/watch?v=Giqz4Uuagbs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7" name="Imagen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53154" r="53006" b="16406"/>
          <a:stretch>
            <a:fillRect/>
          </a:stretch>
        </p:blipFill>
        <p:spPr bwMode="auto">
          <a:xfrm>
            <a:off x="3026895" y="3173316"/>
            <a:ext cx="2540208" cy="15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n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17723" r="33885" b="5753"/>
          <a:stretch>
            <a:fillRect/>
          </a:stretch>
        </p:blipFill>
        <p:spPr bwMode="auto">
          <a:xfrm>
            <a:off x="62260" y="2984177"/>
            <a:ext cx="2951427" cy="19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 de texto 13"/>
          <p:cNvSpPr txBox="1"/>
          <p:nvPr/>
        </p:nvSpPr>
        <p:spPr>
          <a:xfrm>
            <a:off x="238697" y="5172836"/>
            <a:ext cx="5308877" cy="9010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del vídeo “Revolución mexicana para niños”: 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https://www.youtube.com/watch?v=KNbPtmh18qw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649763" y="619919"/>
            <a:ext cx="49632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 didáctico digital</a:t>
            </a:r>
            <a:endParaRPr kumimoji="0" lang="es-MX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 de texto 2"/>
          <p:cNvSpPr txBox="1"/>
          <p:nvPr/>
        </p:nvSpPr>
        <p:spPr>
          <a:xfrm>
            <a:off x="1398079" y="1938893"/>
            <a:ext cx="2690178" cy="6989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Lunes</a:t>
            </a:r>
            <a:endParaRPr lang="es-MX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 de texto 2"/>
          <p:cNvSpPr txBox="1"/>
          <p:nvPr/>
        </p:nvSpPr>
        <p:spPr>
          <a:xfrm>
            <a:off x="8048942" y="1872614"/>
            <a:ext cx="2690178" cy="6989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Jueves</a:t>
            </a:r>
            <a:endParaRPr lang="es-MX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0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Imagen 1" descr="Para titulos-png | Titulos bonitos para apuntes, Árboles de navidad disney,  Hoja de cuad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5"/>
            <a:ext cx="12192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Imagen 5" descr="Recuadro PNG Imágenes Transparentes | Vectores y Archivos PSD | Descarga  Gratuita en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4" b="6242"/>
          <a:stretch>
            <a:fillRect/>
          </a:stretch>
        </p:blipFill>
        <p:spPr bwMode="auto">
          <a:xfrm>
            <a:off x="3928988" y="1482114"/>
            <a:ext cx="4660538" cy="14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649763" y="619919"/>
            <a:ext cx="49632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 didáctico digital</a:t>
            </a:r>
            <a:endParaRPr kumimoji="0" lang="es-MX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 de texto 2"/>
          <p:cNvSpPr txBox="1"/>
          <p:nvPr/>
        </p:nvSpPr>
        <p:spPr>
          <a:xfrm>
            <a:off x="4914168" y="1867705"/>
            <a:ext cx="2690178" cy="6989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Jueves</a:t>
            </a:r>
            <a:endParaRPr lang="es-MX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7306" r="33737" b="5698"/>
          <a:stretch/>
        </p:blipFill>
        <p:spPr bwMode="auto">
          <a:xfrm>
            <a:off x="1185470" y="2975811"/>
            <a:ext cx="4506670" cy="3350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uadro de texto 14"/>
          <p:cNvSpPr txBox="1"/>
          <p:nvPr/>
        </p:nvSpPr>
        <p:spPr>
          <a:xfrm>
            <a:off x="6259257" y="3739755"/>
            <a:ext cx="4658995" cy="10941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del vídeo “México encanta – la mejor música mexicana tradicional”: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https://www.youtube.com/watch?v=Y0pMmHxUFrA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80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147</Words>
  <Application>Microsoft Office PowerPoint</Application>
  <PresentationFormat>Panorámica</PresentationFormat>
  <Paragraphs>44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</cp:revision>
  <dcterms:created xsi:type="dcterms:W3CDTF">2021-11-12T04:49:37Z</dcterms:created>
  <dcterms:modified xsi:type="dcterms:W3CDTF">2021-11-12T05:17:21Z</dcterms:modified>
</cp:coreProperties>
</file>