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1B0E8-5C7B-467E-A9C9-DD24CD4A6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22080C-1D54-4EE5-BF55-851762963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7699A2-EA64-4C8F-B3BB-50E34CED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02205A-5D82-406D-A6D7-7E05B57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906FE-83A9-40CC-8344-1FE79E3A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647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2FE03-8141-4462-A24B-EDAAFE66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926B6A-08FC-495B-96F2-92EF7A3FD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B0835-E707-4BA6-84D3-96D15DA7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AF195-A835-4C8E-83FE-99855DAA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148D0-8175-407C-B3B0-59224FB2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4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7BB1D8-D661-4881-AE38-777FDFA0D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11BA6-84D1-4F1F-9DF1-73C41EA79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78334-F0B9-4A58-AB9F-471B9BA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3D824-EEE6-45A0-9ACB-056523B2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F56748-2B99-4EFC-BDD8-8B055A51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14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E3C27-BFA0-4215-A1AB-A224755C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A04210-FA91-4F80-AFEF-F5DFD91A7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AC106-C8D1-4EFE-9B7F-FBBFC674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09C86-6327-4F78-A592-7A6B0CE7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3D2FA-D8E1-4177-8A64-8A90F242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1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F587-4CD1-42BD-B486-B58D43BD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89BD4-FAC1-45E7-AAA2-352ECEF93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ED3B3-840F-4B37-9C49-4D7C1534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A780B-72F9-4ED6-8AEE-76A5A9DB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E0777-7C84-4661-AB27-08AA2BD0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4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4DBA9-EEE2-4F5E-9866-1AF08184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03FBA-567D-4A07-B8CD-2BE838857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E7DA63-074E-4144-B533-232292A4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6C0EBE-12B0-4DDD-8A23-AA23B86C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C5BE-8FFB-4F6B-A95E-838CABA4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9306B0-B793-4B57-AD2C-664CCE3F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77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A3D7E-6E99-4BD6-A4B2-89C1B3CD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03066E-28BC-4395-AC6A-41104A094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A0272D-B025-4245-80F4-2D4EEE676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60735F-781B-4E69-BB6D-B5064116D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5A3DCF-0AD9-48F9-94AD-23139CE23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3194FA-2BE4-4252-9A6E-067CCA2C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B657AA-5CA0-4344-B58F-30C61D0A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DAE37D-19C0-4A78-8DBF-BC71D5D1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2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F9535-0651-4CEE-9544-9E9A69A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FAC126-64E9-4C8E-A59D-E79E521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DB06AE-5FAB-4972-B01A-90F6A563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BF3207-36B1-4CF9-A8F3-CA11606C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86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A69CB3-D1DC-4A9F-845D-F8925514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716E57-7771-4A28-B5D9-99B972BD5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4FD5CE-2B63-485C-85E6-03EB676C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88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A6BBF-CC2D-45C1-8C9D-00FB53D1E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0B576-2C5E-4BC3-8D30-DB85F759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B7EA80-565F-4011-A62D-87FE3AC4D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EAF8E-25CC-4730-ADF7-C652EB2E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722F3-6860-4DF1-8C88-B0C52FF1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D39DC-3C40-4EAB-B8FA-5DB7B351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239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D04F7-2CF0-4F99-BF37-B51DF0D0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DCEA21-FAF9-459A-A60B-4C16CBEBF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1230BF-213E-4EB2-9D16-2E4C6F6D5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F07ED8-8D1B-455F-901A-688F6239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8875F2-7956-40BA-A92C-118F4449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C307A-B819-4D5B-8EC2-36FC3B69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08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4516A6-A667-4A47-BAC9-755ACDFE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1F6CF-2B27-44EA-8754-F9E6D3F27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E32EE2-FD18-416D-A94D-F3FB2EAE6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12B5-A3DF-431B-B318-E057266939DB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CE6B-4CDC-4B41-AEFD-CC8B761F7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4033A-37F3-4161-9392-CD320FB1C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1561-9974-4852-ADB7-D8EAD4111D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60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rlitos">
            <a:extLst>
              <a:ext uri="{FF2B5EF4-FFF2-40B4-BE49-F238E27FC236}">
                <a16:creationId xmlns:a16="http://schemas.microsoft.com/office/drawing/2014/main" id="{E30C6FA2-D9DF-4083-96CD-D6DCD4FA3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5" b="92308" l="15326" r="85824">
                        <a14:foregroundMark x1="37165" y1="12051" x2="68966" y2="14359"/>
                        <a14:foregroundMark x1="83908" y1="57051" x2="86015" y2="61282"/>
                        <a14:foregroundMark x1="55172" y1="87692" x2="65517" y2="91795"/>
                        <a14:foregroundMark x1="42337" y1="87436" x2="34674" y2="88846"/>
                        <a14:foregroundMark x1="15517" y1="56026" x2="16092" y2="60513"/>
                        <a14:foregroundMark x1="34483" y1="92179" x2="31034" y2="92308"/>
                        <a14:foregroundMark x1="55747" y1="8974" x2="45594" y2="8205"/>
                        <a14:foregroundMark x1="45594" y1="8205" x2="42720" y2="8974"/>
                      </a14:backgroundRemoval>
                    </a14:imgEffect>
                  </a14:imgLayer>
                </a14:imgProps>
              </a:ext>
            </a:extLst>
          </a:blip>
          <a:srcRect l="9817" t="6957" r="8757" b="31593"/>
          <a:stretch/>
        </p:blipFill>
        <p:spPr>
          <a:xfrm>
            <a:off x="0" y="0"/>
            <a:ext cx="7202905" cy="6858000"/>
          </a:xfrm>
          <a:prstGeom prst="rect">
            <a:avLst/>
          </a:prstGeom>
        </p:spPr>
      </p:pic>
      <p:sp>
        <p:nvSpPr>
          <p:cNvPr id="5" name="inicio">
            <a:extLst>
              <a:ext uri="{FF2B5EF4-FFF2-40B4-BE49-F238E27FC236}">
                <a16:creationId xmlns:a16="http://schemas.microsoft.com/office/drawing/2014/main" id="{BDC0C514-DD12-4426-9621-D3CCB59D43E7}"/>
              </a:ext>
            </a:extLst>
          </p:cNvPr>
          <p:cNvSpPr/>
          <p:nvPr/>
        </p:nvSpPr>
        <p:spPr>
          <a:xfrm>
            <a:off x="128338" y="240632"/>
            <a:ext cx="1235242" cy="930442"/>
          </a:xfrm>
          <a:prstGeom prst="ellipse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inicio</a:t>
            </a:r>
            <a:endParaRPr lang="es-MX" dirty="0"/>
          </a:p>
        </p:txBody>
      </p:sp>
      <p:sp>
        <p:nvSpPr>
          <p:cNvPr id="7" name="amarillo">
            <a:extLst>
              <a:ext uri="{FF2B5EF4-FFF2-40B4-BE49-F238E27FC236}">
                <a16:creationId xmlns:a16="http://schemas.microsoft.com/office/drawing/2014/main" id="{17096AB0-A0A2-430D-962F-15DDC5B21457}"/>
              </a:ext>
            </a:extLst>
          </p:cNvPr>
          <p:cNvSpPr/>
          <p:nvPr/>
        </p:nvSpPr>
        <p:spPr>
          <a:xfrm>
            <a:off x="7331243" y="2077453"/>
            <a:ext cx="1958400" cy="18468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verde">
            <a:extLst>
              <a:ext uri="{FF2B5EF4-FFF2-40B4-BE49-F238E27FC236}">
                <a16:creationId xmlns:a16="http://schemas.microsoft.com/office/drawing/2014/main" id="{A611DABC-FE79-4AAD-9639-BCC06E16323E}"/>
              </a:ext>
            </a:extLst>
          </p:cNvPr>
          <p:cNvSpPr/>
          <p:nvPr/>
        </p:nvSpPr>
        <p:spPr>
          <a:xfrm>
            <a:off x="9946069" y="2077453"/>
            <a:ext cx="1957208" cy="20132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ojo">
            <a:extLst>
              <a:ext uri="{FF2B5EF4-FFF2-40B4-BE49-F238E27FC236}">
                <a16:creationId xmlns:a16="http://schemas.microsoft.com/office/drawing/2014/main" id="{1CC14869-9D6A-450F-8DA6-9D2B088EFF0B}"/>
              </a:ext>
            </a:extLst>
          </p:cNvPr>
          <p:cNvSpPr/>
          <p:nvPr/>
        </p:nvSpPr>
        <p:spPr>
          <a:xfrm>
            <a:off x="7460385" y="4502290"/>
            <a:ext cx="1957208" cy="184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azul">
            <a:extLst>
              <a:ext uri="{FF2B5EF4-FFF2-40B4-BE49-F238E27FC236}">
                <a16:creationId xmlns:a16="http://schemas.microsoft.com/office/drawing/2014/main" id="{B7F8E54D-9766-4DE6-A59E-864CCBE80C8B}"/>
              </a:ext>
            </a:extLst>
          </p:cNvPr>
          <p:cNvSpPr/>
          <p:nvPr/>
        </p:nvSpPr>
        <p:spPr>
          <a:xfrm>
            <a:off x="9897907" y="4780547"/>
            <a:ext cx="1957208" cy="18475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ntos microbios son">
            <a:extLst>
              <a:ext uri="{FF2B5EF4-FFF2-40B4-BE49-F238E27FC236}">
                <a16:creationId xmlns:a16="http://schemas.microsoft.com/office/drawing/2014/main" id="{FE9AF01B-6766-4C8E-AAF1-C3BB5012440C}"/>
              </a:ext>
            </a:extLst>
          </p:cNvPr>
          <p:cNvSpPr txBox="1"/>
          <p:nvPr/>
        </p:nvSpPr>
        <p:spPr>
          <a:xfrm>
            <a:off x="7331243" y="79982"/>
            <a:ext cx="316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¿Cuántos microbios son?</a:t>
            </a:r>
          </a:p>
        </p:txBody>
      </p:sp>
      <p:sp>
        <p:nvSpPr>
          <p:cNvPr id="12" name="total">
            <a:extLst>
              <a:ext uri="{FF2B5EF4-FFF2-40B4-BE49-F238E27FC236}">
                <a16:creationId xmlns:a16="http://schemas.microsoft.com/office/drawing/2014/main" id="{74E6E118-3215-4626-9ED9-AC565C592DF0}"/>
              </a:ext>
            </a:extLst>
          </p:cNvPr>
          <p:cNvSpPr/>
          <p:nvPr/>
        </p:nvSpPr>
        <p:spPr>
          <a:xfrm>
            <a:off x="10266947" y="107857"/>
            <a:ext cx="1459832" cy="10632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azul 1">
            <a:extLst>
              <a:ext uri="{FF2B5EF4-FFF2-40B4-BE49-F238E27FC236}">
                <a16:creationId xmlns:a16="http://schemas.microsoft.com/office/drawing/2014/main" id="{285CFF46-852C-4088-A9FD-F8DB1BFED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48" b="60504" l="32769" r="63846">
                        <a14:foregroundMark x1="35000" y1="41942" x2="33385" y2="40791"/>
                        <a14:foregroundMark x1="34846" y1="47554" x2="34846" y2="47554"/>
                        <a14:foregroundMark x1="34154" y1="53309" x2="34154" y2="53309"/>
                        <a14:foregroundMark x1="43923" y1="60504" x2="43923" y2="60504"/>
                        <a14:foregroundMark x1="63923" y1="46403" x2="63923" y2="46403"/>
                        <a14:foregroundMark x1="52615" y1="47698" x2="49923" y2="45252"/>
                        <a14:foregroundMark x1="45385" y1="46187" x2="42692" y2="48921"/>
                        <a14:foregroundMark x1="33769" y1="53525" x2="32769" y2="52950"/>
                      </a14:backgroundRemoval>
                    </a14:imgEffect>
                  </a14:imgLayer>
                </a14:imgProps>
              </a:ext>
            </a:extLst>
          </a:blip>
          <a:srcRect l="32231" t="32077" r="33884" b="38744"/>
          <a:stretch/>
        </p:blipFill>
        <p:spPr>
          <a:xfrm>
            <a:off x="2845639" y="3707017"/>
            <a:ext cx="559277" cy="514944"/>
          </a:xfrm>
          <a:prstGeom prst="rect">
            <a:avLst/>
          </a:prstGeom>
        </p:spPr>
      </p:pic>
      <p:pic>
        <p:nvPicPr>
          <p:cNvPr id="14" name="verde 1" descr="Ver las imágenes de origen">
            <a:extLst>
              <a:ext uri="{FF2B5EF4-FFF2-40B4-BE49-F238E27FC236}">
                <a16:creationId xmlns:a16="http://schemas.microsoft.com/office/drawing/2014/main" id="{2EDC800B-7930-400F-B429-C80E449B3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12" b="69727" l="75000" r="90723">
                        <a14:foregroundMark x1="83691" y1="49414" x2="83691" y2="47266"/>
                        <a14:foregroundMark x1="78711" y1="49023" x2="78711" y2="47461"/>
                        <a14:foregroundMark x1="84082" y1="38770" x2="88965" y2="38379"/>
                        <a14:foregroundMark x1="87598" y1="37207" x2="86230" y2="37207"/>
                        <a14:foregroundMark x1="75000" y1="62598" x2="75000" y2="62598"/>
                        <a14:foregroundMark x1="78711" y1="67773" x2="78711" y2="67773"/>
                        <a14:foregroundMark x1="82715" y1="68750" x2="82715" y2="68750"/>
                        <a14:foregroundMark x1="86035" y1="69727" x2="86035" y2="69727"/>
                        <a14:foregroundMark x1="90723" y1="52930" x2="90723" y2="52930"/>
                        <a14:foregroundMark x1="84863" y1="48828" x2="83887" y2="4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75" t="35555" r="7875" b="29469"/>
          <a:stretch/>
        </p:blipFill>
        <p:spPr bwMode="auto">
          <a:xfrm rot="19326086">
            <a:off x="2622255" y="4912000"/>
            <a:ext cx="318417" cy="6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marillo 2">
            <a:extLst>
              <a:ext uri="{FF2B5EF4-FFF2-40B4-BE49-F238E27FC236}">
                <a16:creationId xmlns:a16="http://schemas.microsoft.com/office/drawing/2014/main" id="{57034875-9E6C-47C8-BEA5-330E885678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730" b="96680" l="69922" r="92676">
                        <a14:foregroundMark x1="81055" y1="96680" x2="81055" y2="96680"/>
                        <a14:foregroundMark x1="92871" y1="86719" x2="92871" y2="86719"/>
                        <a14:foregroundMark x1="75684" y1="73828" x2="75684" y2="73828"/>
                        <a14:foregroundMark x1="72363" y1="79199" x2="76465" y2="80762"/>
                        <a14:foregroundMark x1="85254" y1="79199" x2="80469" y2="81152"/>
                        <a14:foregroundMark x1="84668" y1="80957" x2="82520" y2="81348"/>
                        <a14:foregroundMark x1="72168" y1="80566" x2="74707" y2="81934"/>
                        <a14:foregroundMark x1="69922" y1="81934" x2="70313" y2="80762"/>
                      </a14:backgroundRemoval>
                    </a14:imgEffect>
                  </a14:imgLayer>
                </a14:imgProps>
              </a:ext>
            </a:extLst>
          </a:blip>
          <a:srcRect l="67778" t="71304" r="4976" b="2223"/>
          <a:stretch/>
        </p:blipFill>
        <p:spPr>
          <a:xfrm>
            <a:off x="3228083" y="5069584"/>
            <a:ext cx="537170" cy="521931"/>
          </a:xfrm>
          <a:prstGeom prst="rect">
            <a:avLst/>
          </a:prstGeom>
        </p:spPr>
      </p:pic>
      <p:pic>
        <p:nvPicPr>
          <p:cNvPr id="16" name="rojo 1">
            <a:extLst>
              <a:ext uri="{FF2B5EF4-FFF2-40B4-BE49-F238E27FC236}">
                <a16:creationId xmlns:a16="http://schemas.microsoft.com/office/drawing/2014/main" id="{FA99735A-32D8-4C58-82BE-3160AD7CA3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21" b="26865" l="69625" r="96563">
                        <a14:foregroundMark x1="74188" y1="4417" x2="73875" y2="3621"/>
                        <a14:foregroundMark x1="92000" y1="3838" x2="91313" y2="3621"/>
                        <a14:foregroundMark x1="96063" y1="12093" x2="96563" y2="13613"/>
                        <a14:foregroundMark x1="84375" y1="26358" x2="84375" y2="26358"/>
                        <a14:foregroundMark x1="81125" y1="25996" x2="81125" y2="25996"/>
                        <a14:foregroundMark x1="78625" y1="14627" x2="82313" y2="16148"/>
                        <a14:foregroundMark x1="85563" y1="14627" x2="85875" y2="16727"/>
                        <a14:foregroundMark x1="80625" y1="26937" x2="80625" y2="26937"/>
                        <a14:foregroundMark x1="84375" y1="16003" x2="86063" y2="15568"/>
                        <a14:foregroundMark x1="69625" y1="10065" x2="69625" y2="12672"/>
                        <a14:foregroundMark x1="91813" y1="5214" x2="92500" y2="6155"/>
                      </a14:backgroundRemoval>
                    </a14:imgEffect>
                  </a14:imgLayer>
                </a14:imgProps>
              </a:ext>
            </a:extLst>
          </a:blip>
          <a:srcRect l="67191" t="1401" r="909" b="71933"/>
          <a:stretch/>
        </p:blipFill>
        <p:spPr>
          <a:xfrm>
            <a:off x="3783107" y="4877511"/>
            <a:ext cx="659870" cy="586764"/>
          </a:xfrm>
          <a:prstGeom prst="rect">
            <a:avLst/>
          </a:prstGeom>
        </p:spPr>
      </p:pic>
      <p:pic>
        <p:nvPicPr>
          <p:cNvPr id="17" name="rojo 2">
            <a:extLst>
              <a:ext uri="{FF2B5EF4-FFF2-40B4-BE49-F238E27FC236}">
                <a16:creationId xmlns:a16="http://schemas.microsoft.com/office/drawing/2014/main" id="{2AA9E624-6155-4B37-B9FA-1570809FD6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383" b="96680" l="5176" r="37305">
                        <a14:foregroundMark x1="6836" y1="86328" x2="5176" y2="85059"/>
                        <a14:foregroundMark x1="6836" y1="73535" x2="6348" y2="73535"/>
                        <a14:foregroundMark x1="25586" y1="67383" x2="25586" y2="67383"/>
                        <a14:foregroundMark x1="37402" y1="80176" x2="37402" y2="80176"/>
                        <a14:foregroundMark x1="20605" y1="76953" x2="22168" y2="83105"/>
                        <a14:foregroundMark x1="24121" y1="82129" x2="23828" y2="80664"/>
                        <a14:foregroundMark x1="25586" y1="79395" x2="25586" y2="77930"/>
                        <a14:foregroundMark x1="16699" y1="78223" x2="19434" y2="83105"/>
                        <a14:foregroundMark x1="15527" y1="82813" x2="18457" y2="84082"/>
                        <a14:foregroundMark x1="6641" y1="90039" x2="6641" y2="90039"/>
                        <a14:foregroundMark x1="16992" y1="96680" x2="16992" y2="96680"/>
                      </a14:backgroundRemoval>
                    </a14:imgEffect>
                  </a14:imgLayer>
                </a14:imgProps>
              </a:ext>
            </a:extLst>
          </a:blip>
          <a:srcRect l="2995" t="65024" r="59517" b="1739"/>
          <a:stretch/>
        </p:blipFill>
        <p:spPr>
          <a:xfrm>
            <a:off x="3341869" y="4090737"/>
            <a:ext cx="646830" cy="573479"/>
          </a:xfrm>
          <a:prstGeom prst="rect">
            <a:avLst/>
          </a:prstGeom>
        </p:spPr>
      </p:pic>
      <p:pic>
        <p:nvPicPr>
          <p:cNvPr id="18" name="verde 2">
            <a:extLst>
              <a:ext uri="{FF2B5EF4-FFF2-40B4-BE49-F238E27FC236}">
                <a16:creationId xmlns:a16="http://schemas.microsoft.com/office/drawing/2014/main" id="{097BD9E8-DED9-4339-A117-AB30CE3F74D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710" b="90968" l="23167" r="43667">
                        <a14:foregroundMark x1="42500" y1="87903" x2="42500" y2="87903"/>
                        <a14:foregroundMark x1="40333" y1="91129" x2="40333" y2="91129"/>
                        <a14:foregroundMark x1="28333" y1="70161" x2="29000" y2="71774"/>
                        <a14:foregroundMark x1="25000" y1="70806" x2="25833" y2="73065"/>
                        <a14:foregroundMark x1="25500" y1="71452" x2="25500" y2="74032"/>
                        <a14:foregroundMark x1="31000" y1="69194" x2="24667" y2="68871"/>
                        <a14:foregroundMark x1="25333" y1="71774" x2="24667" y2="73548"/>
                        <a14:foregroundMark x1="43167" y1="84677" x2="43667" y2="86613"/>
                      </a14:backgroundRemoval>
                    </a14:imgEffect>
                  </a14:imgLayer>
                </a14:imgProps>
              </a:ext>
            </a:extLst>
          </a:blip>
          <a:srcRect l="20991" t="66171" r="54893" b="7013"/>
          <a:stretch/>
        </p:blipFill>
        <p:spPr>
          <a:xfrm>
            <a:off x="3936897" y="4363898"/>
            <a:ext cx="499094" cy="573479"/>
          </a:xfrm>
          <a:prstGeom prst="rect">
            <a:avLst/>
          </a:prstGeom>
        </p:spPr>
      </p:pic>
      <p:pic>
        <p:nvPicPr>
          <p:cNvPr id="19" name="amarillo 1" descr="Ver las imágenes de origen">
            <a:extLst>
              <a:ext uri="{FF2B5EF4-FFF2-40B4-BE49-F238E27FC236}">
                <a16:creationId xmlns:a16="http://schemas.microsoft.com/office/drawing/2014/main" id="{A7E74B66-37E9-458F-AD58-F193C114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3385" b="44721" l="62291" r="85938">
                        <a14:foregroundMark x1="69489" y1="29872" x2="74760" y2="34026"/>
                        <a14:foregroundMark x1="77636" y1="28435" x2="74601" y2="33706"/>
                        <a14:foregroundMark x1="71246" y1="34824" x2="79872" y2="3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46" t="20718" r="14773" b="58214"/>
          <a:stretch/>
        </p:blipFill>
        <p:spPr bwMode="auto">
          <a:xfrm>
            <a:off x="2485080" y="4184125"/>
            <a:ext cx="523786" cy="5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zul 2">
            <a:extLst>
              <a:ext uri="{FF2B5EF4-FFF2-40B4-BE49-F238E27FC236}">
                <a16:creationId xmlns:a16="http://schemas.microsoft.com/office/drawing/2014/main" id="{87F89A78-EC48-4323-A1A4-74F52FBB0FE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390" b="79553" l="39617" r="58786">
                        <a14:foregroundMark x1="46645" y1="67093" x2="51438" y2="67093"/>
                        <a14:foregroundMark x1="52236" y1="63898" x2="50160" y2="68690"/>
                        <a14:foregroundMark x1="39617" y1="75080" x2="39617" y2="75080"/>
                        <a14:foregroundMark x1="57029" y1="73962" x2="57029" y2="73962"/>
                        <a14:foregroundMark x1="58786" y1="76038" x2="58786" y2="76038"/>
                      </a14:backgroundRemoval>
                    </a14:imgEffect>
                  </a14:imgLayer>
                </a14:imgProps>
              </a:ext>
            </a:extLst>
          </a:blip>
          <a:srcRect l="37999" t="53611" r="40221" b="17274"/>
          <a:stretch/>
        </p:blipFill>
        <p:spPr>
          <a:xfrm>
            <a:off x="2988165" y="4527222"/>
            <a:ext cx="444334" cy="593956"/>
          </a:xfrm>
          <a:prstGeom prst="rect">
            <a:avLst/>
          </a:prstGeom>
        </p:spPr>
      </p:pic>
      <p:pic>
        <p:nvPicPr>
          <p:cNvPr id="21" name="verde 3">
            <a:extLst>
              <a:ext uri="{FF2B5EF4-FFF2-40B4-BE49-F238E27FC236}">
                <a16:creationId xmlns:a16="http://schemas.microsoft.com/office/drawing/2014/main" id="{61BEF0E3-CF37-404D-8018-7C50810C5B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8" b="31836" l="5762" r="24805">
                        <a14:foregroundMark x1="17090" y1="4395" x2="13086" y2="3809"/>
                        <a14:foregroundMark x1="12500" y1="6543" x2="15918" y2="10938"/>
                        <a14:foregroundMark x1="17480" y1="14258" x2="17480" y2="13477"/>
                        <a14:foregroundMark x1="11133" y1="14258" x2="13672" y2="14648"/>
                        <a14:foregroundMark x1="17090" y1="6543" x2="17480" y2="11523"/>
                        <a14:foregroundMark x1="14355" y1="6348" x2="13867" y2="6934"/>
                        <a14:foregroundMark x1="15137" y1="31641" x2="18848" y2="31641"/>
                        <a14:foregroundMark x1="11914" y1="31836" x2="8398" y2="31836"/>
                        <a14:foregroundMark x1="12695" y1="3613" x2="16504" y2="3613"/>
                        <a14:foregroundMark x1="13281" y1="7324" x2="13867" y2="9863"/>
                        <a14:foregroundMark x1="14355" y1="8496" x2="15723" y2="11719"/>
                        <a14:foregroundMark x1="16699" y1="6152" x2="12891" y2="10449"/>
                        <a14:foregroundMark x1="11328" y1="8887" x2="14746" y2="9082"/>
                      </a14:backgroundRemoval>
                    </a14:imgEffect>
                  </a14:imgLayer>
                </a14:imgProps>
              </a:ext>
            </a:extLst>
          </a:blip>
          <a:srcRect l="5092" r="77653" b="65024"/>
          <a:stretch/>
        </p:blipFill>
        <p:spPr>
          <a:xfrm rot="20450690">
            <a:off x="3846894" y="3658833"/>
            <a:ext cx="409245" cy="6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046 L 0.00443 -0.00046 C 0.00547 -0.00556 0.00781 -0.01042 0.00768 -0.01597 C 0.00742 -0.02107 0.00482 -0.025 0.00326 -0.0294 C 0.00117 -0.03519 -0.00013 -0.04236 -0.00325 -0.04676 C -0.00964 -0.05602 -0.00742 -0.05116 -0.01081 -0.06019 L -0.02057 -0.05648 C -0.0224 -0.05579 -0.02435 -0.05579 -0.02604 -0.0544 C -0.02773 -0.05324 -0.02891 -0.0507 -0.03047 -0.04861 C -0.03151 -0.0456 -0.03294 -0.04259 -0.03372 -0.03912 C -0.03633 -0.02755 -0.03607 -0.01806 -0.04023 -0.0081 C -0.04167 -0.0044 -0.04336 -0.0007 -0.04557 0.00162 C -0.04974 0.00579 -0.05872 0.01111 -0.05872 0.01111 C -0.06406 0.01088 -0.08633 0.00648 -0.09674 0.01111 C -0.09831 0.0118 -0.09961 0.01366 -0.10104 0.01505 C -0.10521 0.01921 -0.10573 0.02153 -0.10977 0.02847 C -0.1112 0.03565 -0.11341 0.04236 -0.11406 0.04977 C -0.11458 0.0544 -0.11393 0.05903 -0.11302 0.06343 C -0.11068 0.07407 -0.10664 0.08356 -0.1043 0.09421 C -0.09974 0.11597 -0.1026 0.10486 -0.09557 0.12708 C -0.09531 0.13171 -0.09557 0.13657 -0.09453 0.14074 C -0.09401 0.14282 -0.09245 0.14352 -0.09128 0.14444 C -0.08698 0.14861 -0.08255 0.15231 -0.07825 0.15602 C -0.07526 0.16805 -0.07266 0.17593 -0.07174 0.18889 C -0.07096 0.19977 -0.07109 0.21088 -0.07057 0.22176 C -0.07031 0.22893 -0.07018 0.23611 -0.06953 0.24305 C -0.06862 0.25231 -0.06445 0.26643 -0.06081 0.27199 C -0.05221 0.28565 -0.04792 0.28565 -0.03802 0.28935 C -0.03073 0.2875 -0.02318 0.28773 -0.01628 0.28356 C -0.01406 0.28241 -0.01367 0.27662 -0.01198 0.27407 C -0.01068 0.27199 -0.00898 0.2713 -0.00755 0.27014 C -0.00065 0.2713 0.00703 0.26805 0.01302 0.27407 C 0.01589 0.27685 0.01159 0.28773 0.01419 0.29143 C 0.02057 0.30023 0.02904 0.30347 0.03698 0.30671 C 0.05794 0.31551 0.08685 0.31574 0.10768 0.31852 C 0.11484 0.31944 0.12214 0.32106 0.12943 0.32222 C 0.13659 0.32546 0.14401 0.32755 0.15117 0.33194 C 0.15365 0.33356 0.15664 0.33542 0.15768 0.33958 C 0.15951 0.34815 0.1582 0.35764 0.15872 0.36667 C 0.15898 0.3713 0.15885 0.37593 0.15977 0.38032 C 0.16055 0.38356 0.16471 0.38796 0.16641 0.38981 C 0.18008 0.38611 0.1944 0.38588 0.20768 0.37824 C 0.21211 0.37593 0.21341 0.36481 0.21745 0.36088 C 0.22643 0.35231 0.24102 0.34537 0.25221 0.33958 C 0.26315 0.34236 0.27448 0.3412 0.2849 0.34745 C 0.28919 0.35 0.29076 0.36042 0.29466 0.36481 C 0.30026 0.37153 0.3069 0.375 0.31315 0.38032 C 0.31419 0.38218 0.3151 0.38449 0.31641 0.38611 C 0.31979 0.38981 0.32344 0.39051 0.32721 0.3919 C 0.35104 0.38981 0.35065 0.39074 0.37396 0.38611 C 0.37617 0.38565 0.37839 0.38472 0.38047 0.38403 C 0.38164 0.38356 0.38268 0.38287 0.38372 0.38218 C 0.38529 0.38102 0.38646 0.37893 0.38815 0.37824 C 0.39206 0.37685 0.39609 0.37708 0.40013 0.37639 C 0.40911 0.38241 0.42917 0.3963 0.43815 0.39954 L 0.44349 0.40162 C 0.45182 0.39838 0.46016 0.39398 0.46849 0.3919 C 0.475 0.39028 0.48164 0.39028 0.48815 0.38981 L 0.52292 0.38796 C 0.52982 0.38611 0.53867 0.39097 0.54362 0.38218 C 0.54896 0.37268 0.54961 0.37037 0.55768 0.36296 C 0.5612 0.35972 0.56497 0.35764 0.56862 0.35509 C 0.5707 0.35185 0.5737 0.34977 0.57513 0.34537 C 0.58307 0.3206 0.57708 0.31667 0.58815 0.30301 C 0.58932 0.30139 0.59102 0.30162 0.59245 0.30093 C 0.59362 0.29977 0.59453 0.29792 0.5957 0.29722 C 0.6125 0.28843 0.60846 0.3 0.61211 0.2875 L 0.61211 0.2875 " pathEditMode="relative" ptsTypes="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2.22222E-6 L -0.00573 -2.22222E-6 C -0.00286 0.00255 0.00026 0.00417 0.00287 0.00764 C 0.01406 0.02246 0.00208 0.01412 0.01055 0.01922 C 0.0125 0.02963 0.01172 0.0206 0.00938 0.03079 C 0.0013 0.0669 0.01211 0.02384 0.00612 0.05579 C 0.00573 0.0581 0.00469 0.05972 0.00404 0.06181 C 0.00469 0.07384 0.00404 0.08681 0.00612 0.09838 C 0.00677 0.10162 0.0099 0.1007 0.01159 0.10232 C 0.01328 0.10371 0.0207 0.11204 0.02357 0.11389 C 0.025 0.11482 0.02643 0.11505 0.02787 0.11574 C 0.03477 0.11505 0.04167 0.11528 0.04857 0.11389 C 0.05052 0.11343 0.05208 0.11088 0.05404 0.10996 C 0.05755 0.10834 0.0612 0.10741 0.06485 0.10602 C 0.06602 0.10741 0.06732 0.10834 0.0681 0.10996 C 0.07057 0.11482 0.07123 0.12338 0.07461 0.12547 L 0.07787 0.12732 C 0.08008 0.12547 0.08333 0.12547 0.08438 0.12153 C 0.08945 0.10394 0.08919 0.08195 0.09531 0.06551 L 0.09961 0.05394 C 0.10365 0.05579 0.10912 0.05394 0.11159 0.05972 C 0.11836 0.075 0.11341 0.0882 0.1181 0.10232 C 0.12123 0.11134 0.12175 0.1088 0.12578 0.11181 C 0.12721 0.11297 0.12865 0.11459 0.13008 0.11574 C 0.13268 0.1125 0.1362 0.11111 0.13776 0.10602 C 0.14167 0.09259 0.14024 0.07014 0.1431 0.05579 C 0.14362 0.05371 0.14531 0.05324 0.14636 0.05209 C 0.14896 0.05463 0.15208 0.05579 0.15404 0.05972 C 0.15703 0.06597 0.15899 0.07338 0.16055 0.08102 C 0.1638 0.09653 0.16172 0.10255 0.16602 0.11389 C 0.17018 0.125 0.17044 0.12361 0.17682 0.13125 C 0.18333 0.12871 0.1905 0.12871 0.19636 0.12361 C 0.19909 0.1213 0.2 0.11505 0.20078 0.10996 C 0.20195 0.10232 0.203 0.06621 0.20951 0.05787 C 0.21341 0.05278 0.21888 0.05394 0.22357 0.05209 C 0.23151 0.05533 0.2405 0.0544 0.24753 0.06181 C 0.25508 0.06945 0.25794 0.09051 0.26055 0.10417 C 0.26094 0.11134 0.26133 0.11829 0.26159 0.12547 C 0.26198 0.13449 0.26185 0.14352 0.26276 0.15255 C 0.26289 0.15486 0.26367 0.15718 0.26485 0.15834 C 0.27044 0.1632 0.27643 0.16644 0.28229 0.16991 C 0.2862 0.17222 0.29024 0.17384 0.29427 0.1757 C 0.29753 0.17384 0.30143 0.17384 0.30404 0.16991 C 0.30651 0.16621 0.3069 0.15949 0.30833 0.1544 C 0.30938 0.15116 0.31003 0.14699 0.31159 0.14468 C 0.3138 0.14167 0.31667 0.14097 0.31927 0.13889 C 0.32175 0.14097 0.32526 0.14074 0.32682 0.14468 C 0.32956 0.15139 0.33008 0.15996 0.33125 0.16783 C 0.33164 0.1706 0.33177 0.17315 0.33229 0.1757 C 0.33451 0.18727 0.34115 0.21019 0.34427 0.21435 C 0.34935 0.22107 0.36419 0.22616 0.37253 0.22778 C 0.37682 0.22871 0.38125 0.22917 0.38555 0.22986 C 0.39141 0.22917 0.39727 0.2294 0.403 0.22778 C 0.41237 0.22523 0.41654 0.21806 0.42357 0.20648 C 0.425 0.2044 0.42578 0.20139 0.42682 0.19884 C 0.43594 0.20278 0.44518 0.20533 0.45404 0.21042 C 0.45547 0.21134 0.45599 0.21482 0.45729 0.21621 C 0.45899 0.21806 0.46094 0.21875 0.46276 0.22014 C 0.48451 0.21945 0.50807 0.23357 0.528 0.21806 C 0.53802 0.21042 0.5319 0.17871 0.53776 0.16204 C 0.5461 0.13866 0.54883 0.13009 0.56055 0.10232 C 0.56211 0.09861 0.56367 0.09422 0.56602 0.09259 C 0.57044 0.08959 0.57539 0.09005 0.58021 0.08866 C 0.59922 0.09028 0.60404 0.08588 0.61927 0.10023 C 0.62044 0.10139 0.6207 0.10417 0.62149 0.10602 C 0.62839 0.10162 0.63516 0.09699 0.64219 0.09259 C 0.64349 0.09167 0.64505 0.09028 0.64649 0.09074 C 0.64779 0.09097 0.64844 0.09375 0.64974 0.09445 C 0.65729 0.09908 0.65625 0.09144 0.65625 0.10232 L 0.65625 0.10232 " pathEditMode="relative" ptsTypes="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134 L -0.00026 -0.01134 C 0.00195 -0.00463 0.00586 0.01042 0.01055 0.01574 C 0.01289 0.01829 0.0155 0.02014 0.0181 0.02153 C 0.02773 0.02685 0.03008 0.02708 0.0388 0.0294 C 0.04714 0.02662 0.0556 0.025 0.0638 0.02153 C 0.0651 0.02107 0.06589 0.01852 0.06706 0.01759 C 0.06849 0.01667 0.07005 0.01667 0.07148 0.01574 C 0.09701 -0.00324 0.05898 0.0206 0.0931 0.00023 C 0.09648 0.00093 0.09974 0.00093 0.103 0.00232 C 0.10417 0.00278 0.10495 0.00509 0.10625 0.00602 C 0.10755 0.00718 0.10912 0.00741 0.11055 0.0081 C 0.11758 0.0162 0.11068 0.00949 0.12474 0.01389 C 0.12734 0.01458 0.12969 0.01644 0.13229 0.01759 C 0.13516 0.01898 0.13815 0.02037 0.14102 0.02153 C 0.1457 0.01898 0.15065 0.01759 0.15508 0.01389 C 0.1582 0.01134 0.1582 -0.00347 0.15833 -0.00555 C 0.15938 -0.01713 0.15833 -0.03009 0.16159 -0.04028 C 0.16354 -0.0463 0.17604 -0.05162 0.18008 -0.05393 C 0.1888 -0.05185 0.19766 -0.05139 0.20625 -0.04792 C 0.20768 -0.04745 0.20846 -0.04421 0.20951 -0.04213 C 0.2125 -0.03588 0.21458 -0.02824 0.21823 -0.02292 C 0.22474 -0.01296 0.22787 -0.01227 0.23451 -0.00926 C 0.23919 -0.00995 0.2444 -0.00741 0.24857 -0.01134 C 0.27682 -0.03819 0.26198 -0.09143 0.2638 -0.14074 C 0.26393 -0.14514 0.2651 -0.14977 0.26706 -0.15231 C 0.2862 -0.17731 0.28555 -0.17315 0.30508 -0.17546 C 0.3556 -0.15324 0.29349 -0.1868 0.33346 -0.14653 C 0.33997 -0.14005 0.34779 -0.13843 0.35521 -0.13495 C 0.37266 -0.12685 0.37669 -0.12824 0.39753 -0.12523 C 0.40078 -0.12407 0.4043 -0.11921 0.40729 -0.12153 C 0.41042 -0.12384 0.41081 -0.13194 0.41276 -0.13704 C 0.41406 -0.14028 0.41523 -0.14398 0.41706 -0.14653 C 0.42122 -0.15231 0.428 -0.15069 0.43229 -0.15231 C 0.43268 -0.15255 0.43229 -0.1537 0.43229 -0.1544 L 0.43229 -0.1544 " pathEditMode="relative" ptsTypes="AAAAAAAAAAAAAAAAAAAAAAAAAAAAAAA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389 L 0.00456 -0.01389 C 0.00781 -0.01458 0.0112 -0.01389 0.01432 -0.01597 C 0.02539 -0.02384 0.03021 -0.02963 0.03815 -0.03912 C 0.03893 -0.04305 0.0401 -0.05301 0.04258 -0.05648 C 0.04375 -0.05833 0.04531 -0.05972 0.04687 -0.06041 C 0.04935 -0.06157 0.05195 -0.06157 0.05443 -0.06227 C 0.06758 -0.05949 0.07656 -0.05856 0.08932 -0.05254 C 0.09088 -0.05185 0.09219 -0.05 0.09362 -0.04884 C 0.13698 -0.05486 0.12305 -0.04189 0.14036 -0.06041 C 0.14479 -0.07014 0.14752 -0.07685 0.15338 -0.08541 C 0.15612 -0.08935 0.15872 -0.09444 0.16211 -0.09514 L 0.17292 -0.09699 C 0.18711 -0.09583 0.2013 -0.09629 0.21536 -0.09328 C 0.21667 -0.09282 0.21627 -0.0875 0.21758 -0.0875 C 0.22409 -0.0875 0.2306 -0.09143 0.23711 -0.09328 C 0.272 -0.10324 0.22057 -0.08796 0.25117 -0.09699 C 0.26432 -0.12037 0.24609 -0.08703 0.25664 -0.10856 C 0.26432 -0.1243 0.26029 -0.1118 0.26432 -0.12615 C 0.26732 -0.14768 0.26302 -0.11921 0.26758 -0.14143 C 0.26953 -0.15139 0.26862 -0.15602 0.27292 -0.16273 C 0.27461 -0.16527 0.2763 -0.16759 0.27838 -0.16852 C 0.29609 -0.17639 0.34661 -0.18102 0.35338 -0.18217 C 0.35703 -0.18472 0.36055 -0.18796 0.36432 -0.18981 C 0.39674 -0.20671 0.36536 -0.18611 0.38932 -0.20139 C 0.40377 -0.21064 0.38333 -0.19791 0.40234 -0.21481 C 0.40833 -0.22014 0.41458 -0.22384 0.42083 -0.22847 C 0.42266 -0.23171 0.425 -0.23402 0.42617 -0.23819 C 0.42799 -0.24328 0.42838 -0.24977 0.42943 -0.25555 C 0.43047 -0.26064 0.43164 -0.26574 0.43281 -0.27083 C 0.43242 -0.3037 0.43333 -0.3368 0.43164 -0.36944 C 0.43151 -0.37222 0.42851 -0.37152 0.42734 -0.37338 C 0.42591 -0.37546 0.42513 -0.37847 0.42409 -0.38102 C 0.4276 -0.39791 0.42591 -0.39166 0.42838 -0.40023 L 0.42838 -0.40023 " pathEditMode="relative" ptsTypes="AAAAAAAAAAAAAAAAAAAAAAAAAAAAAAAAA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79 L -0.00182 -0.00579 C 0.00143 -0.01181 0.00469 -0.01736 0.00794 -0.02338 C 0.01055 -0.02824 0.01276 -0.0338 0.0155 -0.03866 C 0.0181 -0.04329 0.02539 -0.04746 0.02748 -0.04838 C 0.04948 -0.0581 0.05326 -0.05672 0.07748 -0.05996 C 0.09466 -0.06875 0.078 -0.05787 0.10248 -0.09468 C 0.11289 -0.11042 0.12448 -0.12384 0.13503 -0.13912 C 0.14037 -0.14699 0.14063 -0.15926 0.14818 -0.16435 C 0.15352 -0.16806 0.15977 -0.16551 0.1655 -0.16621 C 0.17097 -0.16505 0.17643 -0.16412 0.18177 -0.1625 C 0.21107 -0.15278 0.18021 -0.15926 0.20573 -0.15463 C 0.21081 -0.16435 0.21719 -0.17222 0.22097 -0.18357 C 0.22279 -0.18912 0.22188 -0.19653 0.22201 -0.20301 C 0.22266 -0.23773 0.22279 -0.27246 0.22318 -0.30741 C 0.22852 -0.30347 0.23425 -0.30047 0.23945 -0.2956 C 0.24258 -0.29283 0.2461 -0.27871 0.24818 -0.28403 C 0.25677 -0.30695 0.25352 -0.3419 0.26445 -0.36134 L 0.26667 -0.36528 C 0.26875 -0.36019 0.27031 -0.35371 0.27318 -0.34977 C 0.28763 -0.33009 0.29909 -0.32084 0.31445 -0.30741 C 0.3155 -0.30278 0.31498 -0.29329 0.31771 -0.29375 C 0.32656 -0.29584 0.33008 -0.30648 0.33399 -0.3169 C 0.33503 -0.32408 0.33477 -0.33241 0.33724 -0.3382 C 0.33854 -0.34144 0.34193 -0.34236 0.34375 -0.34005 C 0.34948 -0.3331 0.35352 -0.32246 0.35794 -0.3132 C 0.35925 -0.31019 0.35964 -0.30579 0.3612 -0.30347 C 0.37826 -0.27732 0.37474 -0.28102 0.38945 -0.27454 C 0.4069 -0.32199 0.41159 -0.34259 0.44492 -0.37871 C 0.45078 -0.38519 0.4586 -0.38009 0.4655 -0.38079 C 0.46992 -0.36852 0.47565 -0.35741 0.47852 -0.34398 C 0.48047 -0.33565 0.47826 -0.3257 0.47969 -0.3169 C 0.48373 -0.29259 0.4888 -0.26852 0.49492 -0.24537 C 0.49584 -0.24167 0.49831 -0.23982 0.50026 -0.23773 C 0.50521 -0.23264 0.51042 -0.22871 0.5155 -0.22431 C 0.53294 -0.18889 0.51419 -0.23172 0.52643 -0.18565 C 0.52748 -0.18148 0.5319 -0.17593 0.5319 -0.17593 L 0.5319 -0.17593 " pathEditMode="relative" ptsTypes="AAAAAAAAAAAAAAAAAAAAAAAAAAAAAAAAAAAA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1667 L 0.00235 0.01667 C 0.00808 0.01551 0.01537 0.01991 0.01967 0.01297 C 0.02396 0.00556 0.01771 -0.01342 0.02292 -0.01805 C 0.04349 -0.03634 0.03112 -0.02893 0.06094 -0.03356 C 0.06563 -0.02963 0.07006 -0.02453 0.07514 -0.02199 C 0.09376 -0.0125 0.10573 -0.01365 0.12514 -0.01226 C 0.13412 -0.01551 0.14441 -0.01342 0.15222 -0.02199 C 0.15704 -0.02708 0.15795 -0.03935 0.15873 -0.04884 C 0.15977 -0.06041 0.15769 -0.0831 0.15665 -0.09722 C 0.15873 -0.10301 0.15951 -0.11226 0.16316 -0.11458 C 0.19935 -0.13865 0.21654 -0.10717 0.25339 -0.08171 C 0.25769 -0.0662 0.25951 -0.05463 0.27071 -0.04699 C 0.28295 -0.03865 0.30873 -0.03148 0.30873 -0.03148 C 0.32409 -0.03264 0.33881 -0.03078 0.35339 -0.0412 C 0.35665 -0.04351 0.35912 -0.04884 0.36198 -0.05277 C 0.36498 -0.0618 0.36706 -0.07176 0.37071 -0.07986 C 0.3793 -0.09907 0.39467 -0.11365 0.40547 -0.12615 C 0.41784 -0.12361 0.43047 -0.12453 0.44245 -0.11851 C 0.47201 -0.10393 0.4724 -0.10046 0.48816 -0.07592 C 0.51381 -0.0875 0.53985 -0.09722 0.56524 -0.11088 C 0.57474 -0.11597 0.5849 -0.1206 0.59245 -0.13194 C 0.59649 -0.13819 0.59532 -0.15 0.59675 -0.15902 C 0.59649 -0.1706 0.59428 -0.1824 0.59571 -0.19375 C 0.59831 -0.21435 0.60782 -0.21296 0.61641 -0.21713 C 0.61745 -0.21759 0.61849 -0.21828 0.61967 -0.21898 C 0.62214 -0.23217 0.61902 -0.2162 0.62396 -0.23819 C 0.62435 -0.24027 0.62435 -0.24259 0.62501 -0.24398 C 0.62865 -0.25208 0.62826 -0.24467 0.62826 -0.24976 L 0.62826 -0.24976 " pathEditMode="relative" ptsTypes="AAAAAAAAAAAAAAAAAAAAAAA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157 L -0.00208 -0.01157 C 0.00117 -0.01528 0.00378 -0.02176 0.00768 -0.02315 C 0.01953 -0.02732 0.02187 -0.02407 0.02943 -0.01736 C 0.03008 -0.01597 0.03086 -0.01482 0.03151 -0.01343 C 0.03776 0.00046 0.02773 -0.0088 0.04896 -0.01343 C 0.05573 -0.01505 0.06276 -0.01458 0.06966 -0.01528 C 0.07435 -0.01597 0.07904 -0.01667 0.08372 -0.01736 C 0.09088 -0.04282 0.08294 -0.01343 0.09023 -0.04445 C 0.0957 -0.06713 0.09167 -0.0632 0.09896 -0.06759 C 0.10078 -0.06366 0.10273 -0.05995 0.10443 -0.05602 C 0.1056 -0.05301 0.10599 -0.04861 0.10768 -0.0463 C 0.10977 -0.04329 0.11276 -0.04259 0.11523 -0.04051 C 0.11719 -0.03889 0.11888 -0.03657 0.1207 -0.03472 C 0.12213 -0.03333 0.12357 -0.03218 0.125 -0.03079 C 0.12669 -0.02778 0.1306 -0.01945 0.13372 -0.0213 C 0.13685 -0.02315 0.1388 -0.02894 0.14141 -0.03287 C 0.14245 -0.03727 0.14375 -0.04167 0.14466 -0.0463 C 0.14661 -0.05648 0.14727 -0.06759 0.15 -0.07732 L 0.15325 -0.08889 C 0.15365 -0.09259 0.15365 -0.09676 0.15443 -0.10046 C 0.15586 -0.10718 0.15977 -0.11968 0.15977 -0.11968 C 0.17786 -0.11574 0.15963 -0.12407 0.175 -0.09653 C 0.17865 -0.09028 0.18398 -0.0882 0.18815 -0.0831 C 0.19375 -0.07593 0.19935 -0.06829 0.20443 -0.05972 C 0.23346 -0.01111 0.21354 -0.03056 0.23698 -0.01157 C 0.24062 -0.01806 0.24479 -0.02361 0.24792 -0.03079 C 0.25091 -0.03796 0.25286 -0.0463 0.25547 -0.05394 C 0.26302 -0.07593 0.25664 -0.05764 0.26315 -0.0713 C 0.26393 -0.07315 0.26419 -0.07593 0.26523 -0.07732 C 0.26654 -0.0787 0.26823 -0.07847 0.26966 -0.07917 C 0.28646 -0.07477 0.26732 -0.08079 0.28594 -0.0713 C 0.29453 -0.06713 0.30325 -0.0632 0.31198 -0.05972 C 0.33815 -0.05 0.34479 -0.04977 0.3707 -0.04445 C 0.38164 -0.06366 0.3918 -0.08426 0.40338 -0.10232 C 0.41419 -0.11968 0.41003 -0.11227 0.41641 -0.12361 C 0.42109 -0.12107 0.42682 -0.12153 0.43047 -0.11574 C 0.43633 -0.10671 0.43867 -0.0919 0.44349 -0.08102 C 0.44779 -0.07176 0.4526 -0.06366 0.45768 -0.05602 C 0.45859 -0.05463 0.4599 -0.05463 0.46094 -0.05394 C 0.47213 -0.04676 0.46615 -0.04954 0.47513 -0.0463 C 0.48503 -0.0287 0.47969 -0.03565 0.50443 -0.02708 C 0.50911 -0.02546 0.5138 -0.02546 0.51849 -0.025 C 0.52656 -0.02431 0.5345 -0.02384 0.54245 -0.02315 C 0.56107 -0.02546 0.57331 -0.01597 0.58372 -0.04445 C 0.58607 -0.05046 0.58594 -0.05857 0.58698 -0.06551 C 0.58737 -0.0831 0.5875 -0.10046 0.58815 -0.11782 C 0.58828 -0.12176 0.58893 -0.12546 0.58919 -0.1294 C 0.58958 -0.1338 0.58997 -0.13843 0.59036 -0.14282 C 0.58997 -0.16296 0.58984 -0.18287 0.58919 -0.20278 C 0.58906 -0.20532 0.58854 -0.20787 0.58815 -0.21042 C 0.58776 -0.2125 0.58698 -0.2162 0.58698 -0.2162 L 0.5849 -0.23357 " pathEditMode="relative" ptsTypes="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1018 L 0.00586 -0.01018 C 0.02578 -0.02338 0.03503 -0.03657 0.05794 -0.01203 C 0.06276 -0.00694 0.06797 0.04653 0.06888 0.05162 C 0.08255 0.13612 0.07344 0.097 0.09818 0.15602 C 0.10755 0.17825 0.11498 0.20278 0.12539 0.22362 C 0.12826 0.2294 0.12995 0.2382 0.13412 0.24098 C 0.15221 0.25301 0.18581 0.25162 0.20365 0.25255 C 0.21524 0.27315 0.20313 0.25325 0.24492 0.26412 C 0.25195 0.26598 0.25873 0.26922 0.26563 0.27176 C 0.26667 0.27315 0.26758 0.27547 0.26888 0.2757 C 0.33034 0.29075 0.3112 0.29329 0.35143 0.27963 C 0.35651 0.27061 0.36276 0.2632 0.36667 0.25255 C 0.36953 0.24468 0.36966 0.2345 0.37096 0.22547 C 0.37878 0.17223 0.3737 0.19977 0.37761 0.17917 C 0.37643 0.15255 0.37852 0.16158 0.37539 0.15024 L 0.37539 0.15024 " pathEditMode="relative" ptsTypes="AAAAAAAAA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74 L 0.00182 0.0074 C 0.11875 0.01666 0.06758 -0.00533 0.15716 0.05555 C 0.1582 0.06018 0.15833 0.06597 0.16042 0.06921 C 0.16276 0.07245 0.16628 0.07129 0.16914 0.07314 C 0.1707 0.07407 0.17201 0.07569 0.17344 0.07685 C 0.22982 0.06736 0.16836 0.08912 0.20612 0.04027 C 0.21615 0.02708 0.2293 0.02337 0.24089 0.01504 C 0.3082 0.03356 0.24583 0.00023 0.2724 0.05555 C 0.27565 0.06273 0.28268 0.05833 0.2875 0.06134 C 0.30299 0.07129 0.31797 0.08333 0.3332 0.09444 C 0.39102 0.05694 0.38763 0.09004 0.39844 0.02847 C 0.39857 0.02731 0.39844 0.02592 0.39844 0.02476 L 0.39844 0.02476 " pathEditMode="relative" ptsTypes="AAAAAAAAAAAA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Berlin Sans FB Demi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SOFIA MALI SILLER VALDES</dc:creator>
  <cp:lastModifiedBy>SOFIA MALI SILLER VALDES</cp:lastModifiedBy>
  <cp:revision>4</cp:revision>
  <dcterms:created xsi:type="dcterms:W3CDTF">2021-11-10T03:50:22Z</dcterms:created>
  <dcterms:modified xsi:type="dcterms:W3CDTF">2021-11-11T01:09:19Z</dcterms:modified>
</cp:coreProperties>
</file>