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67" r:id="rId5"/>
    <p:sldId id="272" r:id="rId6"/>
    <p:sldId id="268" r:id="rId7"/>
    <p:sldId id="269" r:id="rId8"/>
    <p:sldId id="260" r:id="rId9"/>
    <p:sldId id="273" r:id="rId10"/>
    <p:sldId id="261" r:id="rId11"/>
    <p:sldId id="262" r:id="rId12"/>
    <p:sldId id="263" r:id="rId13"/>
    <p:sldId id="271" r:id="rId14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1FD016"/>
    <a:srgbClr val="5B9BD5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91" autoAdjust="0"/>
    <p:restoredTop sz="94660"/>
  </p:normalViewPr>
  <p:slideViewPr>
    <p:cSldViewPr snapToGrid="0">
      <p:cViewPr varScale="1">
        <p:scale>
          <a:sx n="69" d="100"/>
          <a:sy n="69" d="100"/>
        </p:scale>
        <p:origin x="81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14DEDB-BB32-4681-833D-DA190ADA46EF}" type="datetimeFigureOut">
              <a:rPr lang="es-MX" smtClean="0"/>
              <a:t>10/11/2021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CB0985-3671-4AC8-89FD-F95DC283696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049125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D4466-1F8E-4483-B385-78837584B56D}" type="datetimeFigureOut">
              <a:rPr lang="es-MX" smtClean="0"/>
              <a:t>10/11/2021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D9D58-1305-4730-976A-2E88FCE814F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97493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D4466-1F8E-4483-B385-78837584B56D}" type="datetimeFigureOut">
              <a:rPr lang="es-MX" smtClean="0"/>
              <a:t>10/11/2021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D9D58-1305-4730-976A-2E88FCE814F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84479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D4466-1F8E-4483-B385-78837584B56D}" type="datetimeFigureOut">
              <a:rPr lang="es-MX" smtClean="0"/>
              <a:t>10/11/2021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D9D58-1305-4730-976A-2E88FCE814F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60263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D4466-1F8E-4483-B385-78837584B56D}" type="datetimeFigureOut">
              <a:rPr lang="es-MX" smtClean="0"/>
              <a:t>10/11/2021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D9D58-1305-4730-976A-2E88FCE814F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21754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D4466-1F8E-4483-B385-78837584B56D}" type="datetimeFigureOut">
              <a:rPr lang="es-MX" smtClean="0"/>
              <a:t>10/11/2021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D9D58-1305-4730-976A-2E88FCE814F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5053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D4466-1F8E-4483-B385-78837584B56D}" type="datetimeFigureOut">
              <a:rPr lang="es-MX" smtClean="0"/>
              <a:t>10/11/2021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D9D58-1305-4730-976A-2E88FCE814F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487306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D4466-1F8E-4483-B385-78837584B56D}" type="datetimeFigureOut">
              <a:rPr lang="es-MX" smtClean="0"/>
              <a:t>10/11/2021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D9D58-1305-4730-976A-2E88FCE814F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89351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D4466-1F8E-4483-B385-78837584B56D}" type="datetimeFigureOut">
              <a:rPr lang="es-MX" smtClean="0"/>
              <a:t>10/11/2021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D9D58-1305-4730-976A-2E88FCE814F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06821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D4466-1F8E-4483-B385-78837584B56D}" type="datetimeFigureOut">
              <a:rPr lang="es-MX" smtClean="0"/>
              <a:t>10/11/2021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D9D58-1305-4730-976A-2E88FCE814F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24190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D4466-1F8E-4483-B385-78837584B56D}" type="datetimeFigureOut">
              <a:rPr lang="es-MX" smtClean="0"/>
              <a:t>10/11/2021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D9D58-1305-4730-976A-2E88FCE814F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77528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D4466-1F8E-4483-B385-78837584B56D}" type="datetimeFigureOut">
              <a:rPr lang="es-MX" smtClean="0"/>
              <a:t>10/11/2021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D9D58-1305-4730-976A-2E88FCE814F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49773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1D4466-1F8E-4483-B385-78837584B56D}" type="datetimeFigureOut">
              <a:rPr lang="es-MX" smtClean="0"/>
              <a:t>10/11/2021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AD9D58-1305-4730-976A-2E88FCE814F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3739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2105891" y="2422497"/>
            <a:ext cx="79802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9600" dirty="0" smtClean="0">
                <a:latin typeface="Broadway" panose="04040905080B02020502" pitchFamily="82" charset="0"/>
              </a:rPr>
              <a:t>Desayunos </a:t>
            </a:r>
            <a:endParaRPr lang="es-MX" sz="9600" dirty="0">
              <a:latin typeface="Broadway" panose="04040905080B020205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2721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n en Cocina 1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968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69579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elicioso sándwich de jamón con queso Receta de Mariana Ortiz- Cookp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723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51698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Burritos de pollo con esta sencilla receta en Thermomi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93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31144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678872" y="443345"/>
            <a:ext cx="5295675" cy="1323439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es-MX" sz="4000" dirty="0" smtClean="0">
                <a:solidFill>
                  <a:srgbClr val="0070C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Broadway" panose="04040905080B02020502" pitchFamily="82" charset="0"/>
              </a:rPr>
              <a:t>¿Qué tan bien me alimento?</a:t>
            </a:r>
            <a:endParaRPr lang="es-MX" sz="4000" dirty="0">
              <a:solidFill>
                <a:srgbClr val="0070C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Broadway" panose="04040905080B02020502" pitchFamily="82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842952" y="2207424"/>
            <a:ext cx="4364182" cy="18158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2800" dirty="0" smtClean="0">
                <a:latin typeface="Bell MT" panose="02020503060305020303" pitchFamily="18" charset="0"/>
              </a:rPr>
              <a:t>Gira la ruleta y depende de lo que te caiga (mañana, tarde o noche) mencionaras que es lo que comes </a:t>
            </a:r>
            <a:endParaRPr lang="es-MX" sz="2800" dirty="0">
              <a:latin typeface="Bell MT" panose="02020503060305020303" pitchFamily="18" charset="0"/>
            </a:endParaRPr>
          </a:p>
        </p:txBody>
      </p:sp>
      <p:sp>
        <p:nvSpPr>
          <p:cNvPr id="18" name="Trapecio 17"/>
          <p:cNvSpPr/>
          <p:nvPr/>
        </p:nvSpPr>
        <p:spPr>
          <a:xfrm>
            <a:off x="7270904" y="5382006"/>
            <a:ext cx="3435287" cy="1336431"/>
          </a:xfrm>
          <a:prstGeom prst="trapezoid">
            <a:avLst/>
          </a:prstGeom>
          <a:solidFill>
            <a:srgbClr val="FF00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7" name="ruleta"/>
          <p:cNvPicPr>
            <a:picLocks noChangeAspect="1"/>
          </p:cNvPicPr>
          <p:nvPr/>
        </p:nvPicPr>
        <p:blipFill rotWithShape="1">
          <a:blip r:embed="rId3"/>
          <a:srcRect l="14310" r="15011"/>
          <a:stretch/>
        </p:blipFill>
        <p:spPr>
          <a:xfrm>
            <a:off x="6096000" y="93459"/>
            <a:ext cx="5876925" cy="5518765"/>
          </a:xfrm>
          <a:prstGeom prst="rect">
            <a:avLst/>
          </a:prstGeom>
        </p:spPr>
      </p:pic>
      <p:sp>
        <p:nvSpPr>
          <p:cNvPr id="19" name="Flecha derecha 18"/>
          <p:cNvSpPr/>
          <p:nvPr/>
        </p:nvSpPr>
        <p:spPr>
          <a:xfrm rot="19413612">
            <a:off x="5817478" y="3703893"/>
            <a:ext cx="1739363" cy="1525992"/>
          </a:xfrm>
          <a:prstGeom prst="rightArrow">
            <a:avLst/>
          </a:prstGeom>
          <a:solidFill>
            <a:srgbClr val="7030A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pSp>
        <p:nvGrpSpPr>
          <p:cNvPr id="22" name="Grupo 21"/>
          <p:cNvGrpSpPr/>
          <p:nvPr/>
        </p:nvGrpSpPr>
        <p:grpSpPr>
          <a:xfrm>
            <a:off x="2585322" y="4360982"/>
            <a:ext cx="1856935" cy="1941342"/>
            <a:chOff x="2585322" y="4360982"/>
            <a:chExt cx="1856935" cy="1941342"/>
          </a:xfrm>
        </p:grpSpPr>
        <p:sp>
          <p:nvSpPr>
            <p:cNvPr id="20" name="boton"/>
            <p:cNvSpPr/>
            <p:nvPr/>
          </p:nvSpPr>
          <p:spPr>
            <a:xfrm>
              <a:off x="2585322" y="4360982"/>
              <a:ext cx="1856935" cy="1941342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1" name="CuadroTexto 20"/>
            <p:cNvSpPr txBox="1"/>
            <p:nvPr/>
          </p:nvSpPr>
          <p:spPr>
            <a:xfrm>
              <a:off x="2668128" y="4965893"/>
              <a:ext cx="17741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3600" dirty="0" smtClean="0">
                  <a:latin typeface="Broadway" panose="04040905080B02020502" pitchFamily="82" charset="0"/>
                </a:rPr>
                <a:t>INICIO </a:t>
              </a:r>
              <a:endParaRPr lang="es-MX" sz="3600" dirty="0">
                <a:latin typeface="Broadway" panose="04040905080B02020502" pitchFamily="8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8180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914" y="0"/>
            <a:ext cx="122199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411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39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98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625"/>
            <a:ext cx="12192000" cy="686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936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2105891" y="2422497"/>
            <a:ext cx="79802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9600" dirty="0" smtClean="0">
                <a:latin typeface="Broadway" panose="04040905080B02020502" pitchFamily="82" charset="0"/>
              </a:rPr>
              <a:t>Comidas </a:t>
            </a:r>
            <a:endParaRPr lang="es-MX" sz="9600" dirty="0">
              <a:latin typeface="Broadway" panose="04040905080B020205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2426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as mejores cadenas fast food de pizzas en CDMX | Dónde I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61" b="5743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584762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acos de lengua con salsa verde. Receta tradicional mexica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635115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eliciosas recetas para niños - ENSALADA DE POLLO CON VERDUR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54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554208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2452255" y="2272145"/>
            <a:ext cx="656503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9600" dirty="0" smtClean="0">
                <a:latin typeface="Broadway" panose="04040905080B02020502" pitchFamily="82" charset="0"/>
              </a:rPr>
              <a:t>Cenas</a:t>
            </a:r>
            <a:r>
              <a:rPr lang="es-MX" dirty="0" smtClean="0">
                <a:latin typeface="Broadway" panose="04040905080B02020502" pitchFamily="82" charset="0"/>
              </a:rPr>
              <a:t> </a:t>
            </a:r>
            <a:endParaRPr lang="es-MX" dirty="0">
              <a:latin typeface="Broadway" panose="04040905080B020205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6064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407</TotalTime>
  <Words>34</Words>
  <Application>Microsoft Office PowerPoint</Application>
  <PresentationFormat>Panorámica</PresentationFormat>
  <Paragraphs>6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9" baseType="lpstr">
      <vt:lpstr>Arial</vt:lpstr>
      <vt:lpstr>Bell MT</vt:lpstr>
      <vt:lpstr>Broadway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hp</dc:creator>
  <cp:lastModifiedBy>hp</cp:lastModifiedBy>
  <cp:revision>26</cp:revision>
  <dcterms:created xsi:type="dcterms:W3CDTF">2021-10-28T14:09:31Z</dcterms:created>
  <dcterms:modified xsi:type="dcterms:W3CDTF">2021-11-10T14:49:30Z</dcterms:modified>
</cp:coreProperties>
</file>