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1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4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0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3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2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coso escolar: cuando tu hijo es el agresor">
            <a:extLst>
              <a:ext uri="{FF2B5EF4-FFF2-40B4-BE49-F238E27FC236}">
                <a16:creationId xmlns:a16="http://schemas.microsoft.com/office/drawing/2014/main" id="{199599AA-AE33-4CDC-9AE1-A8671AF3D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DD872C49-A56E-4386-8679-9712427D3B03}"/>
              </a:ext>
            </a:extLst>
          </p:cNvPr>
          <p:cNvSpPr txBox="1">
            <a:spLocks/>
          </p:cNvSpPr>
          <p:nvPr/>
        </p:nvSpPr>
        <p:spPr>
          <a:xfrm>
            <a:off x="6492739" y="1890878"/>
            <a:ext cx="3370787" cy="153812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latin typeface="Arial Black" panose="020B0A04020102020204" pitchFamily="34" charset="0"/>
              </a:rPr>
              <a:t>Secuencia Didáctica: </a:t>
            </a:r>
          </a:p>
          <a:p>
            <a:r>
              <a:rPr lang="es-MX" sz="2400" b="1" dirty="0">
                <a:latin typeface="Arial Black" panose="020B0A04020102020204" pitchFamily="34" charset="0"/>
              </a:rPr>
              <a:t>Acoso Escolar </a:t>
            </a:r>
          </a:p>
        </p:txBody>
      </p:sp>
    </p:spTree>
    <p:extLst>
      <p:ext uri="{BB962C8B-B14F-4D97-AF65-F5344CB8AC3E}">
        <p14:creationId xmlns:p14="http://schemas.microsoft.com/office/powerpoint/2010/main" val="34435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DB4F0F-C080-496C-996D-4B9FD222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00" y="647104"/>
            <a:ext cx="6665975" cy="512064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Inicio: Escuchar el cuento de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A5F173-CA17-482C-9815-CB4DDB81A374}"/>
              </a:ext>
            </a:extLst>
          </p:cNvPr>
          <p:cNvSpPr txBox="1"/>
          <p:nvPr/>
        </p:nvSpPr>
        <p:spPr>
          <a:xfrm>
            <a:off x="1126436" y="1166842"/>
            <a:ext cx="57779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“Marina no quiere ir a clase” </a:t>
            </a:r>
          </a:p>
          <a:p>
            <a:pPr algn="just"/>
            <a:r>
              <a:rPr lang="es-MX" dirty="0"/>
              <a:t>Posteriormente dialogaran en grupo sobre las causas del porque mariana no quería asistir a clases. </a:t>
            </a:r>
          </a:p>
          <a:p>
            <a:pPr algn="just"/>
            <a:r>
              <a:rPr lang="es-MX" dirty="0"/>
              <a:t>Y responderán a las siguientes cuestiones.</a:t>
            </a:r>
          </a:p>
          <a:p>
            <a:pPr algn="just"/>
            <a:r>
              <a:rPr lang="es-MX" dirty="0"/>
              <a:t>¿Cómo creen que se sentía marina?</a:t>
            </a:r>
          </a:p>
          <a:p>
            <a:pPr algn="just"/>
            <a:r>
              <a:rPr lang="es-MX" dirty="0"/>
              <a:t>¿creen que esta bien o esta mal burlarse de los demás? </a:t>
            </a:r>
          </a:p>
          <a:p>
            <a:pPr algn="just"/>
            <a:r>
              <a:rPr lang="es-MX" dirty="0"/>
              <a:t>¿sabes lo que es el bullying?</a:t>
            </a:r>
          </a:p>
          <a:p>
            <a:pPr algn="just"/>
            <a:r>
              <a:rPr lang="es-MX" dirty="0"/>
              <a:t>¿Por qué es importante respetar a los demás?</a:t>
            </a:r>
          </a:p>
          <a:p>
            <a:pPr algn="just"/>
            <a:r>
              <a:rPr lang="es-MX" dirty="0"/>
              <a:t>¿te gustaría que te hicieran lo mismo que a marina?</a:t>
            </a:r>
          </a:p>
          <a:p>
            <a:pPr algn="just"/>
            <a:r>
              <a:rPr lang="es-MX" dirty="0"/>
              <a:t>Finalmente se colocaran en parejas frente a frente, cerraran los ojos y con ayuda de música relajante imaginaran que están en el lugar que mas les gusta jugando con su compañero, pensaran en tres cualidades de el y al final abrirán los ojos y les dirán sus cualidades a su compañero. </a:t>
            </a:r>
          </a:p>
          <a:p>
            <a:pPr algn="just"/>
            <a:endParaRPr lang="es-MX" dirty="0"/>
          </a:p>
        </p:txBody>
      </p:sp>
      <p:pic>
        <p:nvPicPr>
          <p:cNvPr id="1026" name="Picture 2" descr="Ilustración de Personas De Dibujos Animados Con Problema De Bullying y más  Vectores Libres de Derechos de Acoso escolar - iStock">
            <a:extLst>
              <a:ext uri="{FF2B5EF4-FFF2-40B4-BE49-F238E27FC236}">
                <a16:creationId xmlns:a16="http://schemas.microsoft.com/office/drawing/2014/main" id="{0830C3E3-8C70-4B46-A8CD-3567A688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3" y="3803372"/>
            <a:ext cx="4254998" cy="28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015516-88AD-4EDD-9A86-09A670ECC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34" y="298013"/>
            <a:ext cx="8636353" cy="1915099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Tendrán que observar la imagen e ir identificando las situaciones relacionadas al acoso escolar, mencionar que esta pasando en la escena detectada y como la podemos solucionar. Además pueden decir si han vivido algo parecido dentro del jardín o en sus familias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FFCFEF-410C-4FCA-BF58-95192F4CC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8" t="20314" r="17377" b="5990"/>
          <a:stretch/>
        </p:blipFill>
        <p:spPr>
          <a:xfrm>
            <a:off x="3903306" y="2292497"/>
            <a:ext cx="7015399" cy="4267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1E4E93-EC52-4F23-A562-B3FFC29C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46" y="298013"/>
            <a:ext cx="3172138" cy="17622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B8D563-F6C4-45A0-AE7C-772FD819C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812" l="9531" r="90000">
                        <a14:foregroundMark x1="39323" y1="47031" x2="40052" y2="41013"/>
                        <a14:foregroundMark x1="59583" y1="50911" x2="59427" y2="47348"/>
                        <a14:foregroundMark x1="61615" y1="62154" x2="59948" y2="48139"/>
                        <a14:foregroundMark x1="63229" y1="57799" x2="61250" y2="47110"/>
                        <a14:foregroundMark x1="61250" y1="47110" x2="54896" y2="51148"/>
                        <a14:foregroundMark x1="54896" y1="51148" x2="59583" y2="58036"/>
                        <a14:foregroundMark x1="59583" y1="58036" x2="60156" y2="58036"/>
                        <a14:foregroundMark x1="39115" y1="36817" x2="40781" y2="46635"/>
                        <a14:foregroundMark x1="40781" y1="46635" x2="39688" y2="54473"/>
                        <a14:foregroundMark x1="60677" y1="18369" x2="58073" y2="8630"/>
                        <a14:foregroundMark x1="58073" y1="8630" x2="47083" y2="238"/>
                        <a14:foregroundMark x1="62865" y1="47031" x2="57083" y2="44260"/>
                        <a14:foregroundMark x1="82240" y1="87807" x2="67552" y2="95249"/>
                        <a14:foregroundMark x1="79688" y1="90024" x2="71354" y2="95249"/>
                        <a14:foregroundMark x1="63958" y1="91924" x2="62344" y2="98021"/>
                        <a14:foregroundMark x1="73177" y1="96358" x2="80625" y2="87490"/>
                        <a14:foregroundMark x1="82813" y1="96041" x2="80417" y2="97466"/>
                        <a14:foregroundMark x1="44219" y1="94695" x2="29063" y2="93270"/>
                        <a14:foregroundMark x1="29063" y1="93270" x2="35885" y2="97150"/>
                        <a14:foregroundMark x1="35885" y1="97150" x2="40573" y2="97150"/>
                        <a14:foregroundMark x1="44375" y1="93824" x2="44375" y2="90024"/>
                        <a14:foregroundMark x1="27344" y1="98575" x2="23542" y2="91686"/>
                        <a14:foregroundMark x1="19948" y1="57482" x2="19375" y2="50040"/>
                        <a14:foregroundMark x1="9792" y1="60016" x2="9583" y2="57482"/>
                        <a14:foregroundMark x1="60677" y1="41251" x2="55781" y2="42359"/>
                        <a14:foregroundMark x1="25521" y1="98812" x2="22656" y2="89628"/>
                        <a14:foregroundMark x1="22656" y1="89628" x2="22656" y2="89470"/>
                      </a14:backgroundRemoval>
                    </a14:imgEffect>
                  </a14:imgLayer>
                </a14:imgProps>
              </a:ext>
            </a:extLst>
          </a:blip>
          <a:srcRect l="9238" r="9949"/>
          <a:stretch/>
        </p:blipFill>
        <p:spPr>
          <a:xfrm>
            <a:off x="567390" y="3578087"/>
            <a:ext cx="2955736" cy="24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3E67C-95BD-41D1-A2B3-D978AC52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" y="189973"/>
            <a:ext cx="8770571" cy="452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Cierre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E00D82-2D77-4EE6-A4F9-206A6C88A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280" y="2528382"/>
            <a:ext cx="4150300" cy="41503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0B09BF8-400E-41BF-AF38-91E9EF5EAE3B}"/>
              </a:ext>
            </a:extLst>
          </p:cNvPr>
          <p:cNvSpPr txBox="1">
            <a:spLocks/>
          </p:cNvSpPr>
          <p:nvPr/>
        </p:nvSpPr>
        <p:spPr>
          <a:xfrm>
            <a:off x="182880" y="641972"/>
            <a:ext cx="11467837" cy="16124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Forma un circulo en el suelo y recibe tres círculos pertenecientes al color del semáforo (verde, naranja y rojo). Posteriormente escucha con atención los ejemplos de convivencia entre compañeros y califícalos con los colores del semáforo.</a:t>
            </a:r>
          </a:p>
          <a:p>
            <a:r>
              <a:rPr lang="es-ES_tradnl" dirty="0"/>
              <a:t>El verde es aceptable, naranja puede mejorar ese comportamiento y rojo ese comportamiento no es adecuado. </a:t>
            </a:r>
          </a:p>
          <a:p>
            <a:r>
              <a:rPr lang="es-ES_tradnl" dirty="0"/>
              <a:t>Finalmente comenta con el resto de la clase como actuarias tu ante estas situaciones.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5A950F-C93D-46F2-9793-F2F310ED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0" y="3029608"/>
            <a:ext cx="2589487" cy="23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58F97-A1FF-4444-969B-8A79E6D2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22087"/>
            <a:ext cx="11514666" cy="946313"/>
          </a:xfrm>
        </p:spPr>
        <p:txBody>
          <a:bodyPr/>
          <a:lstStyle/>
          <a:p>
            <a:pPr algn="ctr"/>
            <a:r>
              <a:rPr lang="es-ES_tradnl" dirty="0"/>
              <a:t>MATERIAL DE APOYO……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1000AE-C211-40DE-B6FD-C9A70258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276" y="2403638"/>
            <a:ext cx="2380654" cy="4232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1A8478-6679-4301-94D7-57E09E3D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6" y="2625725"/>
            <a:ext cx="5528734" cy="39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753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269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Meiryo</vt:lpstr>
      <vt:lpstr>Arial Black</vt:lpstr>
      <vt:lpstr>Corbel</vt:lpstr>
      <vt:lpstr>SketchLinesVTI</vt:lpstr>
      <vt:lpstr>Presentación de PowerPoint</vt:lpstr>
      <vt:lpstr>Presentación de PowerPoint</vt:lpstr>
      <vt:lpstr>Presentación de PowerPoint</vt:lpstr>
      <vt:lpstr>Cierre </vt:lpstr>
      <vt:lpstr>MATERIAL DE APOYO……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MARCELA QUEZADA VILLAGOMEZ</dc:creator>
  <cp:lastModifiedBy>MQ</cp:lastModifiedBy>
  <cp:revision>8</cp:revision>
  <dcterms:created xsi:type="dcterms:W3CDTF">2021-11-04T02:44:00Z</dcterms:created>
  <dcterms:modified xsi:type="dcterms:W3CDTF">2021-11-12T05:28:29Z</dcterms:modified>
</cp:coreProperties>
</file>