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5"/>
  </p:notesMasterIdLst>
  <p:sldIdLst>
    <p:sldId id="312" r:id="rId2"/>
    <p:sldId id="256" r:id="rId3"/>
    <p:sldId id="318" r:id="rId4"/>
    <p:sldId id="313" r:id="rId5"/>
    <p:sldId id="258" r:id="rId6"/>
    <p:sldId id="317" r:id="rId7"/>
    <p:sldId id="314" r:id="rId8"/>
    <p:sldId id="316" r:id="rId9"/>
    <p:sldId id="273" r:id="rId10"/>
    <p:sldId id="260" r:id="rId11"/>
    <p:sldId id="261" r:id="rId12"/>
    <p:sldId id="319" r:id="rId13"/>
    <p:sldId id="320" r:id="rId14"/>
  </p:sldIdLst>
  <p:sldSz cx="9144000" cy="5143500" type="screen16x9"/>
  <p:notesSz cx="6858000" cy="9144000"/>
  <p:embeddedFontLst>
    <p:embeddedFont>
      <p:font typeface="Avenir Next LT Pro" panose="020B0504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ambria Math" panose="02040503050406030204" pitchFamily="18" charset="0"/>
      <p:regular r:id="rId24"/>
    </p:embeddedFont>
    <p:embeddedFont>
      <p:font typeface="Karla" pitchFamily="2" charset="0"/>
      <p:regular r:id="rId25"/>
      <p:bold r:id="rId26"/>
      <p:italic r:id="rId27"/>
      <p:boldItalic r:id="rId28"/>
    </p:embeddedFont>
    <p:embeddedFont>
      <p:font typeface="Love Ya Like A Sister" panose="020B0604020202020204" charset="0"/>
      <p:regular r:id="rId29"/>
    </p:embeddedFont>
    <p:embeddedFont>
      <p:font typeface="trebuchet ms" panose="020B0603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18">
          <p15:clr>
            <a:srgbClr val="9AA0A6"/>
          </p15:clr>
        </p15:guide>
        <p15:guide id="2" orient="horz" pos="2610">
          <p15:clr>
            <a:srgbClr val="9AA0A6"/>
          </p15:clr>
        </p15:guide>
        <p15:guide id="3" orient="horz" pos="925">
          <p15:clr>
            <a:srgbClr val="9AA0A6"/>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45651A-9A4F-4537-A803-F629D01692BD}">
  <a:tblStyle styleId="{AF45651A-9A4F-4537-A803-F629D01692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snapToGrid="0">
      <p:cViewPr varScale="1">
        <p:scale>
          <a:sx n="87" d="100"/>
          <a:sy n="87" d="100"/>
        </p:scale>
        <p:origin x="906" y="72"/>
      </p:cViewPr>
      <p:guideLst>
        <p:guide orient="horz" pos="618"/>
        <p:guide orient="horz" pos="2610"/>
        <p:guide orient="horz" pos="92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031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460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088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894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4508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51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460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gc6afe13f5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4" name="Google Shape;1784;gc6afe13f5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c45de99c7e_0_18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c45de99c7e_0_18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35800" y="213550"/>
            <a:ext cx="8672393" cy="4716400"/>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Google Shape;36;p2"/>
          <p:cNvSpPr txBox="1">
            <a:spLocks noGrp="1"/>
          </p:cNvSpPr>
          <p:nvPr>
            <p:ph type="subTitle" idx="1"/>
          </p:nvPr>
        </p:nvSpPr>
        <p:spPr>
          <a:xfrm>
            <a:off x="2471825" y="365722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7" name="Google Shape;37;p2"/>
          <p:cNvSpPr txBox="1">
            <a:spLocks noGrp="1"/>
          </p:cNvSpPr>
          <p:nvPr>
            <p:ph type="ctrTitle"/>
          </p:nvPr>
        </p:nvSpPr>
        <p:spPr>
          <a:xfrm>
            <a:off x="2471950" y="2988163"/>
            <a:ext cx="4567500" cy="5202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2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8" name="Google Shape;38;p2"/>
          <p:cNvSpPr txBox="1">
            <a:spLocks noGrp="1"/>
          </p:cNvSpPr>
          <p:nvPr>
            <p:ph type="ctrTitle" idx="2"/>
          </p:nvPr>
        </p:nvSpPr>
        <p:spPr>
          <a:xfrm>
            <a:off x="2471950" y="1038050"/>
            <a:ext cx="4567500" cy="1864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2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1"/>
        </a:solidFill>
        <a:effectLst/>
      </p:bgPr>
    </p:bg>
    <p:spTree>
      <p:nvGrpSpPr>
        <p:cNvPr id="1" name="Shape 35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BLANK_1_1_1_1_1_1_1_2">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235800" y="213550"/>
            <a:ext cx="8672393" cy="4716400"/>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5">
  <p:cSld name="TITLE_AND_BODY_1">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235725" y="229350"/>
            <a:ext cx="8672400" cy="46848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235800" y="213550"/>
            <a:ext cx="8672393" cy="4716400"/>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8" name="Google Shape;68;p3"/>
          <p:cNvSpPr txBox="1">
            <a:spLocks noGrp="1"/>
          </p:cNvSpPr>
          <p:nvPr>
            <p:ph type="title"/>
          </p:nvPr>
        </p:nvSpPr>
        <p:spPr>
          <a:xfrm>
            <a:off x="2575588" y="2508513"/>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3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 name="Google Shape;69;p3"/>
          <p:cNvSpPr txBox="1">
            <a:spLocks noGrp="1"/>
          </p:cNvSpPr>
          <p:nvPr>
            <p:ph type="title" idx="2" hasCustomPrompt="1"/>
          </p:nvPr>
        </p:nvSpPr>
        <p:spPr>
          <a:xfrm>
            <a:off x="3180250" y="1095663"/>
            <a:ext cx="3150900" cy="16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1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0" name="Google Shape;70;p3"/>
          <p:cNvSpPr txBox="1">
            <a:spLocks noGrp="1"/>
          </p:cNvSpPr>
          <p:nvPr>
            <p:ph type="subTitle" idx="1"/>
          </p:nvPr>
        </p:nvSpPr>
        <p:spPr>
          <a:xfrm>
            <a:off x="2575588" y="3566038"/>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235725" y="229350"/>
            <a:ext cx="8672400" cy="46848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5" name="Google Shape;75;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720000" y="1237080"/>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cxnSp>
        <p:nvCxnSpPr>
          <p:cNvPr id="77" name="Google Shape;77;p4"/>
          <p:cNvCxnSpPr/>
          <p:nvPr/>
        </p:nvCxnSpPr>
        <p:spPr>
          <a:xfrm>
            <a:off x="816775" y="1104300"/>
            <a:ext cx="621900" cy="0"/>
          </a:xfrm>
          <a:prstGeom prst="straightConnector1">
            <a:avLst/>
          </a:prstGeom>
          <a:noFill/>
          <a:ln w="19050" cap="flat" cmpd="sng">
            <a:solidFill>
              <a:schemeClr val="dk2"/>
            </a:solidFill>
            <a:prstDash val="dash"/>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235800" y="213550"/>
            <a:ext cx="8672393" cy="4716400"/>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0" name="Google Shape;130;p8"/>
          <p:cNvSpPr txBox="1">
            <a:spLocks noGrp="1"/>
          </p:cNvSpPr>
          <p:nvPr>
            <p:ph type="title"/>
          </p:nvPr>
        </p:nvSpPr>
        <p:spPr>
          <a:xfrm>
            <a:off x="2524600" y="1307100"/>
            <a:ext cx="4462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130359" y="664915"/>
            <a:ext cx="6883279" cy="3813652"/>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1" name="Google Shape;171;p10"/>
          <p:cNvSpPr txBox="1">
            <a:spLocks noGrp="1"/>
          </p:cNvSpPr>
          <p:nvPr>
            <p:ph type="title"/>
          </p:nvPr>
        </p:nvSpPr>
        <p:spPr>
          <a:xfrm>
            <a:off x="720000" y="1443900"/>
            <a:ext cx="4260300" cy="225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5300">
                <a:solidFill>
                  <a:schemeClr val="lt1"/>
                </a:solidFill>
              </a:defRPr>
            </a:lvl1pPr>
            <a:lvl2pPr lvl="1" rtl="0">
              <a:spcBef>
                <a:spcPts val="0"/>
              </a:spcBef>
              <a:spcAft>
                <a:spcPts val="0"/>
              </a:spcAft>
              <a:buClr>
                <a:schemeClr val="lt1"/>
              </a:buClr>
              <a:buSzPts val="5300"/>
              <a:buNone/>
              <a:defRPr sz="5300">
                <a:solidFill>
                  <a:schemeClr val="lt1"/>
                </a:solidFill>
              </a:defRPr>
            </a:lvl2pPr>
            <a:lvl3pPr lvl="2" rtl="0">
              <a:spcBef>
                <a:spcPts val="0"/>
              </a:spcBef>
              <a:spcAft>
                <a:spcPts val="0"/>
              </a:spcAft>
              <a:buClr>
                <a:schemeClr val="lt1"/>
              </a:buClr>
              <a:buSzPts val="5300"/>
              <a:buNone/>
              <a:defRPr sz="5300">
                <a:solidFill>
                  <a:schemeClr val="lt1"/>
                </a:solidFill>
              </a:defRPr>
            </a:lvl3pPr>
            <a:lvl4pPr lvl="3" rtl="0">
              <a:spcBef>
                <a:spcPts val="0"/>
              </a:spcBef>
              <a:spcAft>
                <a:spcPts val="0"/>
              </a:spcAft>
              <a:buClr>
                <a:schemeClr val="lt1"/>
              </a:buClr>
              <a:buSzPts val="5300"/>
              <a:buNone/>
              <a:defRPr sz="5300">
                <a:solidFill>
                  <a:schemeClr val="lt1"/>
                </a:solidFill>
              </a:defRPr>
            </a:lvl4pPr>
            <a:lvl5pPr lvl="4" rtl="0">
              <a:spcBef>
                <a:spcPts val="0"/>
              </a:spcBef>
              <a:spcAft>
                <a:spcPts val="0"/>
              </a:spcAft>
              <a:buClr>
                <a:schemeClr val="lt1"/>
              </a:buClr>
              <a:buSzPts val="5300"/>
              <a:buNone/>
              <a:defRPr sz="5300">
                <a:solidFill>
                  <a:schemeClr val="lt1"/>
                </a:solidFill>
              </a:defRPr>
            </a:lvl5pPr>
            <a:lvl6pPr lvl="5" rtl="0">
              <a:spcBef>
                <a:spcPts val="0"/>
              </a:spcBef>
              <a:spcAft>
                <a:spcPts val="0"/>
              </a:spcAft>
              <a:buClr>
                <a:schemeClr val="lt1"/>
              </a:buClr>
              <a:buSzPts val="5300"/>
              <a:buNone/>
              <a:defRPr sz="5300">
                <a:solidFill>
                  <a:schemeClr val="lt1"/>
                </a:solidFill>
              </a:defRPr>
            </a:lvl6pPr>
            <a:lvl7pPr lvl="6" rtl="0">
              <a:spcBef>
                <a:spcPts val="0"/>
              </a:spcBef>
              <a:spcAft>
                <a:spcPts val="0"/>
              </a:spcAft>
              <a:buClr>
                <a:schemeClr val="lt1"/>
              </a:buClr>
              <a:buSzPts val="5300"/>
              <a:buNone/>
              <a:defRPr sz="5300">
                <a:solidFill>
                  <a:schemeClr val="lt1"/>
                </a:solidFill>
              </a:defRPr>
            </a:lvl7pPr>
            <a:lvl8pPr lvl="7" rtl="0">
              <a:spcBef>
                <a:spcPts val="0"/>
              </a:spcBef>
              <a:spcAft>
                <a:spcPts val="0"/>
              </a:spcAft>
              <a:buClr>
                <a:schemeClr val="lt1"/>
              </a:buClr>
              <a:buSzPts val="5300"/>
              <a:buNone/>
              <a:defRPr sz="5300">
                <a:solidFill>
                  <a:schemeClr val="lt1"/>
                </a:solidFill>
              </a:defRPr>
            </a:lvl8pPr>
            <a:lvl9pPr lvl="8" rtl="0">
              <a:spcBef>
                <a:spcPts val="0"/>
              </a:spcBef>
              <a:spcAft>
                <a:spcPts val="0"/>
              </a:spcAft>
              <a:buClr>
                <a:schemeClr val="lt1"/>
              </a:buClr>
              <a:buSzPts val="5300"/>
              <a:buNone/>
              <a:defRPr sz="53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235800" y="213550"/>
            <a:ext cx="8672393" cy="4716400"/>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1" name="Google Shape;231;p13"/>
          <p:cNvSpPr txBox="1">
            <a:spLocks noGrp="1"/>
          </p:cNvSpPr>
          <p:nvPr>
            <p:ph type="title"/>
          </p:nvPr>
        </p:nvSpPr>
        <p:spPr>
          <a:xfrm>
            <a:off x="2466681" y="3331163"/>
            <a:ext cx="4828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2" name="Google Shape;232;p13"/>
          <p:cNvSpPr txBox="1">
            <a:spLocks noGrp="1"/>
          </p:cNvSpPr>
          <p:nvPr>
            <p:ph type="subTitle" idx="1"/>
          </p:nvPr>
        </p:nvSpPr>
        <p:spPr>
          <a:xfrm>
            <a:off x="2466575" y="1280438"/>
            <a:ext cx="4828500" cy="196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dk2"/>
        </a:solidFill>
        <a:effectLst/>
      </p:bgPr>
    </p:bg>
    <p:spTree>
      <p:nvGrpSpPr>
        <p:cNvPr id="1" name="Shape 35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accent2"/>
        </a:solidFill>
        <a:effectLst/>
      </p:bgPr>
    </p:bg>
    <p:spTree>
      <p:nvGrpSpPr>
        <p:cNvPr id="1" name="Shape 35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1pPr>
            <a:lvl2pPr lvl="1"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2pPr>
            <a:lvl3pPr lvl="2"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3pPr>
            <a:lvl4pPr lvl="3"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4pPr>
            <a:lvl5pPr lvl="4"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5pPr>
            <a:lvl6pPr lvl="5"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6pPr>
            <a:lvl7pPr lvl="6"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7pPr>
            <a:lvl8pPr lvl="7"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8pPr>
            <a:lvl9pPr lvl="8"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720000" y="1237080"/>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1600"/>
              </a:spcBef>
              <a:spcAft>
                <a:spcPts val="1600"/>
              </a:spcAft>
              <a:buClr>
                <a:schemeClr val="dk2"/>
              </a:buClr>
              <a:buSzPts val="1400"/>
              <a:buFont typeface="Karla"/>
              <a:buChar char="■"/>
              <a:defRPr>
                <a:solidFill>
                  <a:schemeClr val="dk2"/>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6" r:id="rId5"/>
    <p:sldLayoutId id="2147483658" r:id="rId6"/>
    <p:sldLayoutId id="2147483659"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2" name="Google Shape;532;p31"/>
          <p:cNvSpPr txBox="1">
            <a:spLocks noGrp="1"/>
          </p:cNvSpPr>
          <p:nvPr>
            <p:ph type="body" idx="1"/>
          </p:nvPr>
        </p:nvSpPr>
        <p:spPr>
          <a:xfrm>
            <a:off x="686783" y="593353"/>
            <a:ext cx="7704000" cy="425239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s-MX" sz="1800" b="1" dirty="0">
                <a:solidFill>
                  <a:schemeClr val="tx1">
                    <a:lumMod val="10000"/>
                  </a:schemeClr>
                </a:solidFill>
              </a:rPr>
              <a:t>Escuela Normal de Educación Preescolar</a:t>
            </a:r>
          </a:p>
          <a:p>
            <a:pPr marL="0" lvl="0" indent="0" algn="ctr" rtl="0">
              <a:spcBef>
                <a:spcPts val="0"/>
              </a:spcBef>
              <a:spcAft>
                <a:spcPts val="0"/>
              </a:spcAft>
              <a:buClr>
                <a:schemeClr val="hlink"/>
              </a:buClr>
              <a:buSzPts val="1100"/>
              <a:buFont typeface="Arial"/>
              <a:buNone/>
            </a:pPr>
            <a:endParaRPr lang="es-MX" sz="1800" b="1" dirty="0">
              <a:solidFill>
                <a:schemeClr val="tx1">
                  <a:lumMod val="10000"/>
                </a:schemeClr>
              </a:solidFill>
            </a:endParaRPr>
          </a:p>
          <a:p>
            <a:pPr marL="0" lvl="0" indent="0" algn="ctr" rtl="0">
              <a:spcBef>
                <a:spcPts val="0"/>
              </a:spcBef>
              <a:spcAft>
                <a:spcPts val="0"/>
              </a:spcAft>
              <a:buClr>
                <a:schemeClr val="hlink"/>
              </a:buClr>
              <a:buSzPts val="1100"/>
              <a:buFont typeface="Arial"/>
              <a:buNone/>
            </a:pPr>
            <a:r>
              <a:rPr lang="es-MX" sz="1800" b="1" dirty="0">
                <a:solidFill>
                  <a:schemeClr val="tx1">
                    <a:lumMod val="10000"/>
                  </a:schemeClr>
                </a:solidFill>
              </a:rPr>
              <a:t>Pensamiento cuantitativo</a:t>
            </a:r>
          </a:p>
          <a:p>
            <a:pPr marL="0" lvl="0" indent="0" algn="ctr" rtl="0">
              <a:spcBef>
                <a:spcPts val="0"/>
              </a:spcBef>
              <a:spcAft>
                <a:spcPts val="0"/>
              </a:spcAft>
              <a:buClr>
                <a:schemeClr val="hlink"/>
              </a:buClr>
              <a:buSzPts val="1100"/>
              <a:buFont typeface="Arial"/>
              <a:buNone/>
            </a:pPr>
            <a:r>
              <a:rPr lang="es-MX" sz="1800" dirty="0">
                <a:solidFill>
                  <a:schemeClr val="tx1">
                    <a:lumMod val="10000"/>
                  </a:schemeClr>
                </a:solidFill>
              </a:rPr>
              <a:t>Docente: Diana Elizabeth Cerda Orocio</a:t>
            </a:r>
          </a:p>
          <a:p>
            <a:pPr marL="0" lvl="0" indent="0" algn="ctr" rtl="0">
              <a:spcBef>
                <a:spcPts val="0"/>
              </a:spcBef>
              <a:spcAft>
                <a:spcPts val="0"/>
              </a:spcAft>
              <a:buClr>
                <a:schemeClr val="hlink"/>
              </a:buClr>
              <a:buSzPts val="1100"/>
              <a:buFont typeface="Arial"/>
              <a:buNone/>
            </a:pPr>
            <a:endParaRPr lang="es-MX" sz="1800" dirty="0">
              <a:solidFill>
                <a:schemeClr val="tx1">
                  <a:lumMod val="10000"/>
                </a:schemeClr>
              </a:solidFill>
            </a:endParaRPr>
          </a:p>
          <a:p>
            <a:pPr marL="0" lvl="0" indent="0" algn="ctr" rtl="0">
              <a:spcBef>
                <a:spcPts val="0"/>
              </a:spcBef>
              <a:spcAft>
                <a:spcPts val="0"/>
              </a:spcAft>
              <a:buClr>
                <a:schemeClr val="hlink"/>
              </a:buClr>
              <a:buSzPts val="1100"/>
              <a:buFont typeface="Arial"/>
              <a:buNone/>
            </a:pPr>
            <a:r>
              <a:rPr lang="es-MX" sz="1800" dirty="0">
                <a:solidFill>
                  <a:schemeClr val="tx1">
                    <a:lumMod val="10000"/>
                  </a:schemeClr>
                </a:solidFill>
              </a:rPr>
              <a:t>Unidad III De los números en contexto a su fundamentación conceptual</a:t>
            </a:r>
          </a:p>
          <a:p>
            <a:pPr marL="0" lvl="0" indent="0" algn="ctr" rtl="0">
              <a:spcBef>
                <a:spcPts val="0"/>
              </a:spcBef>
              <a:spcAft>
                <a:spcPts val="0"/>
              </a:spcAft>
              <a:buClr>
                <a:schemeClr val="hlink"/>
              </a:buClr>
              <a:buSzPts val="1100"/>
              <a:buFont typeface="Arial"/>
              <a:buNone/>
            </a:pPr>
            <a:endParaRPr lang="es-MX" sz="1800" dirty="0">
              <a:solidFill>
                <a:schemeClr val="tx1">
                  <a:lumMod val="10000"/>
                </a:schemeClr>
              </a:solidFill>
            </a:endParaRPr>
          </a:p>
          <a:p>
            <a:pPr marL="0" lvl="0" indent="0" algn="ctr" rtl="0">
              <a:spcBef>
                <a:spcPts val="0"/>
              </a:spcBef>
              <a:spcAft>
                <a:spcPts val="0"/>
              </a:spcAft>
              <a:buClr>
                <a:schemeClr val="hlink"/>
              </a:buClr>
              <a:buSzPts val="1100"/>
              <a:buFont typeface="Arial"/>
              <a:buNone/>
            </a:pPr>
            <a:r>
              <a:rPr lang="es-MX" sz="1800" b="1" dirty="0">
                <a:solidFill>
                  <a:schemeClr val="tx1">
                    <a:lumMod val="10000"/>
                  </a:schemeClr>
                </a:solidFill>
              </a:rPr>
              <a:t>Sistemas de numeración: Sistema Hexadecimal </a:t>
            </a:r>
          </a:p>
          <a:p>
            <a:pPr marL="0" lvl="0" indent="0" algn="ctr" rtl="0">
              <a:spcBef>
                <a:spcPts val="0"/>
              </a:spcBef>
              <a:spcAft>
                <a:spcPts val="0"/>
              </a:spcAft>
              <a:buClr>
                <a:schemeClr val="hlink"/>
              </a:buClr>
              <a:buSzPts val="1100"/>
              <a:buFont typeface="Arial"/>
              <a:buNone/>
            </a:pPr>
            <a:endParaRPr lang="es-MX" sz="1800" dirty="0">
              <a:solidFill>
                <a:schemeClr val="tx1">
                  <a:lumMod val="10000"/>
                </a:schemeClr>
              </a:solidFill>
            </a:endParaRPr>
          </a:p>
          <a:p>
            <a:pPr marL="0" lvl="0" indent="0" algn="ctr" rtl="0">
              <a:spcBef>
                <a:spcPts val="0"/>
              </a:spcBef>
              <a:spcAft>
                <a:spcPts val="0"/>
              </a:spcAft>
              <a:buClr>
                <a:schemeClr val="hlink"/>
              </a:buClr>
              <a:buSzPts val="1100"/>
              <a:buFont typeface="Arial"/>
              <a:buNone/>
            </a:pPr>
            <a:r>
              <a:rPr lang="es-MX" sz="1600" dirty="0">
                <a:solidFill>
                  <a:schemeClr val="tx1">
                    <a:lumMod val="10000"/>
                  </a:schemeClr>
                </a:solidFill>
              </a:rPr>
              <a:t>Alumnas:</a:t>
            </a:r>
          </a:p>
          <a:p>
            <a:pPr marL="0" lvl="0" indent="0" algn="ctr" rtl="0">
              <a:spcBef>
                <a:spcPts val="0"/>
              </a:spcBef>
              <a:spcAft>
                <a:spcPts val="0"/>
              </a:spcAft>
              <a:buClr>
                <a:schemeClr val="hlink"/>
              </a:buClr>
              <a:buSzPts val="1100"/>
              <a:buFont typeface="Arial"/>
              <a:buNone/>
            </a:pPr>
            <a:r>
              <a:rPr lang="es-MX" sz="1600" dirty="0">
                <a:solidFill>
                  <a:schemeClr val="tx1">
                    <a:lumMod val="10000"/>
                  </a:schemeClr>
                </a:solidFill>
              </a:rPr>
              <a:t>Katia Itzel Garza Gaytán </a:t>
            </a:r>
          </a:p>
          <a:p>
            <a:pPr marL="0" lvl="0" indent="0" algn="ctr" rtl="0">
              <a:spcBef>
                <a:spcPts val="0"/>
              </a:spcBef>
              <a:spcAft>
                <a:spcPts val="0"/>
              </a:spcAft>
              <a:buClr>
                <a:schemeClr val="hlink"/>
              </a:buClr>
              <a:buSzPts val="1100"/>
              <a:buFont typeface="Arial"/>
              <a:buNone/>
            </a:pPr>
            <a:r>
              <a:rPr lang="es-MX" sz="1600" dirty="0">
                <a:solidFill>
                  <a:schemeClr val="tx1">
                    <a:lumMod val="10000"/>
                  </a:schemeClr>
                </a:solidFill>
              </a:rPr>
              <a:t>Lorena Alejandra González Lomas</a:t>
            </a:r>
          </a:p>
          <a:p>
            <a:pPr marL="0" lvl="0" indent="0" algn="ctr" rtl="0">
              <a:spcBef>
                <a:spcPts val="0"/>
              </a:spcBef>
              <a:spcAft>
                <a:spcPts val="0"/>
              </a:spcAft>
              <a:buClr>
                <a:schemeClr val="hlink"/>
              </a:buClr>
              <a:buSzPts val="1100"/>
              <a:buFont typeface="Arial"/>
              <a:buNone/>
            </a:pPr>
            <a:r>
              <a:rPr lang="es-MX" sz="1600" dirty="0">
                <a:solidFill>
                  <a:schemeClr val="tx1">
                    <a:lumMod val="10000"/>
                  </a:schemeClr>
                </a:solidFill>
              </a:rPr>
              <a:t>Teresa de Jesús Noriega Barrón</a:t>
            </a:r>
          </a:p>
          <a:p>
            <a:pPr marL="0" lvl="0" indent="0" algn="ctr" rtl="0">
              <a:spcBef>
                <a:spcPts val="0"/>
              </a:spcBef>
              <a:spcAft>
                <a:spcPts val="0"/>
              </a:spcAft>
              <a:buClr>
                <a:schemeClr val="hlink"/>
              </a:buClr>
              <a:buSzPts val="1100"/>
              <a:buFont typeface="Arial"/>
              <a:buNone/>
            </a:pPr>
            <a:r>
              <a:rPr lang="es-MX" sz="1600" dirty="0">
                <a:solidFill>
                  <a:schemeClr val="tx1">
                    <a:lumMod val="10000"/>
                  </a:schemeClr>
                </a:solidFill>
              </a:rPr>
              <a:t>Tamara Guadalupe Sansores Robles </a:t>
            </a:r>
          </a:p>
          <a:p>
            <a:pPr marL="0" lvl="0" indent="0" algn="ctr" rtl="0">
              <a:spcBef>
                <a:spcPts val="0"/>
              </a:spcBef>
              <a:spcAft>
                <a:spcPts val="0"/>
              </a:spcAft>
              <a:buClr>
                <a:schemeClr val="hlink"/>
              </a:buClr>
              <a:buSzPts val="1100"/>
              <a:buFont typeface="Arial"/>
              <a:buNone/>
            </a:pPr>
            <a:r>
              <a:rPr lang="es-MX" sz="1800" dirty="0">
                <a:solidFill>
                  <a:schemeClr val="tx1">
                    <a:lumMod val="10000"/>
                  </a:schemeClr>
                </a:solidFill>
              </a:rPr>
              <a:t> </a:t>
            </a:r>
          </a:p>
          <a:p>
            <a:pPr marL="0" lvl="0" indent="0" algn="l" rtl="0">
              <a:spcBef>
                <a:spcPts val="0"/>
              </a:spcBef>
              <a:spcAft>
                <a:spcPts val="0"/>
              </a:spcAft>
              <a:buClr>
                <a:schemeClr val="hlink"/>
              </a:buClr>
              <a:buSzPts val="1100"/>
              <a:buFont typeface="Arial"/>
              <a:buNone/>
            </a:pPr>
            <a:endParaRPr lang="es-MX" dirty="0"/>
          </a:p>
        </p:txBody>
      </p:sp>
      <p:grpSp>
        <p:nvGrpSpPr>
          <p:cNvPr id="533" name="Google Shape;533;p31"/>
          <p:cNvGrpSpPr/>
          <p:nvPr/>
        </p:nvGrpSpPr>
        <p:grpSpPr>
          <a:xfrm rot="10800000" flipH="1">
            <a:off x="7779471" y="817547"/>
            <a:ext cx="644529" cy="64625"/>
            <a:chOff x="15456318" y="3520944"/>
            <a:chExt cx="735848" cy="73781"/>
          </a:xfrm>
        </p:grpSpPr>
        <p:sp>
          <p:nvSpPr>
            <p:cNvPr id="534" name="Google Shape;534;p31"/>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31"/>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descr="Una señal con letras y números&#10;&#10;Descripción generada automáticamente con confianza baja">
            <a:extLst>
              <a:ext uri="{FF2B5EF4-FFF2-40B4-BE49-F238E27FC236}">
                <a16:creationId xmlns:a16="http://schemas.microsoft.com/office/drawing/2014/main" id="{CA9A97D8-077F-4CC9-AAF9-72FCB6384302}"/>
              </a:ext>
            </a:extLst>
          </p:cNvPr>
          <p:cNvPicPr>
            <a:picLocks noChangeAspect="1"/>
          </p:cNvPicPr>
          <p:nvPr/>
        </p:nvPicPr>
        <p:blipFill>
          <a:blip r:embed="rId3"/>
          <a:stretch>
            <a:fillRect/>
          </a:stretch>
        </p:blipFill>
        <p:spPr>
          <a:xfrm>
            <a:off x="374574" y="400930"/>
            <a:ext cx="1685249" cy="1253134"/>
          </a:xfrm>
          <a:prstGeom prst="rect">
            <a:avLst/>
          </a:prstGeom>
        </p:spPr>
      </p:pic>
      <p:sp>
        <p:nvSpPr>
          <p:cNvPr id="2" name="CuadroTexto 1">
            <a:extLst>
              <a:ext uri="{FF2B5EF4-FFF2-40B4-BE49-F238E27FC236}">
                <a16:creationId xmlns:a16="http://schemas.microsoft.com/office/drawing/2014/main" id="{839BBB44-E6F0-457E-88BE-14583E06716D}"/>
              </a:ext>
            </a:extLst>
          </p:cNvPr>
          <p:cNvSpPr txBox="1"/>
          <p:nvPr/>
        </p:nvSpPr>
        <p:spPr>
          <a:xfrm>
            <a:off x="6642838" y="4031417"/>
            <a:ext cx="2170323" cy="584775"/>
          </a:xfrm>
          <a:prstGeom prst="rect">
            <a:avLst/>
          </a:prstGeom>
          <a:noFill/>
        </p:spPr>
        <p:txBody>
          <a:bodyPr wrap="square" rtlCol="0">
            <a:spAutoFit/>
          </a:bodyPr>
          <a:lstStyle/>
          <a:p>
            <a:r>
              <a:rPr lang="es-MX" sz="1600" dirty="0">
                <a:latin typeface="Karla" pitchFamily="2" charset="0"/>
              </a:rPr>
              <a:t>Primer semestre Sección D</a:t>
            </a:r>
          </a:p>
        </p:txBody>
      </p:sp>
    </p:spTree>
    <p:extLst>
      <p:ext uri="{BB962C8B-B14F-4D97-AF65-F5344CB8AC3E}">
        <p14:creationId xmlns:p14="http://schemas.microsoft.com/office/powerpoint/2010/main" val="89525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67"/>
        <p:cNvGrpSpPr/>
        <p:nvPr/>
      </p:nvGrpSpPr>
      <p:grpSpPr>
        <a:xfrm>
          <a:off x="0" y="0"/>
          <a:ext cx="0" cy="0"/>
          <a:chOff x="0" y="0"/>
          <a:chExt cx="0" cy="0"/>
        </a:xfrm>
      </p:grpSpPr>
      <p:sp>
        <p:nvSpPr>
          <p:cNvPr id="568" name="Google Shape;568;p33"/>
          <p:cNvSpPr txBox="1">
            <a:spLocks noGrp="1"/>
          </p:cNvSpPr>
          <p:nvPr>
            <p:ph type="title"/>
          </p:nvPr>
        </p:nvSpPr>
        <p:spPr>
          <a:xfrm>
            <a:off x="1974768" y="881019"/>
            <a:ext cx="5334049"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solidFill>
                  <a:schemeClr val="tx2">
                    <a:lumMod val="50000"/>
                  </a:schemeClr>
                </a:solidFill>
              </a:rPr>
              <a:t>EJERCICIOS</a:t>
            </a:r>
            <a:endParaRPr sz="8000" b="1" dirty="0">
              <a:solidFill>
                <a:schemeClr val="tx2">
                  <a:lumMod val="50000"/>
                </a:schemeClr>
              </a:solidFill>
            </a:endParaRPr>
          </a:p>
        </p:txBody>
      </p:sp>
      <p:grpSp>
        <p:nvGrpSpPr>
          <p:cNvPr id="569" name="Google Shape;569;p33"/>
          <p:cNvGrpSpPr/>
          <p:nvPr/>
        </p:nvGrpSpPr>
        <p:grpSpPr>
          <a:xfrm>
            <a:off x="2830386" y="952411"/>
            <a:ext cx="1218879" cy="496090"/>
            <a:chOff x="5919077" y="1112303"/>
            <a:chExt cx="1218879" cy="496090"/>
          </a:xfrm>
        </p:grpSpPr>
        <p:sp>
          <p:nvSpPr>
            <p:cNvPr id="570" name="Google Shape;570;p33"/>
            <p:cNvSpPr/>
            <p:nvPr/>
          </p:nvSpPr>
          <p:spPr>
            <a:xfrm rot="-5053807">
              <a:off x="6884278" y="1350991"/>
              <a:ext cx="208637" cy="279159"/>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rot="-5053807">
              <a:off x="6311037" y="897438"/>
              <a:ext cx="355768" cy="936842"/>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rot="-5053807">
              <a:off x="7028857" y="1476506"/>
              <a:ext cx="99366" cy="93723"/>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rot="-5053807">
              <a:off x="5874153" y="1172687"/>
              <a:ext cx="217532" cy="106353"/>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rot="-5053807">
              <a:off x="5929236" y="1190596"/>
              <a:ext cx="246487" cy="110775"/>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rot="-5053807">
              <a:off x="5940279" y="1231350"/>
              <a:ext cx="177894" cy="41768"/>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rot="-5053807">
              <a:off x="5981675" y="1215979"/>
              <a:ext cx="177874" cy="41758"/>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rot="-5053807">
              <a:off x="6420406" y="990467"/>
              <a:ext cx="150120" cy="829096"/>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rot="-5053807">
              <a:off x="6439781" y="920001"/>
              <a:ext cx="150120" cy="829076"/>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rot="-5053807">
              <a:off x="6740997" y="1279958"/>
              <a:ext cx="54287" cy="184447"/>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rot="-5053807">
              <a:off x="6641429" y="1328923"/>
              <a:ext cx="26068" cy="23019"/>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33"/>
          <p:cNvGrpSpPr/>
          <p:nvPr/>
        </p:nvGrpSpPr>
        <p:grpSpPr>
          <a:xfrm>
            <a:off x="1540797" y="789840"/>
            <a:ext cx="6883279" cy="3813652"/>
            <a:chOff x="1540797" y="789840"/>
            <a:chExt cx="6883279" cy="3813652"/>
          </a:xfrm>
        </p:grpSpPr>
        <p:sp>
          <p:nvSpPr>
            <p:cNvPr id="582" name="Google Shape;582;p33"/>
            <p:cNvSpPr/>
            <p:nvPr/>
          </p:nvSpPr>
          <p:spPr>
            <a:xfrm rot="5400000">
              <a:off x="8021892" y="430455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rot="5400000">
              <a:off x="8359621" y="453688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rot="10800000">
              <a:off x="1540797" y="39589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rot="10800000">
              <a:off x="1542945" y="45370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rot="5400000">
              <a:off x="1783142" y="5555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rot="5400000">
              <a:off x="2120871" y="7878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rot="10800000">
              <a:off x="8359372" y="7898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rot="10800000">
              <a:off x="8361520" y="13679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33"/>
          <p:cNvGrpSpPr/>
          <p:nvPr/>
        </p:nvGrpSpPr>
        <p:grpSpPr>
          <a:xfrm>
            <a:off x="1572343" y="1365859"/>
            <a:ext cx="702000" cy="702025"/>
            <a:chOff x="1946450" y="2805750"/>
            <a:chExt cx="702000" cy="702025"/>
          </a:xfrm>
        </p:grpSpPr>
        <p:sp>
          <p:nvSpPr>
            <p:cNvPr id="591" name="Google Shape;591;p33"/>
            <p:cNvSpPr/>
            <p:nvPr/>
          </p:nvSpPr>
          <p:spPr>
            <a:xfrm>
              <a:off x="2176900" y="2883525"/>
              <a:ext cx="471550" cy="546425"/>
            </a:xfrm>
            <a:custGeom>
              <a:avLst/>
              <a:gdLst/>
              <a:ahLst/>
              <a:cxnLst/>
              <a:rect l="l" t="t" r="r" b="b"/>
              <a:pathLst>
                <a:path w="18862" h="21857" extrusionOk="0">
                  <a:moveTo>
                    <a:pt x="12340" y="1"/>
                  </a:moveTo>
                  <a:cubicBezTo>
                    <a:pt x="11467" y="1"/>
                    <a:pt x="10594" y="334"/>
                    <a:pt x="9928" y="1001"/>
                  </a:cubicBezTo>
                  <a:lnTo>
                    <a:pt x="8232" y="2697"/>
                  </a:lnTo>
                  <a:lnTo>
                    <a:pt x="0" y="10928"/>
                  </a:lnTo>
                  <a:lnTo>
                    <a:pt x="8232" y="19161"/>
                  </a:lnTo>
                  <a:lnTo>
                    <a:pt x="9928" y="20857"/>
                  </a:lnTo>
                  <a:cubicBezTo>
                    <a:pt x="10594" y="21524"/>
                    <a:pt x="11467" y="21857"/>
                    <a:pt x="12340" y="21857"/>
                  </a:cubicBezTo>
                  <a:cubicBezTo>
                    <a:pt x="13212" y="21857"/>
                    <a:pt x="14085" y="21524"/>
                    <a:pt x="14751" y="20857"/>
                  </a:cubicBezTo>
                  <a:cubicBezTo>
                    <a:pt x="16083" y="19524"/>
                    <a:pt x="16083" y="17367"/>
                    <a:pt x="14751" y="16036"/>
                  </a:cubicBezTo>
                  <a:lnTo>
                    <a:pt x="13055" y="14338"/>
                  </a:lnTo>
                  <a:lnTo>
                    <a:pt x="15453" y="14338"/>
                  </a:lnTo>
                  <a:cubicBezTo>
                    <a:pt x="17336" y="14338"/>
                    <a:pt x="18862" y="12811"/>
                    <a:pt x="18862" y="10930"/>
                  </a:cubicBezTo>
                  <a:cubicBezTo>
                    <a:pt x="18862" y="9045"/>
                    <a:pt x="17336" y="7520"/>
                    <a:pt x="15453" y="7520"/>
                  </a:cubicBezTo>
                  <a:lnTo>
                    <a:pt x="13055" y="7520"/>
                  </a:lnTo>
                  <a:lnTo>
                    <a:pt x="14751" y="5824"/>
                  </a:lnTo>
                  <a:cubicBezTo>
                    <a:pt x="16083" y="4491"/>
                    <a:pt x="16083" y="2333"/>
                    <a:pt x="14751" y="1001"/>
                  </a:cubicBezTo>
                  <a:cubicBezTo>
                    <a:pt x="14085" y="334"/>
                    <a:pt x="13212" y="1"/>
                    <a:pt x="12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1946450" y="2805750"/>
              <a:ext cx="436250" cy="702025"/>
            </a:xfrm>
            <a:custGeom>
              <a:avLst/>
              <a:gdLst/>
              <a:ahLst/>
              <a:cxnLst/>
              <a:rect l="l" t="t" r="r" b="b"/>
              <a:pathLst>
                <a:path w="17450" h="28081" extrusionOk="0">
                  <a:moveTo>
                    <a:pt x="14040" y="1"/>
                  </a:moveTo>
                  <a:cubicBezTo>
                    <a:pt x="12157" y="1"/>
                    <a:pt x="10632" y="1526"/>
                    <a:pt x="10632" y="3409"/>
                  </a:cubicBezTo>
                  <a:lnTo>
                    <a:pt x="10632" y="5808"/>
                  </a:lnTo>
                  <a:lnTo>
                    <a:pt x="8934" y="4112"/>
                  </a:lnTo>
                  <a:cubicBezTo>
                    <a:pt x="8268" y="3446"/>
                    <a:pt x="7396" y="3113"/>
                    <a:pt x="6523" y="3113"/>
                  </a:cubicBezTo>
                  <a:cubicBezTo>
                    <a:pt x="5651" y="3113"/>
                    <a:pt x="4778" y="3446"/>
                    <a:pt x="4112" y="4112"/>
                  </a:cubicBezTo>
                  <a:cubicBezTo>
                    <a:pt x="2779" y="5444"/>
                    <a:pt x="2779" y="7602"/>
                    <a:pt x="4112" y="8935"/>
                  </a:cubicBezTo>
                  <a:lnTo>
                    <a:pt x="5809" y="10631"/>
                  </a:lnTo>
                  <a:lnTo>
                    <a:pt x="3410" y="10631"/>
                  </a:lnTo>
                  <a:cubicBezTo>
                    <a:pt x="1527" y="10631"/>
                    <a:pt x="0" y="12156"/>
                    <a:pt x="0" y="14041"/>
                  </a:cubicBezTo>
                  <a:cubicBezTo>
                    <a:pt x="0" y="15924"/>
                    <a:pt x="1527" y="17449"/>
                    <a:pt x="3410" y="17449"/>
                  </a:cubicBezTo>
                  <a:lnTo>
                    <a:pt x="5809" y="17449"/>
                  </a:lnTo>
                  <a:lnTo>
                    <a:pt x="4112" y="19147"/>
                  </a:lnTo>
                  <a:cubicBezTo>
                    <a:pt x="2779" y="20478"/>
                    <a:pt x="2779" y="22637"/>
                    <a:pt x="4112" y="23968"/>
                  </a:cubicBezTo>
                  <a:cubicBezTo>
                    <a:pt x="4778" y="24635"/>
                    <a:pt x="5651" y="24968"/>
                    <a:pt x="6523" y="24968"/>
                  </a:cubicBezTo>
                  <a:cubicBezTo>
                    <a:pt x="7396" y="24968"/>
                    <a:pt x="8268" y="24635"/>
                    <a:pt x="8934" y="23968"/>
                  </a:cubicBezTo>
                  <a:lnTo>
                    <a:pt x="10632" y="22272"/>
                  </a:lnTo>
                  <a:lnTo>
                    <a:pt x="10632" y="24671"/>
                  </a:lnTo>
                  <a:cubicBezTo>
                    <a:pt x="10632" y="26554"/>
                    <a:pt x="12157" y="28080"/>
                    <a:pt x="14040" y="28080"/>
                  </a:cubicBezTo>
                  <a:cubicBezTo>
                    <a:pt x="15923" y="28080"/>
                    <a:pt x="17450" y="26554"/>
                    <a:pt x="17450" y="24671"/>
                  </a:cubicBezTo>
                  <a:lnTo>
                    <a:pt x="17450" y="22272"/>
                  </a:lnTo>
                  <a:cubicBezTo>
                    <a:pt x="12904" y="17725"/>
                    <a:pt x="12904" y="10354"/>
                    <a:pt x="17450" y="5806"/>
                  </a:cubicBezTo>
                  <a:lnTo>
                    <a:pt x="17450" y="3409"/>
                  </a:lnTo>
                  <a:cubicBezTo>
                    <a:pt x="17450" y="1526"/>
                    <a:pt x="15923" y="1"/>
                    <a:pt x="140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2141200" y="3139375"/>
              <a:ext cx="84225" cy="67075"/>
            </a:xfrm>
            <a:custGeom>
              <a:avLst/>
              <a:gdLst/>
              <a:ahLst/>
              <a:cxnLst/>
              <a:rect l="l" t="t" r="r" b="b"/>
              <a:pathLst>
                <a:path w="3369" h="2683" extrusionOk="0">
                  <a:moveTo>
                    <a:pt x="1685" y="0"/>
                  </a:moveTo>
                  <a:cubicBezTo>
                    <a:pt x="755" y="0"/>
                    <a:pt x="1" y="601"/>
                    <a:pt x="1" y="1341"/>
                  </a:cubicBezTo>
                  <a:cubicBezTo>
                    <a:pt x="1" y="2082"/>
                    <a:pt x="755" y="2682"/>
                    <a:pt x="1685" y="2682"/>
                  </a:cubicBezTo>
                  <a:cubicBezTo>
                    <a:pt x="2615" y="2682"/>
                    <a:pt x="3369" y="2082"/>
                    <a:pt x="3369" y="1341"/>
                  </a:cubicBezTo>
                  <a:cubicBezTo>
                    <a:pt x="3369" y="601"/>
                    <a:pt x="2615"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2369475" y="3139375"/>
              <a:ext cx="84225" cy="67075"/>
            </a:xfrm>
            <a:custGeom>
              <a:avLst/>
              <a:gdLst/>
              <a:ahLst/>
              <a:cxnLst/>
              <a:rect l="l" t="t" r="r" b="b"/>
              <a:pathLst>
                <a:path w="3369" h="2683" extrusionOk="0">
                  <a:moveTo>
                    <a:pt x="1685" y="0"/>
                  </a:moveTo>
                  <a:cubicBezTo>
                    <a:pt x="754" y="0"/>
                    <a:pt x="0" y="601"/>
                    <a:pt x="0" y="1341"/>
                  </a:cubicBezTo>
                  <a:cubicBezTo>
                    <a:pt x="0" y="2082"/>
                    <a:pt x="754" y="2682"/>
                    <a:pt x="1685" y="2682"/>
                  </a:cubicBezTo>
                  <a:cubicBezTo>
                    <a:pt x="2616" y="2682"/>
                    <a:pt x="3368" y="2082"/>
                    <a:pt x="3368" y="1341"/>
                  </a:cubicBezTo>
                  <a:cubicBezTo>
                    <a:pt x="3368" y="601"/>
                    <a:pt x="2616"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2245950" y="3132550"/>
              <a:ext cx="102925" cy="41600"/>
            </a:xfrm>
            <a:custGeom>
              <a:avLst/>
              <a:gdLst/>
              <a:ahLst/>
              <a:cxnLst/>
              <a:rect l="l" t="t" r="r" b="b"/>
              <a:pathLst>
                <a:path w="4117" h="1664" extrusionOk="0">
                  <a:moveTo>
                    <a:pt x="424" y="1"/>
                  </a:moveTo>
                  <a:cubicBezTo>
                    <a:pt x="191" y="1"/>
                    <a:pt x="0" y="190"/>
                    <a:pt x="0" y="424"/>
                  </a:cubicBezTo>
                  <a:cubicBezTo>
                    <a:pt x="0" y="1108"/>
                    <a:pt x="558" y="1664"/>
                    <a:pt x="1241" y="1664"/>
                  </a:cubicBezTo>
                  <a:cubicBezTo>
                    <a:pt x="1554" y="1664"/>
                    <a:pt x="1840" y="1547"/>
                    <a:pt x="2059" y="1355"/>
                  </a:cubicBezTo>
                  <a:cubicBezTo>
                    <a:pt x="2277" y="1547"/>
                    <a:pt x="2563" y="1664"/>
                    <a:pt x="2876" y="1664"/>
                  </a:cubicBezTo>
                  <a:cubicBezTo>
                    <a:pt x="3559" y="1664"/>
                    <a:pt x="4117" y="1108"/>
                    <a:pt x="4117" y="424"/>
                  </a:cubicBezTo>
                  <a:cubicBezTo>
                    <a:pt x="4117" y="189"/>
                    <a:pt x="3927" y="1"/>
                    <a:pt x="3692" y="1"/>
                  </a:cubicBezTo>
                  <a:cubicBezTo>
                    <a:pt x="3459" y="1"/>
                    <a:pt x="3268" y="190"/>
                    <a:pt x="3268" y="424"/>
                  </a:cubicBezTo>
                  <a:cubicBezTo>
                    <a:pt x="3268" y="641"/>
                    <a:pt x="3093" y="818"/>
                    <a:pt x="2876" y="818"/>
                  </a:cubicBezTo>
                  <a:cubicBezTo>
                    <a:pt x="2657" y="818"/>
                    <a:pt x="2482" y="641"/>
                    <a:pt x="2482" y="424"/>
                  </a:cubicBezTo>
                  <a:cubicBezTo>
                    <a:pt x="2482" y="190"/>
                    <a:pt x="2291" y="1"/>
                    <a:pt x="2059" y="1"/>
                  </a:cubicBezTo>
                  <a:cubicBezTo>
                    <a:pt x="1824" y="1"/>
                    <a:pt x="1635" y="190"/>
                    <a:pt x="1635" y="424"/>
                  </a:cubicBezTo>
                  <a:cubicBezTo>
                    <a:pt x="1635" y="641"/>
                    <a:pt x="1458" y="818"/>
                    <a:pt x="1241" y="818"/>
                  </a:cubicBezTo>
                  <a:cubicBezTo>
                    <a:pt x="1024" y="818"/>
                    <a:pt x="849" y="641"/>
                    <a:pt x="849" y="424"/>
                  </a:cubicBezTo>
                  <a:cubicBezTo>
                    <a:pt x="849" y="190"/>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2180525" y="3096425"/>
              <a:ext cx="60100" cy="40650"/>
            </a:xfrm>
            <a:custGeom>
              <a:avLst/>
              <a:gdLst/>
              <a:ahLst/>
              <a:cxnLst/>
              <a:rect l="l" t="t" r="r" b="b"/>
              <a:pathLst>
                <a:path w="2404" h="1626" extrusionOk="0">
                  <a:moveTo>
                    <a:pt x="1201" y="1"/>
                  </a:moveTo>
                  <a:cubicBezTo>
                    <a:pt x="539" y="1"/>
                    <a:pt x="0" y="539"/>
                    <a:pt x="0" y="1201"/>
                  </a:cubicBezTo>
                  <a:cubicBezTo>
                    <a:pt x="0" y="1434"/>
                    <a:pt x="191" y="1625"/>
                    <a:pt x="424" y="1625"/>
                  </a:cubicBezTo>
                  <a:cubicBezTo>
                    <a:pt x="658" y="1625"/>
                    <a:pt x="848" y="1434"/>
                    <a:pt x="848" y="1201"/>
                  </a:cubicBezTo>
                  <a:cubicBezTo>
                    <a:pt x="848" y="1006"/>
                    <a:pt x="1006" y="848"/>
                    <a:pt x="1201" y="848"/>
                  </a:cubicBezTo>
                  <a:cubicBezTo>
                    <a:pt x="1398" y="848"/>
                    <a:pt x="1556" y="1006"/>
                    <a:pt x="1556" y="1201"/>
                  </a:cubicBezTo>
                  <a:cubicBezTo>
                    <a:pt x="1556" y="1434"/>
                    <a:pt x="1745" y="1625"/>
                    <a:pt x="1980" y="1625"/>
                  </a:cubicBezTo>
                  <a:cubicBezTo>
                    <a:pt x="2212" y="1625"/>
                    <a:pt x="2403" y="1434"/>
                    <a:pt x="2403" y="1201"/>
                  </a:cubicBezTo>
                  <a:cubicBezTo>
                    <a:pt x="2403" y="539"/>
                    <a:pt x="1865" y="1"/>
                    <a:pt x="12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2354325" y="3096425"/>
              <a:ext cx="60075" cy="40650"/>
            </a:xfrm>
            <a:custGeom>
              <a:avLst/>
              <a:gdLst/>
              <a:ahLst/>
              <a:cxnLst/>
              <a:rect l="l" t="t" r="r" b="b"/>
              <a:pathLst>
                <a:path w="2403" h="1626" extrusionOk="0">
                  <a:moveTo>
                    <a:pt x="1201" y="1"/>
                  </a:moveTo>
                  <a:cubicBezTo>
                    <a:pt x="539" y="1"/>
                    <a:pt x="0" y="539"/>
                    <a:pt x="0" y="1201"/>
                  </a:cubicBezTo>
                  <a:cubicBezTo>
                    <a:pt x="0" y="1434"/>
                    <a:pt x="191" y="1625"/>
                    <a:pt x="424" y="1625"/>
                  </a:cubicBezTo>
                  <a:cubicBezTo>
                    <a:pt x="658" y="1625"/>
                    <a:pt x="847" y="1434"/>
                    <a:pt x="847" y="1201"/>
                  </a:cubicBezTo>
                  <a:cubicBezTo>
                    <a:pt x="847" y="1006"/>
                    <a:pt x="1005" y="848"/>
                    <a:pt x="1201" y="848"/>
                  </a:cubicBezTo>
                  <a:cubicBezTo>
                    <a:pt x="1398" y="848"/>
                    <a:pt x="1556" y="1006"/>
                    <a:pt x="1556" y="1201"/>
                  </a:cubicBezTo>
                  <a:cubicBezTo>
                    <a:pt x="1556" y="1434"/>
                    <a:pt x="1745" y="1625"/>
                    <a:pt x="1979" y="1625"/>
                  </a:cubicBezTo>
                  <a:cubicBezTo>
                    <a:pt x="2212" y="1625"/>
                    <a:pt x="2403" y="1434"/>
                    <a:pt x="2403" y="1201"/>
                  </a:cubicBezTo>
                  <a:cubicBezTo>
                    <a:pt x="2403" y="539"/>
                    <a:pt x="1864" y="1"/>
                    <a:pt x="12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48" name="Picture 4" descr="Mi cole Luis Cernuda, Campanillas.: T.11 - 4º &amp;quot;Problemas Figuras Planas&amp;quot; |  Imagenes gif, Imagenes de gente, Gif">
            <a:extLst>
              <a:ext uri="{FF2B5EF4-FFF2-40B4-BE49-F238E27FC236}">
                <a16:creationId xmlns:a16="http://schemas.microsoft.com/office/drawing/2014/main" id="{8B41DFD7-000E-4B1A-8F2B-9861E8E1893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73919" y="1791422"/>
            <a:ext cx="135255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ancion De Los Números | Los Números Del 1 Al 10 | Canciones Infantiles  Educativ... | Gfycat">
            <a:extLst>
              <a:ext uri="{FF2B5EF4-FFF2-40B4-BE49-F238E27FC236}">
                <a16:creationId xmlns:a16="http://schemas.microsoft.com/office/drawing/2014/main" id="{850F6554-56FD-4B2F-A02C-4B389724302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21516" y="2814999"/>
            <a:ext cx="3886060" cy="1585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grpSp>
        <p:nvGrpSpPr>
          <p:cNvPr id="606" name="Google Shape;606;p34"/>
          <p:cNvGrpSpPr/>
          <p:nvPr/>
        </p:nvGrpSpPr>
        <p:grpSpPr>
          <a:xfrm rot="10800000" flipH="1">
            <a:off x="7779547" y="789838"/>
            <a:ext cx="644529" cy="64625"/>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34"/>
          <p:cNvGrpSpPr/>
          <p:nvPr/>
        </p:nvGrpSpPr>
        <p:grpSpPr>
          <a:xfrm rot="10800000" flipH="1">
            <a:off x="1540799" y="789861"/>
            <a:ext cx="64625" cy="644529"/>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34"/>
          <p:cNvGrpSpPr/>
          <p:nvPr/>
        </p:nvGrpSpPr>
        <p:grpSpPr>
          <a:xfrm rot="10800000" flipH="1">
            <a:off x="1540797" y="4538863"/>
            <a:ext cx="644529" cy="64625"/>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34"/>
          <p:cNvGrpSpPr/>
          <p:nvPr/>
        </p:nvGrpSpPr>
        <p:grpSpPr>
          <a:xfrm rot="10800000" flipH="1">
            <a:off x="8359374" y="3958961"/>
            <a:ext cx="64625" cy="644529"/>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34"/>
          <p:cNvGrpSpPr/>
          <p:nvPr/>
        </p:nvGrpSpPr>
        <p:grpSpPr>
          <a:xfrm>
            <a:off x="1569100" y="2709649"/>
            <a:ext cx="644507" cy="952054"/>
            <a:chOff x="3180240" y="1002034"/>
            <a:chExt cx="644507" cy="952054"/>
          </a:xfrm>
        </p:grpSpPr>
        <p:sp>
          <p:nvSpPr>
            <p:cNvPr id="652" name="Google Shape;652;p34"/>
            <p:cNvSpPr/>
            <p:nvPr/>
          </p:nvSpPr>
          <p:spPr>
            <a:xfrm rot="-9550392">
              <a:off x="3618104" y="1025020"/>
              <a:ext cx="171460" cy="229416"/>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rot="-9550392">
              <a:off x="3352244" y="1124777"/>
              <a:ext cx="292375" cy="769908"/>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rot="-9550392">
              <a:off x="3708177" y="1036830"/>
              <a:ext cx="81660" cy="77022"/>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rot="-9550392">
              <a:off x="3189937" y="1837761"/>
              <a:ext cx="178770" cy="87402"/>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rot="-9550392">
              <a:off x="3208839" y="1785021"/>
              <a:ext cx="202566" cy="91036"/>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rot="-9550392">
              <a:off x="3237015" y="1833172"/>
              <a:ext cx="146196" cy="34325"/>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rot="-9550392">
              <a:off x="3233643" y="1797051"/>
              <a:ext cx="146179" cy="34317"/>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rot="-9550392">
              <a:off x="3469194" y="1172228"/>
              <a:ext cx="123370" cy="681361"/>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rot="-9550392">
              <a:off x="3417392" y="1141834"/>
              <a:ext cx="123370" cy="681345"/>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rot="-9550392">
              <a:off x="3540548" y="1213687"/>
              <a:ext cx="44614" cy="151580"/>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rot="-9550392">
              <a:off x="3502686" y="1363468"/>
              <a:ext cx="21423" cy="18917"/>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ítulo 4">
            <a:extLst>
              <a:ext uri="{FF2B5EF4-FFF2-40B4-BE49-F238E27FC236}">
                <a16:creationId xmlns:a16="http://schemas.microsoft.com/office/drawing/2014/main" id="{3EEF0083-9665-470E-9B6F-7EC80FA9551C}"/>
              </a:ext>
            </a:extLst>
          </p:cNvPr>
          <p:cNvSpPr>
            <a:spLocks noGrp="1"/>
          </p:cNvSpPr>
          <p:nvPr>
            <p:ph type="title"/>
          </p:nvPr>
        </p:nvSpPr>
        <p:spPr>
          <a:xfrm>
            <a:off x="1668182" y="1209881"/>
            <a:ext cx="3631870" cy="841800"/>
          </a:xfrm>
        </p:spPr>
        <p:txBody>
          <a:bodyPr/>
          <a:lstStyle/>
          <a:p>
            <a:r>
              <a:rPr lang="es-MX" sz="2800" dirty="0"/>
              <a:t>Cambio de base 10 a base 16</a:t>
            </a:r>
            <a:br>
              <a:rPr lang="es-MX" dirty="0"/>
            </a:br>
            <a:endParaRPr lang="es-MX" dirty="0"/>
          </a:p>
        </p:txBody>
      </p:sp>
      <p:sp>
        <p:nvSpPr>
          <p:cNvPr id="8" name="Rectángulo: esquinas redondeadas 7">
            <a:hlinkClick r:id="rId3" action="ppaction://hlinksldjump"/>
            <a:extLst>
              <a:ext uri="{FF2B5EF4-FFF2-40B4-BE49-F238E27FC236}">
                <a16:creationId xmlns:a16="http://schemas.microsoft.com/office/drawing/2014/main" id="{89A5741F-FB84-4486-BA3D-09B3D3C524D8}"/>
              </a:ext>
            </a:extLst>
          </p:cNvPr>
          <p:cNvSpPr/>
          <p:nvPr/>
        </p:nvSpPr>
        <p:spPr>
          <a:xfrm>
            <a:off x="2346683" y="1841217"/>
            <a:ext cx="2302525" cy="134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s-MX" sz="1600" b="1" dirty="0">
                <a:solidFill>
                  <a:srgbClr val="000000"/>
                </a:solidFill>
                <a:effectLst/>
                <a:latin typeface="Karla" pitchFamily="2" charset="0"/>
                <a:ea typeface="Calibri" panose="020F0502020204030204" pitchFamily="34" charset="0"/>
                <a:cs typeface="Times New Roman" panose="02020603050405020304" pitchFamily="18" charset="0"/>
              </a:rPr>
              <a:t>Ejercicio 1</a:t>
            </a:r>
            <a:r>
              <a:rPr lang="es-MX" sz="1600" dirty="0">
                <a:solidFill>
                  <a:srgbClr val="000000"/>
                </a:solidFill>
                <a:effectLst/>
                <a:latin typeface="Karla" pitchFamily="2" charset="0"/>
                <a:ea typeface="Calibri" panose="020F0502020204030204" pitchFamily="34" charset="0"/>
                <a:cs typeface="Times New Roman" panose="02020603050405020304" pitchFamily="18" charset="0"/>
              </a:rPr>
              <a:t>: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15</a:t>
            </a:r>
            <a:r>
              <a:rPr lang="es-MX" sz="1200" dirty="0">
                <a:solidFill>
                  <a:srgbClr val="000000"/>
                </a:solidFill>
                <a:effectLst/>
                <a:latin typeface="Karla" pitchFamily="2" charset="0"/>
                <a:ea typeface="Malgun Gothic" panose="020B0503020000020004" pitchFamily="34" charset="-127"/>
                <a:cs typeface="Times New Roman" panose="02020603050405020304" pitchFamily="18" charset="0"/>
              </a:rPr>
              <a:t>(10</a:t>
            </a:r>
            <a:r>
              <a:rPr lang="es-MX" sz="1200" dirty="0">
                <a:solidFill>
                  <a:srgbClr val="000000"/>
                </a:solidFill>
                <a:latin typeface="Karla" pitchFamily="2" charset="0"/>
                <a:ea typeface="Malgun Gothic" panose="020B0503020000020004" pitchFamily="34" charset="-127"/>
                <a:cs typeface="Times New Roman" panose="02020603050405020304" pitchFamily="18" charset="0"/>
              </a:rPr>
              <a:t>)</a:t>
            </a:r>
            <a:endParaRPr lang="es-MX" sz="1200" dirty="0">
              <a:effectLst/>
              <a:latin typeface="Karla" pitchFamily="2" charset="0"/>
              <a:ea typeface="Calibri" panose="020F0502020204030204" pitchFamily="34" charset="0"/>
              <a:cs typeface="Times New Roman" panose="02020603050405020304" pitchFamily="18" charset="0"/>
            </a:endParaRPr>
          </a:p>
          <a:p>
            <a:pPr>
              <a:lnSpc>
                <a:spcPct val="107000"/>
              </a:lnSpc>
              <a:spcAft>
                <a:spcPts val="800"/>
              </a:spcAft>
            </a:pPr>
            <a:r>
              <a:rPr lang="es-MX" sz="1600" b="1" dirty="0">
                <a:solidFill>
                  <a:srgbClr val="000000"/>
                </a:solidFill>
                <a:effectLst/>
                <a:latin typeface="Karla" pitchFamily="2" charset="0"/>
                <a:ea typeface="Calibri" panose="020F0502020204030204" pitchFamily="34" charset="0"/>
                <a:cs typeface="Times New Roman" panose="02020603050405020304" pitchFamily="18" charset="0"/>
              </a:rPr>
              <a:t>Ejercicio 2</a:t>
            </a:r>
            <a:r>
              <a:rPr lang="es-MX" sz="1600" dirty="0">
                <a:solidFill>
                  <a:srgbClr val="000000"/>
                </a:solidFill>
                <a:effectLst/>
                <a:latin typeface="Karla" pitchFamily="2" charset="0"/>
                <a:ea typeface="Calibri" panose="020F0502020204030204" pitchFamily="34" charset="0"/>
                <a:cs typeface="Times New Roman" panose="02020603050405020304" pitchFamily="18" charset="0"/>
              </a:rPr>
              <a:t>: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460</a:t>
            </a:r>
            <a:r>
              <a:rPr lang="es-MX" sz="1200" dirty="0">
                <a:solidFill>
                  <a:srgbClr val="000000"/>
                </a:solidFill>
                <a:effectLst/>
                <a:latin typeface="Karla" pitchFamily="2" charset="0"/>
                <a:ea typeface="Malgun Gothic" panose="020B0503020000020004" pitchFamily="34" charset="-127"/>
                <a:cs typeface="Times New Roman" panose="02020603050405020304" pitchFamily="18" charset="0"/>
              </a:rPr>
              <a:t>(10</a:t>
            </a:r>
            <a:r>
              <a:rPr lang="es-MX" sz="1200" dirty="0">
                <a:solidFill>
                  <a:srgbClr val="000000"/>
                </a:solidFill>
                <a:latin typeface="Karla" pitchFamily="2" charset="0"/>
                <a:ea typeface="Malgun Gothic" panose="020B0503020000020004" pitchFamily="34" charset="-127"/>
                <a:cs typeface="Times New Roman" panose="02020603050405020304" pitchFamily="18" charset="0"/>
              </a:rPr>
              <a:t>)</a:t>
            </a:r>
            <a:endParaRPr lang="es-MX" sz="1200" dirty="0">
              <a:effectLst/>
              <a:latin typeface="Karla" pitchFamily="2" charset="0"/>
              <a:ea typeface="Calibri" panose="020F0502020204030204" pitchFamily="34" charset="0"/>
              <a:cs typeface="Times New Roman" panose="02020603050405020304" pitchFamily="18" charset="0"/>
            </a:endParaRPr>
          </a:p>
          <a:p>
            <a:pPr>
              <a:lnSpc>
                <a:spcPct val="107000"/>
              </a:lnSpc>
              <a:spcAft>
                <a:spcPts val="800"/>
              </a:spcAft>
            </a:pPr>
            <a:r>
              <a:rPr lang="es-MX" sz="1600" b="1" dirty="0">
                <a:solidFill>
                  <a:srgbClr val="000000"/>
                </a:solidFill>
                <a:effectLst/>
                <a:latin typeface="Karla" pitchFamily="2" charset="0"/>
                <a:ea typeface="Calibri" panose="020F0502020204030204" pitchFamily="34" charset="0"/>
                <a:cs typeface="Times New Roman" panose="02020603050405020304" pitchFamily="18" charset="0"/>
              </a:rPr>
              <a:t>Ejercicio 3</a:t>
            </a:r>
            <a:r>
              <a:rPr lang="es-MX" sz="1600" dirty="0">
                <a:solidFill>
                  <a:srgbClr val="000000"/>
                </a:solidFill>
                <a:effectLst/>
                <a:latin typeface="Karla" pitchFamily="2" charset="0"/>
                <a:ea typeface="Calibri" panose="020F0502020204030204" pitchFamily="34" charset="0"/>
                <a:cs typeface="Times New Roman" panose="02020603050405020304" pitchFamily="18" charset="0"/>
              </a:rPr>
              <a:t>: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18541</a:t>
            </a:r>
            <a:r>
              <a:rPr lang="es-MX" sz="1200" dirty="0">
                <a:solidFill>
                  <a:srgbClr val="000000"/>
                </a:solidFill>
                <a:effectLst/>
                <a:latin typeface="Karla" pitchFamily="2" charset="0"/>
                <a:ea typeface="Malgun Gothic" panose="020B0503020000020004" pitchFamily="34" charset="-127"/>
                <a:cs typeface="Times New Roman" panose="02020603050405020304" pitchFamily="18" charset="0"/>
              </a:rPr>
              <a:t>(10</a:t>
            </a:r>
            <a:r>
              <a:rPr lang="es-MX" sz="12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a:t>
            </a:r>
          </a:p>
        </p:txBody>
      </p:sp>
      <p:sp>
        <p:nvSpPr>
          <p:cNvPr id="75" name="CuadroTexto 74">
            <a:extLst>
              <a:ext uri="{FF2B5EF4-FFF2-40B4-BE49-F238E27FC236}">
                <a16:creationId xmlns:a16="http://schemas.microsoft.com/office/drawing/2014/main" id="{BD4B9308-27D2-42D3-A289-40F58ACB3826}"/>
              </a:ext>
            </a:extLst>
          </p:cNvPr>
          <p:cNvSpPr txBox="1"/>
          <p:nvPr/>
        </p:nvSpPr>
        <p:spPr>
          <a:xfrm>
            <a:off x="5490838" y="2139084"/>
            <a:ext cx="3134299" cy="954107"/>
          </a:xfrm>
          <a:prstGeom prst="rect">
            <a:avLst/>
          </a:prstGeom>
          <a:noFill/>
        </p:spPr>
        <p:txBody>
          <a:bodyPr wrap="square">
            <a:spAutoFit/>
          </a:bodyPr>
          <a:lstStyle/>
          <a:p>
            <a:pPr algn="ctr"/>
            <a:r>
              <a:rPr kumimoji="0" lang="es-MX" sz="2800" b="1" i="0" u="none" strike="noStrike" kern="0" cap="none" spc="0" normalizeH="0" baseline="0" noProof="0" dirty="0">
                <a:ln>
                  <a:noFill/>
                </a:ln>
                <a:solidFill>
                  <a:srgbClr val="6B4C6D"/>
                </a:solidFill>
                <a:effectLst/>
                <a:uLnTx/>
                <a:uFillTx/>
                <a:latin typeface="Love Ya Like A Sister"/>
                <a:sym typeface="Love Ya Like A Sister"/>
              </a:rPr>
              <a:t>Cambio de base </a:t>
            </a:r>
            <a:r>
              <a:rPr lang="es-MX" sz="2800" b="1" dirty="0">
                <a:solidFill>
                  <a:srgbClr val="6B4C6D"/>
                </a:solidFill>
                <a:latin typeface="Love Ya Like A Sister"/>
                <a:sym typeface="Love Ya Like A Sister"/>
              </a:rPr>
              <a:t>16</a:t>
            </a:r>
            <a:r>
              <a:rPr kumimoji="0" lang="es-MX" sz="2800" b="1" i="0" u="none" strike="noStrike" kern="0" cap="none" spc="0" normalizeH="0" baseline="0" noProof="0" dirty="0">
                <a:ln>
                  <a:noFill/>
                </a:ln>
                <a:solidFill>
                  <a:srgbClr val="6B4C6D"/>
                </a:solidFill>
                <a:effectLst/>
                <a:uLnTx/>
                <a:uFillTx/>
                <a:latin typeface="Love Ya Like A Sister"/>
                <a:sym typeface="Love Ya Like A Sister"/>
              </a:rPr>
              <a:t> a base 10</a:t>
            </a:r>
            <a:endParaRPr lang="es-MX" dirty="0"/>
          </a:p>
        </p:txBody>
      </p:sp>
      <p:sp>
        <p:nvSpPr>
          <p:cNvPr id="12" name="Rectángulo: esquinas redondeadas 11">
            <a:hlinkClick r:id="rId4" action="ppaction://hlinksldjump"/>
            <a:extLst>
              <a:ext uri="{FF2B5EF4-FFF2-40B4-BE49-F238E27FC236}">
                <a16:creationId xmlns:a16="http://schemas.microsoft.com/office/drawing/2014/main" id="{9B518B31-A390-4494-9B04-CD700C2E806C}"/>
              </a:ext>
            </a:extLst>
          </p:cNvPr>
          <p:cNvSpPr/>
          <p:nvPr/>
        </p:nvSpPr>
        <p:spPr>
          <a:xfrm>
            <a:off x="6302266" y="3186706"/>
            <a:ext cx="2434369" cy="134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s-MX" sz="1600" b="1" dirty="0">
                <a:solidFill>
                  <a:srgbClr val="000000"/>
                </a:solidFill>
                <a:effectLst/>
                <a:latin typeface="Karla" pitchFamily="2" charset="0"/>
                <a:ea typeface="Calibri" panose="020F0502020204030204" pitchFamily="34" charset="0"/>
                <a:cs typeface="Times New Roman" panose="02020603050405020304" pitchFamily="18" charset="0"/>
              </a:rPr>
              <a:t>Ejercicio 1</a:t>
            </a:r>
            <a:r>
              <a:rPr lang="es-MX" sz="1600" dirty="0">
                <a:solidFill>
                  <a:srgbClr val="000000"/>
                </a:solidFill>
                <a:effectLst/>
                <a:latin typeface="Karla" pitchFamily="2" charset="0"/>
                <a:ea typeface="Calibri" panose="020F0502020204030204" pitchFamily="34" charset="0"/>
                <a:cs typeface="Times New Roman" panose="02020603050405020304" pitchFamily="18" charset="0"/>
              </a:rPr>
              <a:t>: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45</a:t>
            </a:r>
            <a:r>
              <a:rPr lang="es-MX" sz="1200" dirty="0">
                <a:solidFill>
                  <a:srgbClr val="000000"/>
                </a:solidFill>
                <a:effectLst/>
                <a:latin typeface="Karla" pitchFamily="2" charset="0"/>
                <a:ea typeface="Malgun Gothic" panose="020B0503020000020004" pitchFamily="34" charset="-127"/>
                <a:cs typeface="Times New Roman" panose="02020603050405020304" pitchFamily="18" charset="0"/>
              </a:rPr>
              <a:t>(16</a:t>
            </a:r>
            <a:r>
              <a:rPr lang="es-MX" sz="1200" dirty="0">
                <a:solidFill>
                  <a:srgbClr val="000000"/>
                </a:solidFill>
                <a:latin typeface="Karla" pitchFamily="2" charset="0"/>
                <a:ea typeface="Malgun Gothic" panose="020B0503020000020004" pitchFamily="34" charset="-127"/>
                <a:cs typeface="Times New Roman" panose="02020603050405020304" pitchFamily="18" charset="0"/>
              </a:rPr>
              <a:t>)</a:t>
            </a:r>
            <a:endParaRPr lang="es-MX" sz="1200" dirty="0">
              <a:effectLst/>
              <a:latin typeface="Karla" pitchFamily="2" charset="0"/>
              <a:ea typeface="Calibri" panose="020F0502020204030204" pitchFamily="34" charset="0"/>
              <a:cs typeface="Times New Roman" panose="02020603050405020304" pitchFamily="18" charset="0"/>
            </a:endParaRPr>
          </a:p>
          <a:p>
            <a:pPr>
              <a:lnSpc>
                <a:spcPct val="107000"/>
              </a:lnSpc>
              <a:spcAft>
                <a:spcPts val="800"/>
              </a:spcAft>
            </a:pPr>
            <a:r>
              <a:rPr lang="es-MX" sz="1600" b="1" dirty="0">
                <a:solidFill>
                  <a:srgbClr val="000000"/>
                </a:solidFill>
                <a:effectLst/>
                <a:latin typeface="Karla" pitchFamily="2" charset="0"/>
                <a:ea typeface="Malgun Gothic" panose="020B0503020000020004" pitchFamily="34" charset="-127"/>
                <a:cs typeface="Times New Roman" panose="02020603050405020304" pitchFamily="18" charset="0"/>
              </a:rPr>
              <a:t>Ejercicio 2: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ABCD</a:t>
            </a:r>
            <a:r>
              <a:rPr lang="es-MX" sz="1600" baseline="-25000" dirty="0">
                <a:solidFill>
                  <a:srgbClr val="000000"/>
                </a:solidFill>
                <a:effectLst/>
                <a:latin typeface="Karla" pitchFamily="2" charset="0"/>
                <a:ea typeface="Malgun Gothic" panose="020B0503020000020004" pitchFamily="34" charset="-127"/>
                <a:cs typeface="Times New Roman" panose="02020603050405020304" pitchFamily="18" charset="0"/>
              </a:rPr>
              <a:t>(16)</a:t>
            </a:r>
            <a:endParaRPr lang="es-MX" sz="1600" dirty="0">
              <a:effectLst/>
              <a:latin typeface="Karla" pitchFamily="2" charset="0"/>
              <a:ea typeface="Calibri" panose="020F0502020204030204" pitchFamily="34" charset="0"/>
              <a:cs typeface="Times New Roman" panose="02020603050405020304" pitchFamily="18" charset="0"/>
            </a:endParaRPr>
          </a:p>
          <a:p>
            <a:pPr>
              <a:lnSpc>
                <a:spcPct val="107000"/>
              </a:lnSpc>
              <a:spcAft>
                <a:spcPts val="800"/>
              </a:spcAft>
            </a:pPr>
            <a:r>
              <a:rPr lang="es-MX" sz="1600" b="1" dirty="0">
                <a:solidFill>
                  <a:srgbClr val="000000"/>
                </a:solidFill>
                <a:effectLst/>
                <a:latin typeface="Karla" pitchFamily="2" charset="0"/>
                <a:ea typeface="Malgun Gothic" panose="020B0503020000020004" pitchFamily="34" charset="-127"/>
                <a:cs typeface="Times New Roman" panose="02020603050405020304" pitchFamily="18" charset="0"/>
              </a:rPr>
              <a:t>Ejercicio 3: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39B2C</a:t>
            </a:r>
            <a:r>
              <a:rPr lang="es-MX" sz="1600" baseline="-25000" dirty="0">
                <a:solidFill>
                  <a:srgbClr val="000000"/>
                </a:solidFill>
                <a:effectLst/>
                <a:latin typeface="Karla" pitchFamily="2" charset="0"/>
                <a:ea typeface="Malgun Gothic" panose="020B0503020000020004" pitchFamily="34" charset="-127"/>
                <a:cs typeface="Times New Roman" panose="02020603050405020304" pitchFamily="18" charset="0"/>
              </a:rPr>
              <a:t>(16</a:t>
            </a:r>
            <a:r>
              <a:rPr lang="es-MX" sz="1800" baseline="-25000" dirty="0">
                <a:solidFill>
                  <a:srgbClr val="000000"/>
                </a:solidFill>
                <a:effectLst/>
                <a:latin typeface="MJXc-TeX-main-Rw"/>
                <a:ea typeface="Malgun Gothic" panose="020B0503020000020004" pitchFamily="34" charset="-127"/>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7" name="Google Shape;4636;p56">
            <a:extLst>
              <a:ext uri="{FF2B5EF4-FFF2-40B4-BE49-F238E27FC236}">
                <a16:creationId xmlns:a16="http://schemas.microsoft.com/office/drawing/2014/main" id="{7F9F4C47-BE75-4D47-BEFB-041BB1B5D939}"/>
              </a:ext>
            </a:extLst>
          </p:cNvPr>
          <p:cNvGrpSpPr/>
          <p:nvPr/>
        </p:nvGrpSpPr>
        <p:grpSpPr>
          <a:xfrm rot="-621707">
            <a:off x="4600797" y="3370802"/>
            <a:ext cx="798106" cy="1094649"/>
            <a:chOff x="5417640" y="2124778"/>
            <a:chExt cx="923745" cy="1266969"/>
          </a:xfrm>
        </p:grpSpPr>
        <p:sp>
          <p:nvSpPr>
            <p:cNvPr id="78" name="Google Shape;4637;p56">
              <a:extLst>
                <a:ext uri="{FF2B5EF4-FFF2-40B4-BE49-F238E27FC236}">
                  <a16:creationId xmlns:a16="http://schemas.microsoft.com/office/drawing/2014/main" id="{DF774ED6-63E4-4A29-A3E7-92D62734E87C}"/>
                </a:ext>
              </a:extLst>
            </p:cNvPr>
            <p:cNvSpPr/>
            <p:nvPr/>
          </p:nvSpPr>
          <p:spPr>
            <a:xfrm rot="260090">
              <a:off x="5733654" y="3266197"/>
              <a:ext cx="25778" cy="93804"/>
            </a:xfrm>
            <a:custGeom>
              <a:avLst/>
              <a:gdLst/>
              <a:ahLst/>
              <a:cxnLst/>
              <a:rect l="l" t="t" r="r" b="b"/>
              <a:pathLst>
                <a:path w="1249" h="4545" extrusionOk="0">
                  <a:moveTo>
                    <a:pt x="988" y="0"/>
                  </a:moveTo>
                  <a:cubicBezTo>
                    <a:pt x="880" y="0"/>
                    <a:pt x="785" y="71"/>
                    <a:pt x="758" y="179"/>
                  </a:cubicBezTo>
                  <a:cubicBezTo>
                    <a:pt x="728" y="304"/>
                    <a:pt x="1" y="3240"/>
                    <a:pt x="35" y="4316"/>
                  </a:cubicBezTo>
                  <a:cubicBezTo>
                    <a:pt x="38" y="4443"/>
                    <a:pt x="145" y="4545"/>
                    <a:pt x="272" y="4545"/>
                  </a:cubicBezTo>
                  <a:lnTo>
                    <a:pt x="278" y="4545"/>
                  </a:lnTo>
                  <a:cubicBezTo>
                    <a:pt x="408" y="4541"/>
                    <a:pt x="511" y="4432"/>
                    <a:pt x="507" y="4301"/>
                  </a:cubicBezTo>
                  <a:cubicBezTo>
                    <a:pt x="475" y="3291"/>
                    <a:pt x="1209" y="323"/>
                    <a:pt x="1217" y="293"/>
                  </a:cubicBezTo>
                  <a:cubicBezTo>
                    <a:pt x="1248" y="167"/>
                    <a:pt x="1171" y="38"/>
                    <a:pt x="1045" y="7"/>
                  </a:cubicBezTo>
                  <a:cubicBezTo>
                    <a:pt x="1026" y="2"/>
                    <a:pt x="1006" y="0"/>
                    <a:pt x="9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4638;p56">
              <a:extLst>
                <a:ext uri="{FF2B5EF4-FFF2-40B4-BE49-F238E27FC236}">
                  <a16:creationId xmlns:a16="http://schemas.microsoft.com/office/drawing/2014/main" id="{802AC24E-006E-4110-A80F-A002ECD97483}"/>
                </a:ext>
              </a:extLst>
            </p:cNvPr>
            <p:cNvSpPr/>
            <p:nvPr/>
          </p:nvSpPr>
          <p:spPr>
            <a:xfrm rot="260090">
              <a:off x="6029594" y="3296942"/>
              <a:ext cx="25097" cy="93990"/>
            </a:xfrm>
            <a:custGeom>
              <a:avLst/>
              <a:gdLst/>
              <a:ahLst/>
              <a:cxnLst/>
              <a:rect l="l" t="t" r="r" b="b"/>
              <a:pathLst>
                <a:path w="1216" h="4554" extrusionOk="0">
                  <a:moveTo>
                    <a:pt x="260" y="1"/>
                  </a:moveTo>
                  <a:cubicBezTo>
                    <a:pt x="242" y="1"/>
                    <a:pt x="224" y="3"/>
                    <a:pt x="206" y="7"/>
                  </a:cubicBezTo>
                  <a:cubicBezTo>
                    <a:pt x="79" y="37"/>
                    <a:pt x="1" y="165"/>
                    <a:pt x="31" y="292"/>
                  </a:cubicBezTo>
                  <a:cubicBezTo>
                    <a:pt x="37" y="322"/>
                    <a:pt x="742" y="3297"/>
                    <a:pt x="699" y="4308"/>
                  </a:cubicBezTo>
                  <a:cubicBezTo>
                    <a:pt x="694" y="4437"/>
                    <a:pt x="794" y="4549"/>
                    <a:pt x="924" y="4553"/>
                  </a:cubicBezTo>
                  <a:lnTo>
                    <a:pt x="935" y="4553"/>
                  </a:lnTo>
                  <a:cubicBezTo>
                    <a:pt x="1060" y="4553"/>
                    <a:pt x="1165" y="4455"/>
                    <a:pt x="1170" y="4328"/>
                  </a:cubicBezTo>
                  <a:cubicBezTo>
                    <a:pt x="1216" y="3251"/>
                    <a:pt x="519" y="308"/>
                    <a:pt x="490" y="183"/>
                  </a:cubicBezTo>
                  <a:cubicBezTo>
                    <a:pt x="464" y="74"/>
                    <a:pt x="365"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4639;p56">
              <a:extLst>
                <a:ext uri="{FF2B5EF4-FFF2-40B4-BE49-F238E27FC236}">
                  <a16:creationId xmlns:a16="http://schemas.microsoft.com/office/drawing/2014/main" id="{DBD44F03-8CEF-478F-B917-5883DE3DC5A7}"/>
                </a:ext>
              </a:extLst>
            </p:cNvPr>
            <p:cNvSpPr/>
            <p:nvPr/>
          </p:nvSpPr>
          <p:spPr>
            <a:xfrm rot="260090">
              <a:off x="5433311" y="2860410"/>
              <a:ext cx="789794" cy="444565"/>
            </a:xfrm>
            <a:custGeom>
              <a:avLst/>
              <a:gdLst/>
              <a:ahLst/>
              <a:cxnLst/>
              <a:rect l="l" t="t" r="r" b="b"/>
              <a:pathLst>
                <a:path w="38267" h="21540" extrusionOk="0">
                  <a:moveTo>
                    <a:pt x="9033" y="1"/>
                  </a:moveTo>
                  <a:cubicBezTo>
                    <a:pt x="7721" y="1"/>
                    <a:pt x="6388" y="641"/>
                    <a:pt x="4729" y="2476"/>
                  </a:cubicBezTo>
                  <a:cubicBezTo>
                    <a:pt x="1" y="7701"/>
                    <a:pt x="9848" y="21540"/>
                    <a:pt x="23658" y="21540"/>
                  </a:cubicBezTo>
                  <a:cubicBezTo>
                    <a:pt x="23794" y="21540"/>
                    <a:pt x="23931" y="21538"/>
                    <a:pt x="24068" y="21536"/>
                  </a:cubicBezTo>
                  <a:cubicBezTo>
                    <a:pt x="30537" y="21407"/>
                    <a:pt x="35200" y="19119"/>
                    <a:pt x="38267" y="15726"/>
                  </a:cubicBezTo>
                  <a:lnTo>
                    <a:pt x="38245" y="15704"/>
                  </a:lnTo>
                  <a:cubicBezTo>
                    <a:pt x="38245" y="15704"/>
                    <a:pt x="36247" y="17759"/>
                    <a:pt x="33534" y="17759"/>
                  </a:cubicBezTo>
                  <a:cubicBezTo>
                    <a:pt x="32842" y="17759"/>
                    <a:pt x="32104" y="17625"/>
                    <a:pt x="31340" y="17289"/>
                  </a:cubicBezTo>
                  <a:cubicBezTo>
                    <a:pt x="28344" y="15977"/>
                    <a:pt x="30161" y="11517"/>
                    <a:pt x="30292" y="11202"/>
                  </a:cubicBezTo>
                  <a:lnTo>
                    <a:pt x="30292" y="11202"/>
                  </a:lnTo>
                  <a:cubicBezTo>
                    <a:pt x="30149" y="11379"/>
                    <a:pt x="28238" y="13728"/>
                    <a:pt x="26071" y="13728"/>
                  </a:cubicBezTo>
                  <a:cubicBezTo>
                    <a:pt x="25413" y="13728"/>
                    <a:pt x="24732" y="13511"/>
                    <a:pt x="24069" y="12952"/>
                  </a:cubicBezTo>
                  <a:cubicBezTo>
                    <a:pt x="22157" y="11343"/>
                    <a:pt x="23639" y="7455"/>
                    <a:pt x="23640" y="7455"/>
                  </a:cubicBezTo>
                  <a:lnTo>
                    <a:pt x="23640" y="7455"/>
                  </a:lnTo>
                  <a:cubicBezTo>
                    <a:pt x="23639" y="7455"/>
                    <a:pt x="22067" y="8574"/>
                    <a:pt x="20571" y="8574"/>
                  </a:cubicBezTo>
                  <a:cubicBezTo>
                    <a:pt x="19901" y="8574"/>
                    <a:pt x="19246" y="8350"/>
                    <a:pt x="18755" y="7700"/>
                  </a:cubicBezTo>
                  <a:cubicBezTo>
                    <a:pt x="17225" y="5680"/>
                    <a:pt x="19117" y="3391"/>
                    <a:pt x="19117" y="3391"/>
                  </a:cubicBezTo>
                  <a:lnTo>
                    <a:pt x="19136" y="3273"/>
                  </a:lnTo>
                  <a:cubicBezTo>
                    <a:pt x="14213" y="2583"/>
                    <a:pt x="11666" y="1"/>
                    <a:pt x="9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4640;p56">
              <a:extLst>
                <a:ext uri="{FF2B5EF4-FFF2-40B4-BE49-F238E27FC236}">
                  <a16:creationId xmlns:a16="http://schemas.microsoft.com/office/drawing/2014/main" id="{343B43B0-B182-49D8-B631-D681992D8041}"/>
                </a:ext>
              </a:extLst>
            </p:cNvPr>
            <p:cNvSpPr/>
            <p:nvPr/>
          </p:nvSpPr>
          <p:spPr>
            <a:xfrm rot="260090">
              <a:off x="5789031" y="2932930"/>
              <a:ext cx="502086" cy="310060"/>
            </a:xfrm>
            <a:custGeom>
              <a:avLst/>
              <a:gdLst/>
              <a:ahLst/>
              <a:cxnLst/>
              <a:rect l="l" t="t" r="r" b="b"/>
              <a:pathLst>
                <a:path w="24327" h="15023" extrusionOk="0">
                  <a:moveTo>
                    <a:pt x="6865" y="0"/>
                  </a:moveTo>
                  <a:cubicBezTo>
                    <a:pt x="5989" y="432"/>
                    <a:pt x="4943" y="683"/>
                    <a:pt x="3713" y="683"/>
                  </a:cubicBezTo>
                  <a:cubicBezTo>
                    <a:pt x="3479" y="683"/>
                    <a:pt x="3238" y="674"/>
                    <a:pt x="2990" y="655"/>
                  </a:cubicBezTo>
                  <a:cubicBezTo>
                    <a:pt x="2618" y="628"/>
                    <a:pt x="2259" y="589"/>
                    <a:pt x="1910" y="537"/>
                  </a:cubicBezTo>
                  <a:lnTo>
                    <a:pt x="1892" y="655"/>
                  </a:lnTo>
                  <a:cubicBezTo>
                    <a:pt x="1892" y="655"/>
                    <a:pt x="1" y="2945"/>
                    <a:pt x="1529" y="4964"/>
                  </a:cubicBezTo>
                  <a:cubicBezTo>
                    <a:pt x="2021" y="5614"/>
                    <a:pt x="2676" y="5838"/>
                    <a:pt x="3345" y="5838"/>
                  </a:cubicBezTo>
                  <a:cubicBezTo>
                    <a:pt x="4842" y="5838"/>
                    <a:pt x="6413" y="4719"/>
                    <a:pt x="6413" y="4719"/>
                  </a:cubicBezTo>
                  <a:lnTo>
                    <a:pt x="6413" y="4719"/>
                  </a:lnTo>
                  <a:cubicBezTo>
                    <a:pt x="6413" y="4719"/>
                    <a:pt x="4932" y="8607"/>
                    <a:pt x="6844" y="10216"/>
                  </a:cubicBezTo>
                  <a:cubicBezTo>
                    <a:pt x="7506" y="10775"/>
                    <a:pt x="8187" y="10992"/>
                    <a:pt x="8845" y="10992"/>
                  </a:cubicBezTo>
                  <a:cubicBezTo>
                    <a:pt x="11011" y="10992"/>
                    <a:pt x="12923" y="8643"/>
                    <a:pt x="13067" y="8466"/>
                  </a:cubicBezTo>
                  <a:lnTo>
                    <a:pt x="13067" y="8466"/>
                  </a:lnTo>
                  <a:cubicBezTo>
                    <a:pt x="12936" y="8781"/>
                    <a:pt x="11118" y="13242"/>
                    <a:pt x="14114" y="14553"/>
                  </a:cubicBezTo>
                  <a:cubicBezTo>
                    <a:pt x="14878" y="14889"/>
                    <a:pt x="15616" y="15022"/>
                    <a:pt x="16308" y="15022"/>
                  </a:cubicBezTo>
                  <a:cubicBezTo>
                    <a:pt x="19021" y="15022"/>
                    <a:pt x="21019" y="12968"/>
                    <a:pt x="21019" y="12968"/>
                  </a:cubicBezTo>
                  <a:lnTo>
                    <a:pt x="21043" y="12991"/>
                  </a:lnTo>
                  <a:cubicBezTo>
                    <a:pt x="22477" y="11410"/>
                    <a:pt x="23563" y="9593"/>
                    <a:pt x="24327" y="7645"/>
                  </a:cubicBezTo>
                  <a:lnTo>
                    <a:pt x="24327" y="7645"/>
                  </a:lnTo>
                  <a:cubicBezTo>
                    <a:pt x="23697" y="7957"/>
                    <a:pt x="23150" y="8090"/>
                    <a:pt x="22675" y="8090"/>
                  </a:cubicBezTo>
                  <a:cubicBezTo>
                    <a:pt x="19962" y="8090"/>
                    <a:pt x="19613" y="3742"/>
                    <a:pt x="19613" y="3742"/>
                  </a:cubicBezTo>
                  <a:cubicBezTo>
                    <a:pt x="19613" y="3742"/>
                    <a:pt x="18620" y="6983"/>
                    <a:pt x="16196" y="6983"/>
                  </a:cubicBezTo>
                  <a:cubicBezTo>
                    <a:pt x="16002" y="6983"/>
                    <a:pt x="15798" y="6963"/>
                    <a:pt x="15584" y="6917"/>
                  </a:cubicBezTo>
                  <a:cubicBezTo>
                    <a:pt x="12592" y="6285"/>
                    <a:pt x="13512" y="2358"/>
                    <a:pt x="13559" y="2160"/>
                  </a:cubicBezTo>
                  <a:lnTo>
                    <a:pt x="13559" y="2160"/>
                  </a:lnTo>
                  <a:cubicBezTo>
                    <a:pt x="13424" y="2322"/>
                    <a:pt x="11696" y="4401"/>
                    <a:pt x="9822" y="4401"/>
                  </a:cubicBezTo>
                  <a:cubicBezTo>
                    <a:pt x="9523" y="4401"/>
                    <a:pt x="9220" y="4349"/>
                    <a:pt x="8920" y="4227"/>
                  </a:cubicBezTo>
                  <a:cubicBezTo>
                    <a:pt x="6221" y="3131"/>
                    <a:pt x="6904" y="73"/>
                    <a:pt x="6904" y="73"/>
                  </a:cubicBezTo>
                  <a:lnTo>
                    <a:pt x="68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4641;p56">
              <a:extLst>
                <a:ext uri="{FF2B5EF4-FFF2-40B4-BE49-F238E27FC236}">
                  <a16:creationId xmlns:a16="http://schemas.microsoft.com/office/drawing/2014/main" id="{37E824AE-668C-4481-8720-3D2AAB1C6A27}"/>
                </a:ext>
              </a:extLst>
            </p:cNvPr>
            <p:cNvSpPr/>
            <p:nvPr/>
          </p:nvSpPr>
          <p:spPr>
            <a:xfrm rot="260090">
              <a:off x="5926080" y="2848315"/>
              <a:ext cx="406135" cy="257988"/>
            </a:xfrm>
            <a:custGeom>
              <a:avLst/>
              <a:gdLst/>
              <a:ahLst/>
              <a:cxnLst/>
              <a:rect l="l" t="t" r="r" b="b"/>
              <a:pathLst>
                <a:path w="19678" h="12500" extrusionOk="0">
                  <a:moveTo>
                    <a:pt x="19049" y="1"/>
                  </a:moveTo>
                  <a:lnTo>
                    <a:pt x="18954" y="21"/>
                  </a:lnTo>
                  <a:cubicBezTo>
                    <a:pt x="18954" y="21"/>
                    <a:pt x="18714" y="3745"/>
                    <a:pt x="16572" y="3868"/>
                  </a:cubicBezTo>
                  <a:cubicBezTo>
                    <a:pt x="16536" y="3870"/>
                    <a:pt x="16500" y="3871"/>
                    <a:pt x="16464" y="3871"/>
                  </a:cubicBezTo>
                  <a:cubicBezTo>
                    <a:pt x="14451" y="3871"/>
                    <a:pt x="13330" y="568"/>
                    <a:pt x="13330" y="568"/>
                  </a:cubicBezTo>
                  <a:cubicBezTo>
                    <a:pt x="13330" y="568"/>
                    <a:pt x="12925" y="3995"/>
                    <a:pt x="10887" y="4052"/>
                  </a:cubicBezTo>
                  <a:cubicBezTo>
                    <a:pt x="10868" y="4052"/>
                    <a:pt x="10849" y="4053"/>
                    <a:pt x="10830" y="4053"/>
                  </a:cubicBezTo>
                  <a:cubicBezTo>
                    <a:pt x="8732" y="4053"/>
                    <a:pt x="7833" y="692"/>
                    <a:pt x="7833" y="692"/>
                  </a:cubicBezTo>
                  <a:cubicBezTo>
                    <a:pt x="7833" y="692"/>
                    <a:pt x="6980" y="3941"/>
                    <a:pt x="5599" y="3941"/>
                  </a:cubicBezTo>
                  <a:cubicBezTo>
                    <a:pt x="5550" y="3941"/>
                    <a:pt x="5500" y="3937"/>
                    <a:pt x="5450" y="3928"/>
                  </a:cubicBezTo>
                  <a:cubicBezTo>
                    <a:pt x="4166" y="3716"/>
                    <a:pt x="3586" y="1957"/>
                    <a:pt x="3464" y="1522"/>
                  </a:cubicBezTo>
                  <a:cubicBezTo>
                    <a:pt x="2879" y="2726"/>
                    <a:pt x="1954" y="3763"/>
                    <a:pt x="647" y="4406"/>
                  </a:cubicBezTo>
                  <a:lnTo>
                    <a:pt x="685" y="4481"/>
                  </a:lnTo>
                  <a:cubicBezTo>
                    <a:pt x="685" y="4481"/>
                    <a:pt x="0" y="7541"/>
                    <a:pt x="2699" y="8635"/>
                  </a:cubicBezTo>
                  <a:cubicBezTo>
                    <a:pt x="3000" y="8757"/>
                    <a:pt x="3303" y="8810"/>
                    <a:pt x="3603" y="8810"/>
                  </a:cubicBezTo>
                  <a:cubicBezTo>
                    <a:pt x="5477" y="8810"/>
                    <a:pt x="7205" y="6731"/>
                    <a:pt x="7339" y="6569"/>
                  </a:cubicBezTo>
                  <a:lnTo>
                    <a:pt x="7339" y="6569"/>
                  </a:lnTo>
                  <a:cubicBezTo>
                    <a:pt x="7291" y="6767"/>
                    <a:pt x="6371" y="10693"/>
                    <a:pt x="9363" y="11325"/>
                  </a:cubicBezTo>
                  <a:cubicBezTo>
                    <a:pt x="9577" y="11371"/>
                    <a:pt x="9782" y="11392"/>
                    <a:pt x="9977" y="11392"/>
                  </a:cubicBezTo>
                  <a:cubicBezTo>
                    <a:pt x="12398" y="11392"/>
                    <a:pt x="13392" y="8151"/>
                    <a:pt x="13392" y="8151"/>
                  </a:cubicBezTo>
                  <a:cubicBezTo>
                    <a:pt x="13392" y="8151"/>
                    <a:pt x="13741" y="12499"/>
                    <a:pt x="16455" y="12499"/>
                  </a:cubicBezTo>
                  <a:cubicBezTo>
                    <a:pt x="16929" y="12499"/>
                    <a:pt x="17476" y="12366"/>
                    <a:pt x="18107" y="12053"/>
                  </a:cubicBezTo>
                  <a:cubicBezTo>
                    <a:pt x="19257" y="9113"/>
                    <a:pt x="19677" y="5875"/>
                    <a:pt x="19441" y="2709"/>
                  </a:cubicBezTo>
                  <a:cubicBezTo>
                    <a:pt x="19371" y="1756"/>
                    <a:pt x="19233" y="854"/>
                    <a:pt x="19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4642;p56">
              <a:extLst>
                <a:ext uri="{FF2B5EF4-FFF2-40B4-BE49-F238E27FC236}">
                  <a16:creationId xmlns:a16="http://schemas.microsoft.com/office/drawing/2014/main" id="{0D9FE100-7311-406C-8BD7-4E863E3256E5}"/>
                </a:ext>
              </a:extLst>
            </p:cNvPr>
            <p:cNvSpPr/>
            <p:nvPr/>
          </p:nvSpPr>
          <p:spPr>
            <a:xfrm rot="260090">
              <a:off x="6009314" y="2712613"/>
              <a:ext cx="321680" cy="222014"/>
            </a:xfrm>
            <a:custGeom>
              <a:avLst/>
              <a:gdLst/>
              <a:ahLst/>
              <a:cxnLst/>
              <a:rect l="l" t="t" r="r" b="b"/>
              <a:pathLst>
                <a:path w="15586" h="10757" extrusionOk="0">
                  <a:moveTo>
                    <a:pt x="9628" y="1"/>
                  </a:moveTo>
                  <a:lnTo>
                    <a:pt x="9628" y="1"/>
                  </a:lnTo>
                  <a:cubicBezTo>
                    <a:pt x="9629" y="1"/>
                    <a:pt x="9991" y="2689"/>
                    <a:pt x="8160" y="3180"/>
                  </a:cubicBezTo>
                  <a:cubicBezTo>
                    <a:pt x="8017" y="3219"/>
                    <a:pt x="7876" y="3236"/>
                    <a:pt x="7739" y="3236"/>
                  </a:cubicBezTo>
                  <a:cubicBezTo>
                    <a:pt x="6123" y="3236"/>
                    <a:pt x="4980" y="798"/>
                    <a:pt x="4980" y="798"/>
                  </a:cubicBezTo>
                  <a:cubicBezTo>
                    <a:pt x="4980" y="798"/>
                    <a:pt x="4861" y="3483"/>
                    <a:pt x="3148" y="3791"/>
                  </a:cubicBezTo>
                  <a:cubicBezTo>
                    <a:pt x="3046" y="3809"/>
                    <a:pt x="2944" y="3817"/>
                    <a:pt x="2844" y="3817"/>
                  </a:cubicBezTo>
                  <a:cubicBezTo>
                    <a:pt x="1671" y="3817"/>
                    <a:pt x="660" y="2664"/>
                    <a:pt x="487" y="2451"/>
                  </a:cubicBezTo>
                  <a:lnTo>
                    <a:pt x="487" y="2451"/>
                  </a:lnTo>
                  <a:cubicBezTo>
                    <a:pt x="1016" y="4192"/>
                    <a:pt x="902" y="6396"/>
                    <a:pt x="1" y="8226"/>
                  </a:cubicBezTo>
                  <a:cubicBezTo>
                    <a:pt x="123" y="8661"/>
                    <a:pt x="704" y="10421"/>
                    <a:pt x="1987" y="10634"/>
                  </a:cubicBezTo>
                  <a:cubicBezTo>
                    <a:pt x="2037" y="10642"/>
                    <a:pt x="2087" y="10646"/>
                    <a:pt x="2135" y="10646"/>
                  </a:cubicBezTo>
                  <a:cubicBezTo>
                    <a:pt x="3516" y="10646"/>
                    <a:pt x="4370" y="7397"/>
                    <a:pt x="4370" y="7397"/>
                  </a:cubicBezTo>
                  <a:cubicBezTo>
                    <a:pt x="4370" y="7397"/>
                    <a:pt x="5269" y="10757"/>
                    <a:pt x="7367" y="10757"/>
                  </a:cubicBezTo>
                  <a:cubicBezTo>
                    <a:pt x="7386" y="10757"/>
                    <a:pt x="7405" y="10756"/>
                    <a:pt x="7424" y="10756"/>
                  </a:cubicBezTo>
                  <a:cubicBezTo>
                    <a:pt x="9461" y="10698"/>
                    <a:pt x="9868" y="7273"/>
                    <a:pt x="9868" y="7273"/>
                  </a:cubicBezTo>
                  <a:cubicBezTo>
                    <a:pt x="9868" y="7273"/>
                    <a:pt x="10988" y="10575"/>
                    <a:pt x="12999" y="10575"/>
                  </a:cubicBezTo>
                  <a:cubicBezTo>
                    <a:pt x="13036" y="10575"/>
                    <a:pt x="13072" y="10574"/>
                    <a:pt x="13109" y="10572"/>
                  </a:cubicBezTo>
                  <a:cubicBezTo>
                    <a:pt x="15251" y="10450"/>
                    <a:pt x="15491" y="6726"/>
                    <a:pt x="15491" y="6726"/>
                  </a:cubicBezTo>
                  <a:lnTo>
                    <a:pt x="15585" y="6702"/>
                  </a:lnTo>
                  <a:cubicBezTo>
                    <a:pt x="15129" y="4580"/>
                    <a:pt x="14358" y="2767"/>
                    <a:pt x="13476" y="1247"/>
                  </a:cubicBezTo>
                  <a:lnTo>
                    <a:pt x="13412" y="1284"/>
                  </a:lnTo>
                  <a:cubicBezTo>
                    <a:pt x="13129" y="1593"/>
                    <a:pt x="12798" y="1715"/>
                    <a:pt x="12450" y="1715"/>
                  </a:cubicBezTo>
                  <a:cubicBezTo>
                    <a:pt x="11149" y="1715"/>
                    <a:pt x="9629" y="1"/>
                    <a:pt x="9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4643;p56">
              <a:extLst>
                <a:ext uri="{FF2B5EF4-FFF2-40B4-BE49-F238E27FC236}">
                  <a16:creationId xmlns:a16="http://schemas.microsoft.com/office/drawing/2014/main" id="{2E131230-6995-47C5-821C-2A470091D395}"/>
                </a:ext>
              </a:extLst>
            </p:cNvPr>
            <p:cNvSpPr/>
            <p:nvPr/>
          </p:nvSpPr>
          <p:spPr>
            <a:xfrm rot="260090">
              <a:off x="5813155" y="2550381"/>
              <a:ext cx="485822" cy="231962"/>
            </a:xfrm>
            <a:custGeom>
              <a:avLst/>
              <a:gdLst/>
              <a:ahLst/>
              <a:cxnLst/>
              <a:rect l="l" t="t" r="r" b="b"/>
              <a:pathLst>
                <a:path w="23539" h="11239" extrusionOk="0">
                  <a:moveTo>
                    <a:pt x="1883" y="0"/>
                  </a:moveTo>
                  <a:cubicBezTo>
                    <a:pt x="821" y="571"/>
                    <a:pt x="1" y="1321"/>
                    <a:pt x="71" y="2596"/>
                  </a:cubicBezTo>
                  <a:cubicBezTo>
                    <a:pt x="255" y="5804"/>
                    <a:pt x="6946" y="3605"/>
                    <a:pt x="9971" y="8556"/>
                  </a:cubicBezTo>
                  <a:cubicBezTo>
                    <a:pt x="10211" y="8947"/>
                    <a:pt x="10407" y="9389"/>
                    <a:pt x="10547" y="9872"/>
                  </a:cubicBezTo>
                  <a:cubicBezTo>
                    <a:pt x="10722" y="10085"/>
                    <a:pt x="11731" y="11238"/>
                    <a:pt x="12905" y="11238"/>
                  </a:cubicBezTo>
                  <a:cubicBezTo>
                    <a:pt x="13005" y="11238"/>
                    <a:pt x="13107" y="11230"/>
                    <a:pt x="13209" y="11212"/>
                  </a:cubicBezTo>
                  <a:cubicBezTo>
                    <a:pt x="14923" y="10904"/>
                    <a:pt x="15040" y="8219"/>
                    <a:pt x="15040" y="8219"/>
                  </a:cubicBezTo>
                  <a:cubicBezTo>
                    <a:pt x="15040" y="8219"/>
                    <a:pt x="16184" y="10658"/>
                    <a:pt x="17801" y="10658"/>
                  </a:cubicBezTo>
                  <a:cubicBezTo>
                    <a:pt x="17937" y="10658"/>
                    <a:pt x="18077" y="10640"/>
                    <a:pt x="18220" y="10603"/>
                  </a:cubicBezTo>
                  <a:cubicBezTo>
                    <a:pt x="20052" y="10111"/>
                    <a:pt x="19688" y="7422"/>
                    <a:pt x="19688" y="7422"/>
                  </a:cubicBezTo>
                  <a:lnTo>
                    <a:pt x="19688" y="7422"/>
                  </a:lnTo>
                  <a:cubicBezTo>
                    <a:pt x="19689" y="7422"/>
                    <a:pt x="21208" y="9137"/>
                    <a:pt x="22510" y="9137"/>
                  </a:cubicBezTo>
                  <a:cubicBezTo>
                    <a:pt x="22858" y="9137"/>
                    <a:pt x="23190" y="9015"/>
                    <a:pt x="23473" y="8706"/>
                  </a:cubicBezTo>
                  <a:lnTo>
                    <a:pt x="23539" y="8667"/>
                  </a:lnTo>
                  <a:cubicBezTo>
                    <a:pt x="21151" y="4539"/>
                    <a:pt x="17942" y="2596"/>
                    <a:pt x="17942" y="2596"/>
                  </a:cubicBezTo>
                  <a:cubicBezTo>
                    <a:pt x="17942" y="2596"/>
                    <a:pt x="17162" y="4539"/>
                    <a:pt x="15473" y="4539"/>
                  </a:cubicBezTo>
                  <a:cubicBezTo>
                    <a:pt x="15430" y="4539"/>
                    <a:pt x="15386" y="4537"/>
                    <a:pt x="15342" y="4535"/>
                  </a:cubicBezTo>
                  <a:cubicBezTo>
                    <a:pt x="13563" y="4426"/>
                    <a:pt x="12656" y="1194"/>
                    <a:pt x="12656" y="1194"/>
                  </a:cubicBezTo>
                  <a:cubicBezTo>
                    <a:pt x="12656" y="1194"/>
                    <a:pt x="11727" y="4005"/>
                    <a:pt x="9841" y="4005"/>
                  </a:cubicBezTo>
                  <a:cubicBezTo>
                    <a:pt x="9803" y="4005"/>
                    <a:pt x="9764" y="4004"/>
                    <a:pt x="9725" y="4002"/>
                  </a:cubicBezTo>
                  <a:cubicBezTo>
                    <a:pt x="7762" y="3885"/>
                    <a:pt x="7221" y="827"/>
                    <a:pt x="7221" y="827"/>
                  </a:cubicBezTo>
                  <a:cubicBezTo>
                    <a:pt x="7221" y="827"/>
                    <a:pt x="6109" y="3385"/>
                    <a:pt x="4406" y="3385"/>
                  </a:cubicBezTo>
                  <a:cubicBezTo>
                    <a:pt x="4269" y="3385"/>
                    <a:pt x="4127" y="3368"/>
                    <a:pt x="3983" y="3332"/>
                  </a:cubicBezTo>
                  <a:cubicBezTo>
                    <a:pt x="2044" y="2845"/>
                    <a:pt x="1967" y="156"/>
                    <a:pt x="1967" y="156"/>
                  </a:cubicBezTo>
                  <a:lnTo>
                    <a:pt x="1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4644;p56">
              <a:extLst>
                <a:ext uri="{FF2B5EF4-FFF2-40B4-BE49-F238E27FC236}">
                  <a16:creationId xmlns:a16="http://schemas.microsoft.com/office/drawing/2014/main" id="{E11703DC-8ACC-40BC-BBF1-1E1689127E3F}"/>
                </a:ext>
              </a:extLst>
            </p:cNvPr>
            <p:cNvSpPr/>
            <p:nvPr/>
          </p:nvSpPr>
          <p:spPr>
            <a:xfrm rot="260090">
              <a:off x="5863129" y="2394612"/>
              <a:ext cx="432801" cy="250785"/>
            </a:xfrm>
            <a:custGeom>
              <a:avLst/>
              <a:gdLst/>
              <a:ahLst/>
              <a:cxnLst/>
              <a:rect l="l" t="t" r="r" b="b"/>
              <a:pathLst>
                <a:path w="20970" h="12151" extrusionOk="0">
                  <a:moveTo>
                    <a:pt x="20044" y="0"/>
                  </a:moveTo>
                  <a:lnTo>
                    <a:pt x="20005" y="5"/>
                  </a:lnTo>
                  <a:cubicBezTo>
                    <a:pt x="20005" y="5"/>
                    <a:pt x="19698" y="3795"/>
                    <a:pt x="17069" y="3979"/>
                  </a:cubicBezTo>
                  <a:cubicBezTo>
                    <a:pt x="17019" y="3982"/>
                    <a:pt x="16970" y="3984"/>
                    <a:pt x="16921" y="3984"/>
                  </a:cubicBezTo>
                  <a:cubicBezTo>
                    <a:pt x="15022" y="3984"/>
                    <a:pt x="13771" y="1472"/>
                    <a:pt x="13771" y="1472"/>
                  </a:cubicBezTo>
                  <a:cubicBezTo>
                    <a:pt x="13771" y="1472"/>
                    <a:pt x="13280" y="4342"/>
                    <a:pt x="11448" y="4710"/>
                  </a:cubicBezTo>
                  <a:cubicBezTo>
                    <a:pt x="11323" y="4735"/>
                    <a:pt x="11203" y="4747"/>
                    <a:pt x="11087" y="4747"/>
                  </a:cubicBezTo>
                  <a:cubicBezTo>
                    <a:pt x="9501" y="4747"/>
                    <a:pt x="8760" y="2572"/>
                    <a:pt x="8760" y="2572"/>
                  </a:cubicBezTo>
                  <a:cubicBezTo>
                    <a:pt x="8760" y="2572"/>
                    <a:pt x="8637" y="5017"/>
                    <a:pt x="6683" y="5442"/>
                  </a:cubicBezTo>
                  <a:cubicBezTo>
                    <a:pt x="6532" y="5475"/>
                    <a:pt x="6388" y="5491"/>
                    <a:pt x="6251" y="5491"/>
                  </a:cubicBezTo>
                  <a:cubicBezTo>
                    <a:pt x="5210" y="5491"/>
                    <a:pt x="4578" y="4597"/>
                    <a:pt x="4257" y="3955"/>
                  </a:cubicBezTo>
                  <a:lnTo>
                    <a:pt x="4257" y="3955"/>
                  </a:lnTo>
                  <a:cubicBezTo>
                    <a:pt x="4790" y="6088"/>
                    <a:pt x="1979" y="6545"/>
                    <a:pt x="1" y="7612"/>
                  </a:cubicBezTo>
                  <a:lnTo>
                    <a:pt x="85" y="7768"/>
                  </a:lnTo>
                  <a:cubicBezTo>
                    <a:pt x="85" y="7768"/>
                    <a:pt x="162" y="10458"/>
                    <a:pt x="2101" y="10944"/>
                  </a:cubicBezTo>
                  <a:cubicBezTo>
                    <a:pt x="2246" y="10980"/>
                    <a:pt x="2387" y="10997"/>
                    <a:pt x="2524" y="10997"/>
                  </a:cubicBezTo>
                  <a:cubicBezTo>
                    <a:pt x="4227" y="10997"/>
                    <a:pt x="5339" y="8440"/>
                    <a:pt x="5339" y="8440"/>
                  </a:cubicBezTo>
                  <a:cubicBezTo>
                    <a:pt x="5339" y="8440"/>
                    <a:pt x="5881" y="11497"/>
                    <a:pt x="7843" y="11614"/>
                  </a:cubicBezTo>
                  <a:cubicBezTo>
                    <a:pt x="7882" y="11616"/>
                    <a:pt x="7921" y="11617"/>
                    <a:pt x="7959" y="11617"/>
                  </a:cubicBezTo>
                  <a:cubicBezTo>
                    <a:pt x="9845" y="11617"/>
                    <a:pt x="10774" y="8806"/>
                    <a:pt x="10774" y="8806"/>
                  </a:cubicBezTo>
                  <a:cubicBezTo>
                    <a:pt x="10774" y="8806"/>
                    <a:pt x="11681" y="12038"/>
                    <a:pt x="13460" y="12147"/>
                  </a:cubicBezTo>
                  <a:cubicBezTo>
                    <a:pt x="13504" y="12149"/>
                    <a:pt x="13547" y="12151"/>
                    <a:pt x="13590" y="12151"/>
                  </a:cubicBezTo>
                  <a:cubicBezTo>
                    <a:pt x="15279" y="12151"/>
                    <a:pt x="16060" y="10208"/>
                    <a:pt x="16060" y="10208"/>
                  </a:cubicBezTo>
                  <a:cubicBezTo>
                    <a:pt x="16060" y="10208"/>
                    <a:pt x="20969" y="6092"/>
                    <a:pt x="200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4645;p56">
              <a:extLst>
                <a:ext uri="{FF2B5EF4-FFF2-40B4-BE49-F238E27FC236}">
                  <a16:creationId xmlns:a16="http://schemas.microsoft.com/office/drawing/2014/main" id="{607C341E-D09F-46D2-8C02-E8493A6C4F1C}"/>
                </a:ext>
              </a:extLst>
            </p:cNvPr>
            <p:cNvSpPr/>
            <p:nvPr/>
          </p:nvSpPr>
          <p:spPr>
            <a:xfrm rot="260090">
              <a:off x="5655526" y="2148304"/>
              <a:ext cx="635806" cy="351029"/>
            </a:xfrm>
            <a:custGeom>
              <a:avLst/>
              <a:gdLst/>
              <a:ahLst/>
              <a:cxnLst/>
              <a:rect l="l" t="t" r="r" b="b"/>
              <a:pathLst>
                <a:path w="30806" h="17008" extrusionOk="0">
                  <a:moveTo>
                    <a:pt x="13754" y="1"/>
                  </a:moveTo>
                  <a:cubicBezTo>
                    <a:pt x="13680" y="1"/>
                    <a:pt x="13607" y="1"/>
                    <a:pt x="13534" y="3"/>
                  </a:cubicBezTo>
                  <a:cubicBezTo>
                    <a:pt x="8038" y="98"/>
                    <a:pt x="0" y="2806"/>
                    <a:pt x="704" y="9262"/>
                  </a:cubicBezTo>
                  <a:cubicBezTo>
                    <a:pt x="1345" y="15127"/>
                    <a:pt x="13349" y="9536"/>
                    <a:pt x="15002" y="15402"/>
                  </a:cubicBezTo>
                  <a:cubicBezTo>
                    <a:pt x="15005" y="15425"/>
                    <a:pt x="15014" y="15449"/>
                    <a:pt x="15019" y="15472"/>
                  </a:cubicBezTo>
                  <a:cubicBezTo>
                    <a:pt x="15341" y="16114"/>
                    <a:pt x="15972" y="17008"/>
                    <a:pt x="17013" y="17008"/>
                  </a:cubicBezTo>
                  <a:cubicBezTo>
                    <a:pt x="17150" y="17008"/>
                    <a:pt x="17294" y="16992"/>
                    <a:pt x="17445" y="16959"/>
                  </a:cubicBezTo>
                  <a:cubicBezTo>
                    <a:pt x="19399" y="16535"/>
                    <a:pt x="19522" y="14090"/>
                    <a:pt x="19522" y="14090"/>
                  </a:cubicBezTo>
                  <a:cubicBezTo>
                    <a:pt x="19522" y="14090"/>
                    <a:pt x="20263" y="16264"/>
                    <a:pt x="21849" y="16264"/>
                  </a:cubicBezTo>
                  <a:cubicBezTo>
                    <a:pt x="21965" y="16264"/>
                    <a:pt x="22086" y="16253"/>
                    <a:pt x="22211" y="16227"/>
                  </a:cubicBezTo>
                  <a:cubicBezTo>
                    <a:pt x="24042" y="15859"/>
                    <a:pt x="24533" y="12989"/>
                    <a:pt x="24533" y="12989"/>
                  </a:cubicBezTo>
                  <a:cubicBezTo>
                    <a:pt x="24533" y="12989"/>
                    <a:pt x="25784" y="15501"/>
                    <a:pt x="27682" y="15501"/>
                  </a:cubicBezTo>
                  <a:cubicBezTo>
                    <a:pt x="27731" y="15501"/>
                    <a:pt x="27781" y="15499"/>
                    <a:pt x="27831" y="15496"/>
                  </a:cubicBezTo>
                  <a:cubicBezTo>
                    <a:pt x="30461" y="15312"/>
                    <a:pt x="30767" y="11522"/>
                    <a:pt x="30767" y="11522"/>
                  </a:cubicBezTo>
                  <a:lnTo>
                    <a:pt x="30805" y="11517"/>
                  </a:lnTo>
                  <a:cubicBezTo>
                    <a:pt x="30739" y="11050"/>
                    <a:pt x="30634" y="10574"/>
                    <a:pt x="30488" y="10088"/>
                  </a:cubicBezTo>
                  <a:cubicBezTo>
                    <a:pt x="28500" y="3304"/>
                    <a:pt x="19285" y="1"/>
                    <a:pt x="13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4646;p56">
              <a:extLst>
                <a:ext uri="{FF2B5EF4-FFF2-40B4-BE49-F238E27FC236}">
                  <a16:creationId xmlns:a16="http://schemas.microsoft.com/office/drawing/2014/main" id="{351CEA73-C3C2-4F49-BD3A-8039B558DFA6}"/>
                </a:ext>
              </a:extLst>
            </p:cNvPr>
            <p:cNvSpPr/>
            <p:nvPr/>
          </p:nvSpPr>
          <p:spPr>
            <a:xfrm rot="260090">
              <a:off x="5832735" y="2229013"/>
              <a:ext cx="51123" cy="41092"/>
            </a:xfrm>
            <a:custGeom>
              <a:avLst/>
              <a:gdLst/>
              <a:ahLst/>
              <a:cxnLst/>
              <a:rect l="l" t="t" r="r" b="b"/>
              <a:pathLst>
                <a:path w="2477" h="1991" extrusionOk="0">
                  <a:moveTo>
                    <a:pt x="169" y="1"/>
                  </a:moveTo>
                  <a:cubicBezTo>
                    <a:pt x="108" y="1"/>
                    <a:pt x="55" y="45"/>
                    <a:pt x="45" y="108"/>
                  </a:cubicBezTo>
                  <a:cubicBezTo>
                    <a:pt x="45" y="108"/>
                    <a:pt x="0" y="397"/>
                    <a:pt x="81" y="829"/>
                  </a:cubicBezTo>
                  <a:cubicBezTo>
                    <a:pt x="103" y="937"/>
                    <a:pt x="133" y="1055"/>
                    <a:pt x="178" y="1178"/>
                  </a:cubicBezTo>
                  <a:cubicBezTo>
                    <a:pt x="226" y="1301"/>
                    <a:pt x="281" y="1431"/>
                    <a:pt x="380" y="1552"/>
                  </a:cubicBezTo>
                  <a:cubicBezTo>
                    <a:pt x="552" y="1797"/>
                    <a:pt x="880" y="1991"/>
                    <a:pt x="1224" y="1991"/>
                  </a:cubicBezTo>
                  <a:cubicBezTo>
                    <a:pt x="1233" y="1991"/>
                    <a:pt x="1242" y="1991"/>
                    <a:pt x="1251" y="1990"/>
                  </a:cubicBezTo>
                  <a:cubicBezTo>
                    <a:pt x="1255" y="1991"/>
                    <a:pt x="1260" y="1991"/>
                    <a:pt x="1265" y="1991"/>
                  </a:cubicBezTo>
                  <a:cubicBezTo>
                    <a:pt x="1380" y="1991"/>
                    <a:pt x="1584" y="1967"/>
                    <a:pt x="1731" y="1896"/>
                  </a:cubicBezTo>
                  <a:cubicBezTo>
                    <a:pt x="1890" y="1834"/>
                    <a:pt x="2024" y="1720"/>
                    <a:pt x="2125" y="1602"/>
                  </a:cubicBezTo>
                  <a:cubicBezTo>
                    <a:pt x="2329" y="1358"/>
                    <a:pt x="2396" y="1088"/>
                    <a:pt x="2438" y="872"/>
                  </a:cubicBezTo>
                  <a:cubicBezTo>
                    <a:pt x="2476" y="653"/>
                    <a:pt x="2469" y="471"/>
                    <a:pt x="2467" y="346"/>
                  </a:cubicBezTo>
                  <a:cubicBezTo>
                    <a:pt x="2460" y="219"/>
                    <a:pt x="2446" y="144"/>
                    <a:pt x="2446" y="144"/>
                  </a:cubicBezTo>
                  <a:cubicBezTo>
                    <a:pt x="2437" y="92"/>
                    <a:pt x="2394" y="49"/>
                    <a:pt x="2339" y="43"/>
                  </a:cubicBezTo>
                  <a:cubicBezTo>
                    <a:pt x="2334" y="42"/>
                    <a:pt x="2329" y="42"/>
                    <a:pt x="2325" y="42"/>
                  </a:cubicBezTo>
                  <a:cubicBezTo>
                    <a:pt x="2262" y="42"/>
                    <a:pt x="2207" y="88"/>
                    <a:pt x="2199" y="151"/>
                  </a:cubicBezTo>
                  <a:lnTo>
                    <a:pt x="2197" y="159"/>
                  </a:lnTo>
                  <a:cubicBezTo>
                    <a:pt x="2197" y="159"/>
                    <a:pt x="2188" y="222"/>
                    <a:pt x="2173" y="334"/>
                  </a:cubicBezTo>
                  <a:cubicBezTo>
                    <a:pt x="2160" y="447"/>
                    <a:pt x="2126" y="608"/>
                    <a:pt x="2073" y="789"/>
                  </a:cubicBezTo>
                  <a:cubicBezTo>
                    <a:pt x="2022" y="969"/>
                    <a:pt x="1930" y="1169"/>
                    <a:pt x="1792" y="1312"/>
                  </a:cubicBezTo>
                  <a:cubicBezTo>
                    <a:pt x="1724" y="1384"/>
                    <a:pt x="1648" y="1447"/>
                    <a:pt x="1554" y="1477"/>
                  </a:cubicBezTo>
                  <a:cubicBezTo>
                    <a:pt x="1472" y="1508"/>
                    <a:pt x="1413" y="1522"/>
                    <a:pt x="1290" y="1522"/>
                  </a:cubicBezTo>
                  <a:cubicBezTo>
                    <a:pt x="1274" y="1522"/>
                    <a:pt x="1257" y="1522"/>
                    <a:pt x="1238" y="1521"/>
                  </a:cubicBezTo>
                  <a:cubicBezTo>
                    <a:pt x="1233" y="1521"/>
                    <a:pt x="1228" y="1522"/>
                    <a:pt x="1222" y="1522"/>
                  </a:cubicBezTo>
                  <a:cubicBezTo>
                    <a:pt x="1132" y="1522"/>
                    <a:pt x="1035" y="1497"/>
                    <a:pt x="953" y="1464"/>
                  </a:cubicBezTo>
                  <a:cubicBezTo>
                    <a:pt x="869" y="1417"/>
                    <a:pt x="787" y="1360"/>
                    <a:pt x="724" y="1277"/>
                  </a:cubicBezTo>
                  <a:cubicBezTo>
                    <a:pt x="657" y="1200"/>
                    <a:pt x="604" y="1106"/>
                    <a:pt x="556" y="1015"/>
                  </a:cubicBezTo>
                  <a:cubicBezTo>
                    <a:pt x="508" y="922"/>
                    <a:pt x="470" y="826"/>
                    <a:pt x="441" y="737"/>
                  </a:cubicBezTo>
                  <a:cubicBezTo>
                    <a:pt x="385" y="555"/>
                    <a:pt x="342" y="396"/>
                    <a:pt x="322" y="283"/>
                  </a:cubicBezTo>
                  <a:cubicBezTo>
                    <a:pt x="301" y="170"/>
                    <a:pt x="290" y="106"/>
                    <a:pt x="290" y="106"/>
                  </a:cubicBezTo>
                  <a:cubicBezTo>
                    <a:pt x="280" y="56"/>
                    <a:pt x="238" y="12"/>
                    <a:pt x="188" y="2"/>
                  </a:cubicBezTo>
                  <a:cubicBezTo>
                    <a:pt x="182" y="1"/>
                    <a:pt x="175"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4647;p56">
              <a:extLst>
                <a:ext uri="{FF2B5EF4-FFF2-40B4-BE49-F238E27FC236}">
                  <a16:creationId xmlns:a16="http://schemas.microsoft.com/office/drawing/2014/main" id="{61EFC89A-959E-4B41-A95A-9F0689DEB7EA}"/>
                </a:ext>
              </a:extLst>
            </p:cNvPr>
            <p:cNvSpPr/>
            <p:nvPr/>
          </p:nvSpPr>
          <p:spPr>
            <a:xfrm rot="260090">
              <a:off x="5984332" y="2241364"/>
              <a:ext cx="49162" cy="44044"/>
            </a:xfrm>
            <a:custGeom>
              <a:avLst/>
              <a:gdLst/>
              <a:ahLst/>
              <a:cxnLst/>
              <a:rect l="l" t="t" r="r" b="b"/>
              <a:pathLst>
                <a:path w="2382" h="2134" extrusionOk="0">
                  <a:moveTo>
                    <a:pt x="2185" y="1"/>
                  </a:moveTo>
                  <a:cubicBezTo>
                    <a:pt x="2119" y="1"/>
                    <a:pt x="2064" y="53"/>
                    <a:pt x="2062" y="119"/>
                  </a:cubicBezTo>
                  <a:lnTo>
                    <a:pt x="2062" y="124"/>
                  </a:lnTo>
                  <a:cubicBezTo>
                    <a:pt x="2062" y="124"/>
                    <a:pt x="2059" y="191"/>
                    <a:pt x="2054" y="307"/>
                  </a:cubicBezTo>
                  <a:cubicBezTo>
                    <a:pt x="2050" y="425"/>
                    <a:pt x="2029" y="593"/>
                    <a:pt x="1997" y="787"/>
                  </a:cubicBezTo>
                  <a:cubicBezTo>
                    <a:pt x="1964" y="979"/>
                    <a:pt x="1897" y="1199"/>
                    <a:pt x="1787" y="1378"/>
                  </a:cubicBezTo>
                  <a:cubicBezTo>
                    <a:pt x="1731" y="1469"/>
                    <a:pt x="1662" y="1540"/>
                    <a:pt x="1580" y="1587"/>
                  </a:cubicBezTo>
                  <a:cubicBezTo>
                    <a:pt x="1537" y="1605"/>
                    <a:pt x="1494" y="1636"/>
                    <a:pt x="1453" y="1637"/>
                  </a:cubicBezTo>
                  <a:cubicBezTo>
                    <a:pt x="1423" y="1646"/>
                    <a:pt x="1389" y="1659"/>
                    <a:pt x="1327" y="1659"/>
                  </a:cubicBezTo>
                  <a:cubicBezTo>
                    <a:pt x="1317" y="1659"/>
                    <a:pt x="1307" y="1659"/>
                    <a:pt x="1295" y="1658"/>
                  </a:cubicBezTo>
                  <a:lnTo>
                    <a:pt x="1191" y="1660"/>
                  </a:lnTo>
                  <a:cubicBezTo>
                    <a:pt x="1192" y="1661"/>
                    <a:pt x="1193" y="1661"/>
                    <a:pt x="1192" y="1661"/>
                  </a:cubicBezTo>
                  <a:cubicBezTo>
                    <a:pt x="1190" y="1661"/>
                    <a:pt x="1148" y="1653"/>
                    <a:pt x="1134" y="1652"/>
                  </a:cubicBezTo>
                  <a:cubicBezTo>
                    <a:pt x="1080" y="1649"/>
                    <a:pt x="1033" y="1633"/>
                    <a:pt x="987" y="1613"/>
                  </a:cubicBezTo>
                  <a:cubicBezTo>
                    <a:pt x="894" y="1579"/>
                    <a:pt x="815" y="1514"/>
                    <a:pt x="746" y="1438"/>
                  </a:cubicBezTo>
                  <a:cubicBezTo>
                    <a:pt x="679" y="1356"/>
                    <a:pt x="616" y="1270"/>
                    <a:pt x="568" y="1173"/>
                  </a:cubicBezTo>
                  <a:cubicBezTo>
                    <a:pt x="517" y="1080"/>
                    <a:pt x="480" y="983"/>
                    <a:pt x="449" y="890"/>
                  </a:cubicBezTo>
                  <a:cubicBezTo>
                    <a:pt x="391" y="704"/>
                    <a:pt x="346" y="541"/>
                    <a:pt x="326" y="425"/>
                  </a:cubicBezTo>
                  <a:cubicBezTo>
                    <a:pt x="305" y="310"/>
                    <a:pt x="293" y="244"/>
                    <a:pt x="293" y="244"/>
                  </a:cubicBezTo>
                  <a:cubicBezTo>
                    <a:pt x="283" y="194"/>
                    <a:pt x="242" y="150"/>
                    <a:pt x="189" y="144"/>
                  </a:cubicBezTo>
                  <a:cubicBezTo>
                    <a:pt x="182" y="143"/>
                    <a:pt x="176" y="143"/>
                    <a:pt x="170" y="143"/>
                  </a:cubicBezTo>
                  <a:cubicBezTo>
                    <a:pt x="109" y="143"/>
                    <a:pt x="55" y="187"/>
                    <a:pt x="46" y="250"/>
                  </a:cubicBezTo>
                  <a:cubicBezTo>
                    <a:pt x="46" y="250"/>
                    <a:pt x="1" y="546"/>
                    <a:pt x="86" y="989"/>
                  </a:cubicBezTo>
                  <a:cubicBezTo>
                    <a:pt x="137" y="1206"/>
                    <a:pt x="206" y="1477"/>
                    <a:pt x="407" y="1726"/>
                  </a:cubicBezTo>
                  <a:cubicBezTo>
                    <a:pt x="507" y="1848"/>
                    <a:pt x="639" y="1965"/>
                    <a:pt x="803" y="2035"/>
                  </a:cubicBezTo>
                  <a:cubicBezTo>
                    <a:pt x="884" y="2073"/>
                    <a:pt x="967" y="2102"/>
                    <a:pt x="1055" y="2114"/>
                  </a:cubicBezTo>
                  <a:cubicBezTo>
                    <a:pt x="1107" y="2120"/>
                    <a:pt x="1124" y="2133"/>
                    <a:pt x="1206" y="2133"/>
                  </a:cubicBezTo>
                  <a:lnTo>
                    <a:pt x="1310" y="2130"/>
                  </a:lnTo>
                  <a:cubicBezTo>
                    <a:pt x="1315" y="2131"/>
                    <a:pt x="1320" y="2131"/>
                    <a:pt x="1325" y="2131"/>
                  </a:cubicBezTo>
                  <a:cubicBezTo>
                    <a:pt x="1384" y="2131"/>
                    <a:pt x="1473" y="2115"/>
                    <a:pt x="1564" y="2089"/>
                  </a:cubicBezTo>
                  <a:cubicBezTo>
                    <a:pt x="1665" y="2069"/>
                    <a:pt x="1740" y="2020"/>
                    <a:pt x="1819" y="1977"/>
                  </a:cubicBezTo>
                  <a:cubicBezTo>
                    <a:pt x="1974" y="1879"/>
                    <a:pt x="2089" y="1743"/>
                    <a:pt x="2165" y="1606"/>
                  </a:cubicBezTo>
                  <a:cubicBezTo>
                    <a:pt x="2318" y="1326"/>
                    <a:pt x="2348" y="1053"/>
                    <a:pt x="2366" y="831"/>
                  </a:cubicBezTo>
                  <a:cubicBezTo>
                    <a:pt x="2381" y="608"/>
                    <a:pt x="2358" y="424"/>
                    <a:pt x="2345" y="297"/>
                  </a:cubicBezTo>
                  <a:cubicBezTo>
                    <a:pt x="2327" y="170"/>
                    <a:pt x="2309" y="96"/>
                    <a:pt x="2309" y="96"/>
                  </a:cubicBezTo>
                  <a:cubicBezTo>
                    <a:pt x="2295" y="44"/>
                    <a:pt x="2248" y="3"/>
                    <a:pt x="2193" y="1"/>
                  </a:cubicBezTo>
                  <a:cubicBezTo>
                    <a:pt x="2190" y="1"/>
                    <a:pt x="2188" y="1"/>
                    <a:pt x="2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4648;p56">
              <a:extLst>
                <a:ext uri="{FF2B5EF4-FFF2-40B4-BE49-F238E27FC236}">
                  <a16:creationId xmlns:a16="http://schemas.microsoft.com/office/drawing/2014/main" id="{4C1B3A71-28CD-4151-8737-C32A4A8E06A0}"/>
                </a:ext>
              </a:extLst>
            </p:cNvPr>
            <p:cNvSpPr/>
            <p:nvPr/>
          </p:nvSpPr>
          <p:spPr>
            <a:xfrm rot="260090">
              <a:off x="5880333" y="2308303"/>
              <a:ext cx="85590" cy="83031"/>
            </a:xfrm>
            <a:custGeom>
              <a:avLst/>
              <a:gdLst/>
              <a:ahLst/>
              <a:cxnLst/>
              <a:rect l="l" t="t" r="r" b="b"/>
              <a:pathLst>
                <a:path w="4147" h="4023" extrusionOk="0">
                  <a:moveTo>
                    <a:pt x="296" y="0"/>
                  </a:moveTo>
                  <a:lnTo>
                    <a:pt x="296" y="0"/>
                  </a:lnTo>
                  <a:cubicBezTo>
                    <a:pt x="296" y="0"/>
                    <a:pt x="1" y="2637"/>
                    <a:pt x="801" y="3438"/>
                  </a:cubicBezTo>
                  <a:cubicBezTo>
                    <a:pt x="1178" y="3815"/>
                    <a:pt x="1786" y="4022"/>
                    <a:pt x="2356" y="4022"/>
                  </a:cubicBezTo>
                  <a:cubicBezTo>
                    <a:pt x="2893" y="4022"/>
                    <a:pt x="3397" y="3838"/>
                    <a:pt x="3641" y="3438"/>
                  </a:cubicBezTo>
                  <a:cubicBezTo>
                    <a:pt x="4147" y="2613"/>
                    <a:pt x="4054" y="93"/>
                    <a:pt x="4054" y="93"/>
                  </a:cubicBezTo>
                  <a:lnTo>
                    <a:pt x="4054" y="93"/>
                  </a:lnTo>
                  <a:cubicBezTo>
                    <a:pt x="3811" y="178"/>
                    <a:pt x="3414" y="209"/>
                    <a:pt x="2967" y="209"/>
                  </a:cubicBezTo>
                  <a:cubicBezTo>
                    <a:pt x="1802" y="209"/>
                    <a:pt x="296" y="0"/>
                    <a:pt x="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4649;p56">
              <a:extLst>
                <a:ext uri="{FF2B5EF4-FFF2-40B4-BE49-F238E27FC236}">
                  <a16:creationId xmlns:a16="http://schemas.microsoft.com/office/drawing/2014/main" id="{AD92AB66-5571-4034-BEE7-E4DD373EEBD5}"/>
                </a:ext>
              </a:extLst>
            </p:cNvPr>
            <p:cNvSpPr/>
            <p:nvPr/>
          </p:nvSpPr>
          <p:spPr>
            <a:xfrm rot="260090">
              <a:off x="5921586" y="2307460"/>
              <a:ext cx="9907" cy="51371"/>
            </a:xfrm>
            <a:custGeom>
              <a:avLst/>
              <a:gdLst/>
              <a:ahLst/>
              <a:cxnLst/>
              <a:rect l="l" t="t" r="r" b="b"/>
              <a:pathLst>
                <a:path w="480" h="2489" extrusionOk="0">
                  <a:moveTo>
                    <a:pt x="284" y="0"/>
                  </a:moveTo>
                  <a:cubicBezTo>
                    <a:pt x="228" y="0"/>
                    <a:pt x="177" y="37"/>
                    <a:pt x="161" y="94"/>
                  </a:cubicBezTo>
                  <a:cubicBezTo>
                    <a:pt x="161" y="94"/>
                    <a:pt x="118" y="237"/>
                    <a:pt x="82" y="451"/>
                  </a:cubicBezTo>
                  <a:cubicBezTo>
                    <a:pt x="43" y="666"/>
                    <a:pt x="21" y="951"/>
                    <a:pt x="4" y="1237"/>
                  </a:cubicBezTo>
                  <a:cubicBezTo>
                    <a:pt x="3" y="1379"/>
                    <a:pt x="3" y="1523"/>
                    <a:pt x="1" y="1658"/>
                  </a:cubicBezTo>
                  <a:cubicBezTo>
                    <a:pt x="3" y="1792"/>
                    <a:pt x="15" y="1917"/>
                    <a:pt x="21" y="2026"/>
                  </a:cubicBezTo>
                  <a:cubicBezTo>
                    <a:pt x="39" y="2243"/>
                    <a:pt x="68" y="2386"/>
                    <a:pt x="68" y="2386"/>
                  </a:cubicBezTo>
                  <a:cubicBezTo>
                    <a:pt x="78" y="2431"/>
                    <a:pt x="113" y="2471"/>
                    <a:pt x="161" y="2485"/>
                  </a:cubicBezTo>
                  <a:cubicBezTo>
                    <a:pt x="171" y="2487"/>
                    <a:pt x="182" y="2488"/>
                    <a:pt x="192" y="2488"/>
                  </a:cubicBezTo>
                  <a:cubicBezTo>
                    <a:pt x="249" y="2488"/>
                    <a:pt x="301" y="2450"/>
                    <a:pt x="317" y="2393"/>
                  </a:cubicBezTo>
                  <a:cubicBezTo>
                    <a:pt x="317" y="2393"/>
                    <a:pt x="356" y="2251"/>
                    <a:pt x="393" y="2036"/>
                  </a:cubicBezTo>
                  <a:cubicBezTo>
                    <a:pt x="406" y="1930"/>
                    <a:pt x="429" y="1804"/>
                    <a:pt x="442" y="1671"/>
                  </a:cubicBezTo>
                  <a:cubicBezTo>
                    <a:pt x="452" y="1536"/>
                    <a:pt x="463" y="1394"/>
                    <a:pt x="473" y="1251"/>
                  </a:cubicBezTo>
                  <a:cubicBezTo>
                    <a:pt x="479" y="964"/>
                    <a:pt x="479" y="677"/>
                    <a:pt x="457" y="462"/>
                  </a:cubicBezTo>
                  <a:cubicBezTo>
                    <a:pt x="439" y="245"/>
                    <a:pt x="407" y="101"/>
                    <a:pt x="407" y="101"/>
                  </a:cubicBezTo>
                  <a:cubicBezTo>
                    <a:pt x="397" y="57"/>
                    <a:pt x="363" y="19"/>
                    <a:pt x="318" y="5"/>
                  </a:cubicBezTo>
                  <a:cubicBezTo>
                    <a:pt x="307" y="2"/>
                    <a:pt x="296" y="0"/>
                    <a:pt x="284" y="0"/>
                  </a:cubicBezTo>
                  <a:close/>
                </a:path>
              </a:pathLst>
            </a:custGeom>
            <a:solidFill>
              <a:srgbClr val="4B394C">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4650;p56">
              <a:extLst>
                <a:ext uri="{FF2B5EF4-FFF2-40B4-BE49-F238E27FC236}">
                  <a16:creationId xmlns:a16="http://schemas.microsoft.com/office/drawing/2014/main" id="{24D780FC-4C70-4C60-8477-703AB8AAF4E0}"/>
                </a:ext>
              </a:extLst>
            </p:cNvPr>
            <p:cNvSpPr/>
            <p:nvPr/>
          </p:nvSpPr>
          <p:spPr>
            <a:xfrm rot="260090">
              <a:off x="5794664" y="2246743"/>
              <a:ext cx="32279" cy="60699"/>
            </a:xfrm>
            <a:custGeom>
              <a:avLst/>
              <a:gdLst/>
              <a:ahLst/>
              <a:cxnLst/>
              <a:rect l="l" t="t" r="r" b="b"/>
              <a:pathLst>
                <a:path w="1564" h="2941" extrusionOk="0">
                  <a:moveTo>
                    <a:pt x="524" y="1"/>
                  </a:moveTo>
                  <a:cubicBezTo>
                    <a:pt x="473" y="1"/>
                    <a:pt x="421" y="17"/>
                    <a:pt x="378" y="51"/>
                  </a:cubicBezTo>
                  <a:cubicBezTo>
                    <a:pt x="274" y="131"/>
                    <a:pt x="257" y="278"/>
                    <a:pt x="336" y="382"/>
                  </a:cubicBezTo>
                  <a:cubicBezTo>
                    <a:pt x="371" y="429"/>
                    <a:pt x="1203" y="1531"/>
                    <a:pt x="104" y="2530"/>
                  </a:cubicBezTo>
                  <a:cubicBezTo>
                    <a:pt x="7" y="2618"/>
                    <a:pt x="1" y="2766"/>
                    <a:pt x="88" y="2863"/>
                  </a:cubicBezTo>
                  <a:cubicBezTo>
                    <a:pt x="135" y="2914"/>
                    <a:pt x="199" y="2940"/>
                    <a:pt x="263" y="2940"/>
                  </a:cubicBezTo>
                  <a:cubicBezTo>
                    <a:pt x="319" y="2940"/>
                    <a:pt x="377" y="2920"/>
                    <a:pt x="422" y="2880"/>
                  </a:cubicBezTo>
                  <a:cubicBezTo>
                    <a:pt x="1564" y="1841"/>
                    <a:pt x="1109" y="602"/>
                    <a:pt x="709" y="91"/>
                  </a:cubicBezTo>
                  <a:cubicBezTo>
                    <a:pt x="662" y="32"/>
                    <a:pt x="594" y="1"/>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4651;p56">
              <a:extLst>
                <a:ext uri="{FF2B5EF4-FFF2-40B4-BE49-F238E27FC236}">
                  <a16:creationId xmlns:a16="http://schemas.microsoft.com/office/drawing/2014/main" id="{1A774E08-2D2B-429C-BD87-E651D0CD7C66}"/>
                </a:ext>
              </a:extLst>
            </p:cNvPr>
            <p:cNvSpPr/>
            <p:nvPr/>
          </p:nvSpPr>
          <p:spPr>
            <a:xfrm rot="260090">
              <a:off x="5806377" y="2279691"/>
              <a:ext cx="235182" cy="35891"/>
            </a:xfrm>
            <a:custGeom>
              <a:avLst/>
              <a:gdLst/>
              <a:ahLst/>
              <a:cxnLst/>
              <a:rect l="l" t="t" r="r" b="b"/>
              <a:pathLst>
                <a:path w="11395" h="1739" extrusionOk="0">
                  <a:moveTo>
                    <a:pt x="267" y="1"/>
                  </a:moveTo>
                  <a:cubicBezTo>
                    <a:pt x="171" y="1"/>
                    <a:pt x="80" y="60"/>
                    <a:pt x="44" y="155"/>
                  </a:cubicBezTo>
                  <a:cubicBezTo>
                    <a:pt x="0" y="279"/>
                    <a:pt x="62" y="414"/>
                    <a:pt x="184" y="458"/>
                  </a:cubicBezTo>
                  <a:cubicBezTo>
                    <a:pt x="377" y="530"/>
                    <a:pt x="3713" y="1738"/>
                    <a:pt x="7220" y="1738"/>
                  </a:cubicBezTo>
                  <a:cubicBezTo>
                    <a:pt x="8584" y="1738"/>
                    <a:pt x="9974" y="1556"/>
                    <a:pt x="11216" y="1052"/>
                  </a:cubicBezTo>
                  <a:cubicBezTo>
                    <a:pt x="11336" y="1003"/>
                    <a:pt x="11395" y="865"/>
                    <a:pt x="11345" y="745"/>
                  </a:cubicBezTo>
                  <a:cubicBezTo>
                    <a:pt x="11308" y="653"/>
                    <a:pt x="11220" y="597"/>
                    <a:pt x="11126" y="597"/>
                  </a:cubicBezTo>
                  <a:cubicBezTo>
                    <a:pt x="11097" y="597"/>
                    <a:pt x="11067" y="603"/>
                    <a:pt x="11039" y="614"/>
                  </a:cubicBezTo>
                  <a:cubicBezTo>
                    <a:pt x="9877" y="1086"/>
                    <a:pt x="8559" y="1258"/>
                    <a:pt x="7255" y="1258"/>
                  </a:cubicBezTo>
                  <a:cubicBezTo>
                    <a:pt x="3775" y="1258"/>
                    <a:pt x="394" y="33"/>
                    <a:pt x="347" y="15"/>
                  </a:cubicBezTo>
                  <a:cubicBezTo>
                    <a:pt x="321" y="6"/>
                    <a:pt x="293"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4652;p56">
              <a:extLst>
                <a:ext uri="{FF2B5EF4-FFF2-40B4-BE49-F238E27FC236}">
                  <a16:creationId xmlns:a16="http://schemas.microsoft.com/office/drawing/2014/main" id="{BBA3956F-28E1-4EB1-9768-6F068E1779FE}"/>
                </a:ext>
              </a:extLst>
            </p:cNvPr>
            <p:cNvSpPr/>
            <p:nvPr/>
          </p:nvSpPr>
          <p:spPr>
            <a:xfrm rot="260090">
              <a:off x="6031741" y="2273898"/>
              <a:ext cx="24478" cy="62062"/>
            </a:xfrm>
            <a:custGeom>
              <a:avLst/>
              <a:gdLst/>
              <a:ahLst/>
              <a:cxnLst/>
              <a:rect l="l" t="t" r="r" b="b"/>
              <a:pathLst>
                <a:path w="1186" h="3007" extrusionOk="0">
                  <a:moveTo>
                    <a:pt x="850" y="1"/>
                  </a:moveTo>
                  <a:cubicBezTo>
                    <a:pt x="797" y="1"/>
                    <a:pt x="744" y="19"/>
                    <a:pt x="700" y="55"/>
                  </a:cubicBezTo>
                  <a:cubicBezTo>
                    <a:pt x="685" y="67"/>
                    <a:pt x="343" y="354"/>
                    <a:pt x="182" y="856"/>
                  </a:cubicBezTo>
                  <a:cubicBezTo>
                    <a:pt x="34" y="1315"/>
                    <a:pt x="12" y="2046"/>
                    <a:pt x="739" y="2922"/>
                  </a:cubicBezTo>
                  <a:cubicBezTo>
                    <a:pt x="786" y="2978"/>
                    <a:pt x="852" y="3007"/>
                    <a:pt x="920" y="3007"/>
                  </a:cubicBezTo>
                  <a:cubicBezTo>
                    <a:pt x="973" y="3007"/>
                    <a:pt x="1026" y="2989"/>
                    <a:pt x="1071" y="2952"/>
                  </a:cubicBezTo>
                  <a:cubicBezTo>
                    <a:pt x="1171" y="2870"/>
                    <a:pt x="1186" y="2721"/>
                    <a:pt x="1102" y="2620"/>
                  </a:cubicBezTo>
                  <a:cubicBezTo>
                    <a:pt x="1" y="1294"/>
                    <a:pt x="957" y="454"/>
                    <a:pt x="1001" y="418"/>
                  </a:cubicBezTo>
                  <a:cubicBezTo>
                    <a:pt x="1100" y="335"/>
                    <a:pt x="1114" y="187"/>
                    <a:pt x="1031" y="87"/>
                  </a:cubicBezTo>
                  <a:cubicBezTo>
                    <a:pt x="985" y="30"/>
                    <a:pt x="917"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4" name="Google Shape;5561;p59">
            <a:extLst>
              <a:ext uri="{FF2B5EF4-FFF2-40B4-BE49-F238E27FC236}">
                <a16:creationId xmlns:a16="http://schemas.microsoft.com/office/drawing/2014/main" id="{245E9B81-5D2D-42A4-83D1-42A97486EF4F}"/>
              </a:ext>
            </a:extLst>
          </p:cNvPr>
          <p:cNvGrpSpPr/>
          <p:nvPr/>
        </p:nvGrpSpPr>
        <p:grpSpPr>
          <a:xfrm>
            <a:off x="6518308" y="1061088"/>
            <a:ext cx="539679" cy="863349"/>
            <a:chOff x="5358600" y="1163200"/>
            <a:chExt cx="539679" cy="863349"/>
          </a:xfrm>
        </p:grpSpPr>
        <p:sp>
          <p:nvSpPr>
            <p:cNvPr id="95" name="Google Shape;5562;p59">
              <a:extLst>
                <a:ext uri="{FF2B5EF4-FFF2-40B4-BE49-F238E27FC236}">
                  <a16:creationId xmlns:a16="http://schemas.microsoft.com/office/drawing/2014/main" id="{8CF5A9E2-6CF3-4AF0-A0DA-2F506D8DE78A}"/>
                </a:ext>
              </a:extLst>
            </p:cNvPr>
            <p:cNvSpPr/>
            <p:nvPr/>
          </p:nvSpPr>
          <p:spPr>
            <a:xfrm>
              <a:off x="5508718" y="1943329"/>
              <a:ext cx="17556" cy="68052"/>
            </a:xfrm>
            <a:custGeom>
              <a:avLst/>
              <a:gdLst/>
              <a:ahLst/>
              <a:cxnLst/>
              <a:rect l="l" t="t" r="r" b="b"/>
              <a:pathLst>
                <a:path w="1439" h="5578" extrusionOk="0">
                  <a:moveTo>
                    <a:pt x="1177" y="1"/>
                  </a:moveTo>
                  <a:cubicBezTo>
                    <a:pt x="1072" y="1"/>
                    <a:pt x="976" y="72"/>
                    <a:pt x="949" y="180"/>
                  </a:cubicBezTo>
                  <a:cubicBezTo>
                    <a:pt x="910" y="337"/>
                    <a:pt x="1" y="4008"/>
                    <a:pt x="44" y="5348"/>
                  </a:cubicBezTo>
                  <a:cubicBezTo>
                    <a:pt x="48" y="5476"/>
                    <a:pt x="152" y="5577"/>
                    <a:pt x="279" y="5577"/>
                  </a:cubicBezTo>
                  <a:cubicBezTo>
                    <a:pt x="282" y="5577"/>
                    <a:pt x="284" y="5577"/>
                    <a:pt x="287" y="5575"/>
                  </a:cubicBezTo>
                  <a:cubicBezTo>
                    <a:pt x="418" y="5571"/>
                    <a:pt x="519" y="5461"/>
                    <a:pt x="516" y="5333"/>
                  </a:cubicBezTo>
                  <a:cubicBezTo>
                    <a:pt x="475" y="4058"/>
                    <a:pt x="1399" y="331"/>
                    <a:pt x="1407" y="293"/>
                  </a:cubicBezTo>
                  <a:cubicBezTo>
                    <a:pt x="1438" y="167"/>
                    <a:pt x="1362" y="38"/>
                    <a:pt x="1235" y="8"/>
                  </a:cubicBezTo>
                  <a:cubicBezTo>
                    <a:pt x="1216" y="3"/>
                    <a:pt x="119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5563;p59">
              <a:extLst>
                <a:ext uri="{FF2B5EF4-FFF2-40B4-BE49-F238E27FC236}">
                  <a16:creationId xmlns:a16="http://schemas.microsoft.com/office/drawing/2014/main" id="{909025D6-7349-42F8-800C-289F3409E4C8}"/>
                </a:ext>
              </a:extLst>
            </p:cNvPr>
            <p:cNvSpPr/>
            <p:nvPr/>
          </p:nvSpPr>
          <p:spPr>
            <a:xfrm>
              <a:off x="5480425" y="1998781"/>
              <a:ext cx="36441" cy="18556"/>
            </a:xfrm>
            <a:custGeom>
              <a:avLst/>
              <a:gdLst/>
              <a:ahLst/>
              <a:cxnLst/>
              <a:rect l="l" t="t" r="r" b="b"/>
              <a:pathLst>
                <a:path w="2987" h="1521" extrusionOk="0">
                  <a:moveTo>
                    <a:pt x="1283" y="1"/>
                  </a:moveTo>
                  <a:cubicBezTo>
                    <a:pt x="600" y="1"/>
                    <a:pt x="145" y="254"/>
                    <a:pt x="36" y="694"/>
                  </a:cubicBezTo>
                  <a:cubicBezTo>
                    <a:pt x="0" y="831"/>
                    <a:pt x="31" y="971"/>
                    <a:pt x="123" y="1090"/>
                  </a:cubicBezTo>
                  <a:cubicBezTo>
                    <a:pt x="443" y="1499"/>
                    <a:pt x="1404" y="1520"/>
                    <a:pt x="1594" y="1520"/>
                  </a:cubicBezTo>
                  <a:cubicBezTo>
                    <a:pt x="1952" y="1520"/>
                    <a:pt x="2799" y="1467"/>
                    <a:pt x="2945" y="975"/>
                  </a:cubicBezTo>
                  <a:cubicBezTo>
                    <a:pt x="2986" y="830"/>
                    <a:pt x="2955" y="679"/>
                    <a:pt x="2857" y="548"/>
                  </a:cubicBezTo>
                  <a:cubicBezTo>
                    <a:pt x="2590" y="193"/>
                    <a:pt x="1847"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5564;p59">
              <a:extLst>
                <a:ext uri="{FF2B5EF4-FFF2-40B4-BE49-F238E27FC236}">
                  <a16:creationId xmlns:a16="http://schemas.microsoft.com/office/drawing/2014/main" id="{E8556A38-9C25-4607-A564-694CBCA7B675}"/>
                </a:ext>
              </a:extLst>
            </p:cNvPr>
            <p:cNvSpPr/>
            <p:nvPr/>
          </p:nvSpPr>
          <p:spPr>
            <a:xfrm>
              <a:off x="5677272" y="1950527"/>
              <a:ext cx="9296" cy="67454"/>
            </a:xfrm>
            <a:custGeom>
              <a:avLst/>
              <a:gdLst/>
              <a:ahLst/>
              <a:cxnLst/>
              <a:rect l="l" t="t" r="r" b="b"/>
              <a:pathLst>
                <a:path w="762" h="5529" extrusionOk="0">
                  <a:moveTo>
                    <a:pt x="286" y="0"/>
                  </a:moveTo>
                  <a:cubicBezTo>
                    <a:pt x="279" y="0"/>
                    <a:pt x="272" y="0"/>
                    <a:pt x="265" y="1"/>
                  </a:cubicBezTo>
                  <a:cubicBezTo>
                    <a:pt x="136" y="9"/>
                    <a:pt x="37" y="123"/>
                    <a:pt x="46" y="252"/>
                  </a:cubicBezTo>
                  <a:cubicBezTo>
                    <a:pt x="49" y="290"/>
                    <a:pt x="287" y="4027"/>
                    <a:pt x="28" y="5244"/>
                  </a:cubicBezTo>
                  <a:cubicBezTo>
                    <a:pt x="0" y="5371"/>
                    <a:pt x="82" y="5496"/>
                    <a:pt x="209" y="5523"/>
                  </a:cubicBezTo>
                  <a:cubicBezTo>
                    <a:pt x="227" y="5527"/>
                    <a:pt x="242" y="5528"/>
                    <a:pt x="259" y="5528"/>
                  </a:cubicBezTo>
                  <a:cubicBezTo>
                    <a:pt x="369" y="5528"/>
                    <a:pt x="467" y="5453"/>
                    <a:pt x="488" y="5343"/>
                  </a:cubicBezTo>
                  <a:cubicBezTo>
                    <a:pt x="762" y="4063"/>
                    <a:pt x="527" y="379"/>
                    <a:pt x="516" y="222"/>
                  </a:cubicBezTo>
                  <a:cubicBezTo>
                    <a:pt x="509" y="99"/>
                    <a:pt x="413"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5565;p59">
              <a:extLst>
                <a:ext uri="{FF2B5EF4-FFF2-40B4-BE49-F238E27FC236}">
                  <a16:creationId xmlns:a16="http://schemas.microsoft.com/office/drawing/2014/main" id="{B7BEFA3C-821A-4EE0-998B-100941B8A383}"/>
                </a:ext>
              </a:extLst>
            </p:cNvPr>
            <p:cNvSpPr/>
            <p:nvPr/>
          </p:nvSpPr>
          <p:spPr>
            <a:xfrm>
              <a:off x="5675759" y="2007956"/>
              <a:ext cx="35099" cy="18593"/>
            </a:xfrm>
            <a:custGeom>
              <a:avLst/>
              <a:gdLst/>
              <a:ahLst/>
              <a:cxnLst/>
              <a:rect l="l" t="t" r="r" b="b"/>
              <a:pathLst>
                <a:path w="2877" h="1524" extrusionOk="0">
                  <a:moveTo>
                    <a:pt x="1263" y="0"/>
                  </a:moveTo>
                  <a:cubicBezTo>
                    <a:pt x="1070" y="0"/>
                    <a:pt x="419" y="24"/>
                    <a:pt x="138" y="335"/>
                  </a:cubicBezTo>
                  <a:cubicBezTo>
                    <a:pt x="44" y="440"/>
                    <a:pt x="1" y="565"/>
                    <a:pt x="14" y="698"/>
                  </a:cubicBezTo>
                  <a:cubicBezTo>
                    <a:pt x="81" y="1321"/>
                    <a:pt x="1292" y="1523"/>
                    <a:pt x="1868" y="1523"/>
                  </a:cubicBezTo>
                  <a:cubicBezTo>
                    <a:pt x="2294" y="1523"/>
                    <a:pt x="2590" y="1438"/>
                    <a:pt x="2747" y="1271"/>
                  </a:cubicBezTo>
                  <a:cubicBezTo>
                    <a:pt x="2834" y="1177"/>
                    <a:pt x="2876" y="1061"/>
                    <a:pt x="2869" y="934"/>
                  </a:cubicBezTo>
                  <a:cubicBezTo>
                    <a:pt x="2825" y="287"/>
                    <a:pt x="2031"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5566;p59">
              <a:extLst>
                <a:ext uri="{FF2B5EF4-FFF2-40B4-BE49-F238E27FC236}">
                  <a16:creationId xmlns:a16="http://schemas.microsoft.com/office/drawing/2014/main" id="{C12DB16B-7F6D-4479-AE82-F38B8D4A5FCD}"/>
                </a:ext>
              </a:extLst>
            </p:cNvPr>
            <p:cNvSpPr/>
            <p:nvPr/>
          </p:nvSpPr>
          <p:spPr>
            <a:xfrm>
              <a:off x="5811187" y="1545047"/>
              <a:ext cx="73298" cy="99491"/>
            </a:xfrm>
            <a:custGeom>
              <a:avLst/>
              <a:gdLst/>
              <a:ahLst/>
              <a:cxnLst/>
              <a:rect l="l" t="t" r="r" b="b"/>
              <a:pathLst>
                <a:path w="6008" h="8155" extrusionOk="0">
                  <a:moveTo>
                    <a:pt x="1737" y="0"/>
                  </a:moveTo>
                  <a:lnTo>
                    <a:pt x="1690" y="38"/>
                  </a:lnTo>
                  <a:cubicBezTo>
                    <a:pt x="657" y="882"/>
                    <a:pt x="0" y="2148"/>
                    <a:pt x="0" y="3558"/>
                  </a:cubicBezTo>
                  <a:cubicBezTo>
                    <a:pt x="0" y="6097"/>
                    <a:pt x="2129" y="8155"/>
                    <a:pt x="4753" y="8155"/>
                  </a:cubicBezTo>
                  <a:cubicBezTo>
                    <a:pt x="5186" y="8155"/>
                    <a:pt x="5611" y="8102"/>
                    <a:pt x="6007" y="7989"/>
                  </a:cubicBezTo>
                  <a:cubicBezTo>
                    <a:pt x="4989" y="4615"/>
                    <a:pt x="3285" y="1925"/>
                    <a:pt x="1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5567;p59">
              <a:extLst>
                <a:ext uri="{FF2B5EF4-FFF2-40B4-BE49-F238E27FC236}">
                  <a16:creationId xmlns:a16="http://schemas.microsoft.com/office/drawing/2014/main" id="{4DDC1508-75A7-4F41-8029-312530A5226F}"/>
                </a:ext>
              </a:extLst>
            </p:cNvPr>
            <p:cNvSpPr/>
            <p:nvPr/>
          </p:nvSpPr>
          <p:spPr>
            <a:xfrm>
              <a:off x="5552275" y="1867635"/>
              <a:ext cx="78592" cy="76104"/>
            </a:xfrm>
            <a:custGeom>
              <a:avLst/>
              <a:gdLst/>
              <a:ahLst/>
              <a:cxnLst/>
              <a:rect l="l" t="t" r="r" b="b"/>
              <a:pathLst>
                <a:path w="6442" h="6238" extrusionOk="0">
                  <a:moveTo>
                    <a:pt x="3218" y="0"/>
                  </a:moveTo>
                  <a:cubicBezTo>
                    <a:pt x="1440" y="0"/>
                    <a:pt x="0" y="1396"/>
                    <a:pt x="0" y="3119"/>
                  </a:cubicBezTo>
                  <a:cubicBezTo>
                    <a:pt x="0" y="4841"/>
                    <a:pt x="1440" y="6238"/>
                    <a:pt x="3218" y="6238"/>
                  </a:cubicBezTo>
                  <a:cubicBezTo>
                    <a:pt x="4998" y="6238"/>
                    <a:pt x="6442" y="4841"/>
                    <a:pt x="6442" y="3119"/>
                  </a:cubicBezTo>
                  <a:cubicBezTo>
                    <a:pt x="6442" y="1396"/>
                    <a:pt x="4998" y="0"/>
                    <a:pt x="3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5568;p59">
              <a:extLst>
                <a:ext uri="{FF2B5EF4-FFF2-40B4-BE49-F238E27FC236}">
                  <a16:creationId xmlns:a16="http://schemas.microsoft.com/office/drawing/2014/main" id="{F0011F3B-ECC7-4392-A6AF-A37C85BF65FC}"/>
                </a:ext>
              </a:extLst>
            </p:cNvPr>
            <p:cNvSpPr/>
            <p:nvPr/>
          </p:nvSpPr>
          <p:spPr>
            <a:xfrm>
              <a:off x="5690863" y="1783914"/>
              <a:ext cx="115888" cy="112289"/>
            </a:xfrm>
            <a:custGeom>
              <a:avLst/>
              <a:gdLst/>
              <a:ahLst/>
              <a:cxnLst/>
              <a:rect l="l" t="t" r="r" b="b"/>
              <a:pathLst>
                <a:path w="9499" h="9204" extrusionOk="0">
                  <a:moveTo>
                    <a:pt x="4752" y="0"/>
                  </a:moveTo>
                  <a:cubicBezTo>
                    <a:pt x="2128" y="0"/>
                    <a:pt x="1" y="2063"/>
                    <a:pt x="1" y="4602"/>
                  </a:cubicBezTo>
                  <a:cubicBezTo>
                    <a:pt x="1" y="7141"/>
                    <a:pt x="2128" y="9204"/>
                    <a:pt x="4752" y="9204"/>
                  </a:cubicBezTo>
                  <a:cubicBezTo>
                    <a:pt x="7370" y="9204"/>
                    <a:pt x="9499" y="7141"/>
                    <a:pt x="9499" y="4602"/>
                  </a:cubicBezTo>
                  <a:cubicBezTo>
                    <a:pt x="9499" y="2063"/>
                    <a:pt x="7370" y="0"/>
                    <a:pt x="4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5569;p59">
              <a:extLst>
                <a:ext uri="{FF2B5EF4-FFF2-40B4-BE49-F238E27FC236}">
                  <a16:creationId xmlns:a16="http://schemas.microsoft.com/office/drawing/2014/main" id="{8788FE14-EE09-46D5-BFE9-933934D14C59}"/>
                </a:ext>
              </a:extLst>
            </p:cNvPr>
            <p:cNvSpPr/>
            <p:nvPr/>
          </p:nvSpPr>
          <p:spPr>
            <a:xfrm>
              <a:off x="5711580" y="1633759"/>
              <a:ext cx="120963" cy="117169"/>
            </a:xfrm>
            <a:custGeom>
              <a:avLst/>
              <a:gdLst/>
              <a:ahLst/>
              <a:cxnLst/>
              <a:rect l="l" t="t" r="r" b="b"/>
              <a:pathLst>
                <a:path w="9915" h="9604" extrusionOk="0">
                  <a:moveTo>
                    <a:pt x="4956" y="1"/>
                  </a:moveTo>
                  <a:cubicBezTo>
                    <a:pt x="2218" y="1"/>
                    <a:pt x="1" y="2148"/>
                    <a:pt x="1" y="4804"/>
                  </a:cubicBezTo>
                  <a:cubicBezTo>
                    <a:pt x="1" y="7456"/>
                    <a:pt x="2219" y="9603"/>
                    <a:pt x="4956" y="9603"/>
                  </a:cubicBezTo>
                  <a:cubicBezTo>
                    <a:pt x="7697" y="9603"/>
                    <a:pt x="9915" y="7456"/>
                    <a:pt x="9915" y="4804"/>
                  </a:cubicBezTo>
                  <a:cubicBezTo>
                    <a:pt x="9915" y="2148"/>
                    <a:pt x="7697" y="1"/>
                    <a:pt x="4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5570;p59">
              <a:extLst>
                <a:ext uri="{FF2B5EF4-FFF2-40B4-BE49-F238E27FC236}">
                  <a16:creationId xmlns:a16="http://schemas.microsoft.com/office/drawing/2014/main" id="{C334BE63-DF99-40D3-90CB-2E429654A18B}"/>
                </a:ext>
              </a:extLst>
            </p:cNvPr>
            <p:cNvSpPr/>
            <p:nvPr/>
          </p:nvSpPr>
          <p:spPr>
            <a:xfrm>
              <a:off x="5513123" y="1601158"/>
              <a:ext cx="77677" cy="84827"/>
            </a:xfrm>
            <a:custGeom>
              <a:avLst/>
              <a:gdLst/>
              <a:ahLst/>
              <a:cxnLst/>
              <a:rect l="l" t="t" r="r" b="b"/>
              <a:pathLst>
                <a:path w="6367" h="6953" extrusionOk="0">
                  <a:moveTo>
                    <a:pt x="3587" y="1"/>
                  </a:moveTo>
                  <a:cubicBezTo>
                    <a:pt x="1609" y="1"/>
                    <a:pt x="0" y="1558"/>
                    <a:pt x="0" y="3474"/>
                  </a:cubicBezTo>
                  <a:cubicBezTo>
                    <a:pt x="0" y="5396"/>
                    <a:pt x="1609" y="6952"/>
                    <a:pt x="3587" y="6952"/>
                  </a:cubicBezTo>
                  <a:cubicBezTo>
                    <a:pt x="4705" y="6952"/>
                    <a:pt x="5705" y="6452"/>
                    <a:pt x="6367" y="5674"/>
                  </a:cubicBezTo>
                  <a:cubicBezTo>
                    <a:pt x="5499" y="4805"/>
                    <a:pt x="4970" y="3620"/>
                    <a:pt x="4969" y="2318"/>
                  </a:cubicBezTo>
                  <a:cubicBezTo>
                    <a:pt x="4969" y="1657"/>
                    <a:pt x="5105" y="1025"/>
                    <a:pt x="5351" y="449"/>
                  </a:cubicBezTo>
                  <a:cubicBezTo>
                    <a:pt x="4833" y="162"/>
                    <a:pt x="4228" y="1"/>
                    <a:pt x="3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5571;p59">
              <a:extLst>
                <a:ext uri="{FF2B5EF4-FFF2-40B4-BE49-F238E27FC236}">
                  <a16:creationId xmlns:a16="http://schemas.microsoft.com/office/drawing/2014/main" id="{102DCF34-1FFD-4951-A291-47B7521142F4}"/>
                </a:ext>
              </a:extLst>
            </p:cNvPr>
            <p:cNvSpPr/>
            <p:nvPr/>
          </p:nvSpPr>
          <p:spPr>
            <a:xfrm>
              <a:off x="5560523" y="1737575"/>
              <a:ext cx="93513" cy="90561"/>
            </a:xfrm>
            <a:custGeom>
              <a:avLst/>
              <a:gdLst/>
              <a:ahLst/>
              <a:cxnLst/>
              <a:rect l="l" t="t" r="r" b="b"/>
              <a:pathLst>
                <a:path w="7665" h="7423" extrusionOk="0">
                  <a:moveTo>
                    <a:pt x="3834" y="0"/>
                  </a:moveTo>
                  <a:cubicBezTo>
                    <a:pt x="3833" y="0"/>
                    <a:pt x="3832" y="0"/>
                    <a:pt x="3832" y="0"/>
                  </a:cubicBezTo>
                  <a:cubicBezTo>
                    <a:pt x="1717" y="0"/>
                    <a:pt x="0" y="1660"/>
                    <a:pt x="0" y="3714"/>
                  </a:cubicBezTo>
                  <a:cubicBezTo>
                    <a:pt x="0" y="5762"/>
                    <a:pt x="1717" y="7423"/>
                    <a:pt x="3832" y="7423"/>
                  </a:cubicBezTo>
                  <a:cubicBezTo>
                    <a:pt x="5952" y="7423"/>
                    <a:pt x="7664" y="5762"/>
                    <a:pt x="7664" y="3714"/>
                  </a:cubicBezTo>
                  <a:cubicBezTo>
                    <a:pt x="7664" y="1661"/>
                    <a:pt x="5952" y="0"/>
                    <a:pt x="3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5572;p59">
              <a:extLst>
                <a:ext uri="{FF2B5EF4-FFF2-40B4-BE49-F238E27FC236}">
                  <a16:creationId xmlns:a16="http://schemas.microsoft.com/office/drawing/2014/main" id="{284826B8-E43C-4091-8E13-3B6A01810B4E}"/>
                </a:ext>
              </a:extLst>
            </p:cNvPr>
            <p:cNvSpPr/>
            <p:nvPr/>
          </p:nvSpPr>
          <p:spPr>
            <a:xfrm>
              <a:off x="5369373" y="1760073"/>
              <a:ext cx="130284" cy="143082"/>
            </a:xfrm>
            <a:custGeom>
              <a:avLst/>
              <a:gdLst/>
              <a:ahLst/>
              <a:cxnLst/>
              <a:rect l="l" t="t" r="r" b="b"/>
              <a:pathLst>
                <a:path w="10679" h="11728" extrusionOk="0">
                  <a:moveTo>
                    <a:pt x="4535" y="0"/>
                  </a:moveTo>
                  <a:cubicBezTo>
                    <a:pt x="2780" y="5"/>
                    <a:pt x="1193" y="718"/>
                    <a:pt x="75" y="1864"/>
                  </a:cubicBezTo>
                  <a:lnTo>
                    <a:pt x="0" y="1888"/>
                  </a:lnTo>
                  <a:cubicBezTo>
                    <a:pt x="1141" y="5846"/>
                    <a:pt x="3341" y="9208"/>
                    <a:pt x="6285" y="11727"/>
                  </a:cubicBezTo>
                  <a:lnTo>
                    <a:pt x="6370" y="11628"/>
                  </a:lnTo>
                  <a:cubicBezTo>
                    <a:pt x="8867" y="10874"/>
                    <a:pt x="10679" y="8617"/>
                    <a:pt x="10679" y="5951"/>
                  </a:cubicBezTo>
                  <a:cubicBezTo>
                    <a:pt x="10679" y="2667"/>
                    <a:pt x="7928"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5573;p59">
              <a:extLst>
                <a:ext uri="{FF2B5EF4-FFF2-40B4-BE49-F238E27FC236}">
                  <a16:creationId xmlns:a16="http://schemas.microsoft.com/office/drawing/2014/main" id="{DD385467-4B02-475C-807C-194D86900FED}"/>
                </a:ext>
              </a:extLst>
            </p:cNvPr>
            <p:cNvSpPr/>
            <p:nvPr/>
          </p:nvSpPr>
          <p:spPr>
            <a:xfrm>
              <a:off x="5358600" y="1595595"/>
              <a:ext cx="108934" cy="130638"/>
            </a:xfrm>
            <a:custGeom>
              <a:avLst/>
              <a:gdLst/>
              <a:ahLst/>
              <a:cxnLst/>
              <a:rect l="l" t="t" r="r" b="b"/>
              <a:pathLst>
                <a:path w="8929" h="10708" extrusionOk="0">
                  <a:moveTo>
                    <a:pt x="3402" y="0"/>
                  </a:moveTo>
                  <a:cubicBezTo>
                    <a:pt x="3072" y="0"/>
                    <a:pt x="2750" y="27"/>
                    <a:pt x="2435" y="80"/>
                  </a:cubicBezTo>
                  <a:cubicBezTo>
                    <a:pt x="1015" y="2449"/>
                    <a:pt x="0" y="5398"/>
                    <a:pt x="0" y="8976"/>
                  </a:cubicBezTo>
                  <a:cubicBezTo>
                    <a:pt x="0" y="9174"/>
                    <a:pt x="5" y="9372"/>
                    <a:pt x="5" y="9570"/>
                  </a:cubicBezTo>
                  <a:cubicBezTo>
                    <a:pt x="934" y="10283"/>
                    <a:pt x="2118" y="10707"/>
                    <a:pt x="3402" y="10707"/>
                  </a:cubicBezTo>
                  <a:cubicBezTo>
                    <a:pt x="6457" y="10707"/>
                    <a:pt x="8929" y="8311"/>
                    <a:pt x="8929" y="5351"/>
                  </a:cubicBezTo>
                  <a:cubicBezTo>
                    <a:pt x="8929" y="2397"/>
                    <a:pt x="6457" y="0"/>
                    <a:pt x="3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5574;p59">
              <a:extLst>
                <a:ext uri="{FF2B5EF4-FFF2-40B4-BE49-F238E27FC236}">
                  <a16:creationId xmlns:a16="http://schemas.microsoft.com/office/drawing/2014/main" id="{E81A2F51-264C-4C25-AAC9-36234004A07F}"/>
                </a:ext>
              </a:extLst>
            </p:cNvPr>
            <p:cNvSpPr/>
            <p:nvPr/>
          </p:nvSpPr>
          <p:spPr>
            <a:xfrm>
              <a:off x="5358661" y="1226693"/>
              <a:ext cx="539618" cy="738307"/>
            </a:xfrm>
            <a:custGeom>
              <a:avLst/>
              <a:gdLst/>
              <a:ahLst/>
              <a:cxnLst/>
              <a:rect l="l" t="t" r="r" b="b"/>
              <a:pathLst>
                <a:path w="44231" h="60517" extrusionOk="0">
                  <a:moveTo>
                    <a:pt x="23235" y="12322"/>
                  </a:moveTo>
                  <a:cubicBezTo>
                    <a:pt x="25105" y="12322"/>
                    <a:pt x="26624" y="13886"/>
                    <a:pt x="26624" y="15824"/>
                  </a:cubicBezTo>
                  <a:cubicBezTo>
                    <a:pt x="26624" y="17757"/>
                    <a:pt x="25105" y="19328"/>
                    <a:pt x="23235" y="19328"/>
                  </a:cubicBezTo>
                  <a:cubicBezTo>
                    <a:pt x="21367" y="19328"/>
                    <a:pt x="19848" y="17757"/>
                    <a:pt x="19848" y="15824"/>
                  </a:cubicBezTo>
                  <a:cubicBezTo>
                    <a:pt x="19848" y="13888"/>
                    <a:pt x="21367" y="12322"/>
                    <a:pt x="23235" y="12322"/>
                  </a:cubicBezTo>
                  <a:close/>
                  <a:moveTo>
                    <a:pt x="22638" y="28154"/>
                  </a:moveTo>
                  <a:cubicBezTo>
                    <a:pt x="25402" y="28154"/>
                    <a:pt x="27644" y="30330"/>
                    <a:pt x="27644" y="33010"/>
                  </a:cubicBezTo>
                  <a:cubicBezTo>
                    <a:pt x="27644" y="35692"/>
                    <a:pt x="25402" y="37866"/>
                    <a:pt x="22638" y="37866"/>
                  </a:cubicBezTo>
                  <a:cubicBezTo>
                    <a:pt x="21217" y="37866"/>
                    <a:pt x="19934" y="37290"/>
                    <a:pt x="19028" y="36366"/>
                  </a:cubicBezTo>
                  <a:cubicBezTo>
                    <a:pt x="18366" y="37144"/>
                    <a:pt x="17366" y="37644"/>
                    <a:pt x="16248" y="37644"/>
                  </a:cubicBezTo>
                  <a:cubicBezTo>
                    <a:pt x="14270" y="37644"/>
                    <a:pt x="12661" y="36088"/>
                    <a:pt x="12661" y="34166"/>
                  </a:cubicBezTo>
                  <a:cubicBezTo>
                    <a:pt x="12661" y="32252"/>
                    <a:pt x="14270" y="30693"/>
                    <a:pt x="16248" y="30693"/>
                  </a:cubicBezTo>
                  <a:cubicBezTo>
                    <a:pt x="16890" y="30693"/>
                    <a:pt x="17494" y="30854"/>
                    <a:pt x="18013" y="31141"/>
                  </a:cubicBezTo>
                  <a:cubicBezTo>
                    <a:pt x="18773" y="29386"/>
                    <a:pt x="20556" y="28154"/>
                    <a:pt x="22638" y="28154"/>
                  </a:cubicBezTo>
                  <a:close/>
                  <a:moveTo>
                    <a:pt x="33882" y="33366"/>
                  </a:moveTo>
                  <a:cubicBezTo>
                    <a:pt x="36623" y="33366"/>
                    <a:pt x="38841" y="35513"/>
                    <a:pt x="38841" y="38169"/>
                  </a:cubicBezTo>
                  <a:cubicBezTo>
                    <a:pt x="38841" y="40821"/>
                    <a:pt x="36623" y="42968"/>
                    <a:pt x="33882" y="42968"/>
                  </a:cubicBezTo>
                  <a:cubicBezTo>
                    <a:pt x="31145" y="42968"/>
                    <a:pt x="28927" y="40821"/>
                    <a:pt x="28927" y="38169"/>
                  </a:cubicBezTo>
                  <a:cubicBezTo>
                    <a:pt x="28927" y="35513"/>
                    <a:pt x="31145" y="33366"/>
                    <a:pt x="33882" y="33366"/>
                  </a:cubicBezTo>
                  <a:close/>
                  <a:moveTo>
                    <a:pt x="20377" y="41872"/>
                  </a:moveTo>
                  <a:cubicBezTo>
                    <a:pt x="22497" y="41872"/>
                    <a:pt x="24209" y="43532"/>
                    <a:pt x="24209" y="45586"/>
                  </a:cubicBezTo>
                  <a:cubicBezTo>
                    <a:pt x="24209" y="47634"/>
                    <a:pt x="22495" y="49295"/>
                    <a:pt x="20377" y="49295"/>
                  </a:cubicBezTo>
                  <a:cubicBezTo>
                    <a:pt x="18262" y="49295"/>
                    <a:pt x="16545" y="47635"/>
                    <a:pt x="16545" y="45586"/>
                  </a:cubicBezTo>
                  <a:cubicBezTo>
                    <a:pt x="16545" y="43533"/>
                    <a:pt x="18262" y="41872"/>
                    <a:pt x="20377" y="41872"/>
                  </a:cubicBezTo>
                  <a:close/>
                  <a:moveTo>
                    <a:pt x="31981" y="45670"/>
                  </a:moveTo>
                  <a:cubicBezTo>
                    <a:pt x="34601" y="45670"/>
                    <a:pt x="36728" y="47733"/>
                    <a:pt x="36728" y="50272"/>
                  </a:cubicBezTo>
                  <a:cubicBezTo>
                    <a:pt x="36728" y="52811"/>
                    <a:pt x="34598" y="54874"/>
                    <a:pt x="31981" y="54874"/>
                  </a:cubicBezTo>
                  <a:cubicBezTo>
                    <a:pt x="29358" y="54874"/>
                    <a:pt x="27230" y="52811"/>
                    <a:pt x="27230" y="50272"/>
                  </a:cubicBezTo>
                  <a:cubicBezTo>
                    <a:pt x="27230" y="47733"/>
                    <a:pt x="29357" y="45670"/>
                    <a:pt x="31981" y="45670"/>
                  </a:cubicBezTo>
                  <a:close/>
                  <a:moveTo>
                    <a:pt x="19087" y="52533"/>
                  </a:moveTo>
                  <a:cubicBezTo>
                    <a:pt x="20867" y="52533"/>
                    <a:pt x="22311" y="53929"/>
                    <a:pt x="22311" y="55652"/>
                  </a:cubicBezTo>
                  <a:cubicBezTo>
                    <a:pt x="22311" y="57374"/>
                    <a:pt x="20867" y="58771"/>
                    <a:pt x="19087" y="58771"/>
                  </a:cubicBezTo>
                  <a:cubicBezTo>
                    <a:pt x="17309" y="58771"/>
                    <a:pt x="15869" y="57374"/>
                    <a:pt x="15869" y="55652"/>
                  </a:cubicBezTo>
                  <a:cubicBezTo>
                    <a:pt x="15869" y="53929"/>
                    <a:pt x="17309" y="52533"/>
                    <a:pt x="19087" y="52533"/>
                  </a:cubicBezTo>
                  <a:close/>
                  <a:moveTo>
                    <a:pt x="23922" y="1"/>
                  </a:moveTo>
                  <a:cubicBezTo>
                    <a:pt x="20435" y="1"/>
                    <a:pt x="16906" y="1091"/>
                    <a:pt x="14043" y="3494"/>
                  </a:cubicBezTo>
                  <a:cubicBezTo>
                    <a:pt x="5675" y="10519"/>
                    <a:pt x="11055" y="22473"/>
                    <a:pt x="11055" y="22473"/>
                  </a:cubicBezTo>
                  <a:cubicBezTo>
                    <a:pt x="11055" y="22473"/>
                    <a:pt x="5686" y="24871"/>
                    <a:pt x="2430" y="30316"/>
                  </a:cubicBezTo>
                  <a:cubicBezTo>
                    <a:pt x="2745" y="30264"/>
                    <a:pt x="3067" y="30236"/>
                    <a:pt x="3397" y="30236"/>
                  </a:cubicBezTo>
                  <a:cubicBezTo>
                    <a:pt x="6450" y="30236"/>
                    <a:pt x="8924" y="32632"/>
                    <a:pt x="8924" y="35587"/>
                  </a:cubicBezTo>
                  <a:cubicBezTo>
                    <a:pt x="8924" y="38547"/>
                    <a:pt x="6452" y="40943"/>
                    <a:pt x="3397" y="40943"/>
                  </a:cubicBezTo>
                  <a:cubicBezTo>
                    <a:pt x="2115" y="40943"/>
                    <a:pt x="930" y="40518"/>
                    <a:pt x="0" y="39806"/>
                  </a:cubicBezTo>
                  <a:lnTo>
                    <a:pt x="0" y="39806"/>
                  </a:lnTo>
                  <a:cubicBezTo>
                    <a:pt x="53" y="41848"/>
                    <a:pt x="355" y="43788"/>
                    <a:pt x="878" y="45605"/>
                  </a:cubicBezTo>
                  <a:lnTo>
                    <a:pt x="953" y="45581"/>
                  </a:lnTo>
                  <a:cubicBezTo>
                    <a:pt x="2071" y="44434"/>
                    <a:pt x="3658" y="43722"/>
                    <a:pt x="5413" y="43717"/>
                  </a:cubicBezTo>
                  <a:cubicBezTo>
                    <a:pt x="8806" y="43717"/>
                    <a:pt x="11557" y="46384"/>
                    <a:pt x="11557" y="49668"/>
                  </a:cubicBezTo>
                  <a:cubicBezTo>
                    <a:pt x="11557" y="52334"/>
                    <a:pt x="9744" y="54589"/>
                    <a:pt x="7248" y="55345"/>
                  </a:cubicBezTo>
                  <a:lnTo>
                    <a:pt x="7163" y="55444"/>
                  </a:lnTo>
                  <a:cubicBezTo>
                    <a:pt x="10461" y="58270"/>
                    <a:pt x="14699" y="60049"/>
                    <a:pt x="19422" y="60432"/>
                  </a:cubicBezTo>
                  <a:cubicBezTo>
                    <a:pt x="20115" y="60488"/>
                    <a:pt x="20813" y="60516"/>
                    <a:pt x="21513" y="60516"/>
                  </a:cubicBezTo>
                  <a:cubicBezTo>
                    <a:pt x="31977" y="60516"/>
                    <a:pt x="42813" y="54265"/>
                    <a:pt x="43932" y="42500"/>
                  </a:cubicBezTo>
                  <a:cubicBezTo>
                    <a:pt x="44230" y="39354"/>
                    <a:pt x="43849" y="36541"/>
                    <a:pt x="43097" y="34082"/>
                  </a:cubicBezTo>
                  <a:cubicBezTo>
                    <a:pt x="42709" y="34193"/>
                    <a:pt x="42293" y="34246"/>
                    <a:pt x="41866" y="34246"/>
                  </a:cubicBezTo>
                  <a:cubicBezTo>
                    <a:pt x="41857" y="34246"/>
                    <a:pt x="41849" y="34246"/>
                    <a:pt x="41841" y="34245"/>
                  </a:cubicBezTo>
                  <a:cubicBezTo>
                    <a:pt x="39218" y="34245"/>
                    <a:pt x="37089" y="32188"/>
                    <a:pt x="37089" y="29649"/>
                  </a:cubicBezTo>
                  <a:cubicBezTo>
                    <a:pt x="37089" y="28238"/>
                    <a:pt x="37745" y="26975"/>
                    <a:pt x="38778" y="26130"/>
                  </a:cubicBezTo>
                  <a:lnTo>
                    <a:pt x="38825" y="26092"/>
                  </a:lnTo>
                  <a:cubicBezTo>
                    <a:pt x="37008" y="23827"/>
                    <a:pt x="35413" y="22624"/>
                    <a:pt x="35413" y="22624"/>
                  </a:cubicBezTo>
                  <a:cubicBezTo>
                    <a:pt x="35413" y="22624"/>
                    <a:pt x="40237" y="18463"/>
                    <a:pt x="38552" y="10520"/>
                  </a:cubicBezTo>
                  <a:cubicBezTo>
                    <a:pt x="37177" y="4032"/>
                    <a:pt x="30626" y="1"/>
                    <a:pt x="23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5575;p59">
              <a:extLst>
                <a:ext uri="{FF2B5EF4-FFF2-40B4-BE49-F238E27FC236}">
                  <a16:creationId xmlns:a16="http://schemas.microsoft.com/office/drawing/2014/main" id="{E2020F69-CB0D-4E43-B0B3-9680FD02E504}"/>
                </a:ext>
              </a:extLst>
            </p:cNvPr>
            <p:cNvSpPr/>
            <p:nvPr/>
          </p:nvSpPr>
          <p:spPr>
            <a:xfrm>
              <a:off x="5519992" y="1255670"/>
              <a:ext cx="92073" cy="92086"/>
            </a:xfrm>
            <a:custGeom>
              <a:avLst/>
              <a:gdLst/>
              <a:ahLst/>
              <a:cxnLst/>
              <a:rect l="l" t="t" r="r" b="b"/>
              <a:pathLst>
                <a:path w="7547" h="7548" extrusionOk="0">
                  <a:moveTo>
                    <a:pt x="3773" y="1"/>
                  </a:moveTo>
                  <a:cubicBezTo>
                    <a:pt x="1689" y="1"/>
                    <a:pt x="0" y="1689"/>
                    <a:pt x="0" y="3774"/>
                  </a:cubicBezTo>
                  <a:cubicBezTo>
                    <a:pt x="0" y="5857"/>
                    <a:pt x="1689" y="7548"/>
                    <a:pt x="3773" y="7548"/>
                  </a:cubicBezTo>
                  <a:cubicBezTo>
                    <a:pt x="5858" y="7548"/>
                    <a:pt x="7547" y="5857"/>
                    <a:pt x="7547" y="3774"/>
                  </a:cubicBezTo>
                  <a:cubicBezTo>
                    <a:pt x="7547" y="1689"/>
                    <a:pt x="5858"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5576;p59">
              <a:extLst>
                <a:ext uri="{FF2B5EF4-FFF2-40B4-BE49-F238E27FC236}">
                  <a16:creationId xmlns:a16="http://schemas.microsoft.com/office/drawing/2014/main" id="{E3C2388D-1142-4396-8A30-D5FE6AA42650}"/>
                </a:ext>
              </a:extLst>
            </p:cNvPr>
            <p:cNvSpPr/>
            <p:nvPr/>
          </p:nvSpPr>
          <p:spPr>
            <a:xfrm>
              <a:off x="5514221" y="1249911"/>
              <a:ext cx="103615" cy="103615"/>
            </a:xfrm>
            <a:custGeom>
              <a:avLst/>
              <a:gdLst/>
              <a:ahLst/>
              <a:cxnLst/>
              <a:rect l="l" t="t" r="r" b="b"/>
              <a:pathLst>
                <a:path w="8493" h="8493" extrusionOk="0">
                  <a:moveTo>
                    <a:pt x="4246" y="944"/>
                  </a:moveTo>
                  <a:cubicBezTo>
                    <a:pt x="6068" y="944"/>
                    <a:pt x="7548" y="2425"/>
                    <a:pt x="7548" y="4246"/>
                  </a:cubicBezTo>
                  <a:cubicBezTo>
                    <a:pt x="7548" y="6067"/>
                    <a:pt x="6068" y="7547"/>
                    <a:pt x="4246" y="7547"/>
                  </a:cubicBezTo>
                  <a:cubicBezTo>
                    <a:pt x="2426" y="7547"/>
                    <a:pt x="945" y="6067"/>
                    <a:pt x="945" y="4246"/>
                  </a:cubicBezTo>
                  <a:cubicBezTo>
                    <a:pt x="945" y="2425"/>
                    <a:pt x="2426" y="944"/>
                    <a:pt x="4246" y="944"/>
                  </a:cubicBezTo>
                  <a:close/>
                  <a:moveTo>
                    <a:pt x="4246" y="0"/>
                  </a:moveTo>
                  <a:cubicBezTo>
                    <a:pt x="1905" y="0"/>
                    <a:pt x="0" y="1905"/>
                    <a:pt x="0" y="4246"/>
                  </a:cubicBezTo>
                  <a:cubicBezTo>
                    <a:pt x="0" y="6588"/>
                    <a:pt x="1906" y="8492"/>
                    <a:pt x="4246" y="8492"/>
                  </a:cubicBezTo>
                  <a:cubicBezTo>
                    <a:pt x="6587" y="8492"/>
                    <a:pt x="8493" y="6586"/>
                    <a:pt x="8492" y="4246"/>
                  </a:cubicBezTo>
                  <a:cubicBezTo>
                    <a:pt x="8492" y="1904"/>
                    <a:pt x="6587" y="0"/>
                    <a:pt x="4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5577;p59">
              <a:extLst>
                <a:ext uri="{FF2B5EF4-FFF2-40B4-BE49-F238E27FC236}">
                  <a16:creationId xmlns:a16="http://schemas.microsoft.com/office/drawing/2014/main" id="{E6A97356-8388-4EFC-B56A-60F295468EEF}"/>
                </a:ext>
              </a:extLst>
            </p:cNvPr>
            <p:cNvSpPr/>
            <p:nvPr/>
          </p:nvSpPr>
          <p:spPr>
            <a:xfrm>
              <a:off x="5681822" y="1255670"/>
              <a:ext cx="92073" cy="92086"/>
            </a:xfrm>
            <a:custGeom>
              <a:avLst/>
              <a:gdLst/>
              <a:ahLst/>
              <a:cxnLst/>
              <a:rect l="l" t="t" r="r" b="b"/>
              <a:pathLst>
                <a:path w="7547" h="7548" extrusionOk="0">
                  <a:moveTo>
                    <a:pt x="3773" y="1"/>
                  </a:moveTo>
                  <a:cubicBezTo>
                    <a:pt x="1689" y="1"/>
                    <a:pt x="0" y="1689"/>
                    <a:pt x="0" y="3774"/>
                  </a:cubicBezTo>
                  <a:cubicBezTo>
                    <a:pt x="0" y="5857"/>
                    <a:pt x="1689" y="7548"/>
                    <a:pt x="3773" y="7548"/>
                  </a:cubicBezTo>
                  <a:cubicBezTo>
                    <a:pt x="5858" y="7548"/>
                    <a:pt x="7546" y="5857"/>
                    <a:pt x="7546" y="3774"/>
                  </a:cubicBezTo>
                  <a:cubicBezTo>
                    <a:pt x="7546" y="1689"/>
                    <a:pt x="5858"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5578;p59">
              <a:extLst>
                <a:ext uri="{FF2B5EF4-FFF2-40B4-BE49-F238E27FC236}">
                  <a16:creationId xmlns:a16="http://schemas.microsoft.com/office/drawing/2014/main" id="{77DC2410-0B6B-4F88-90A8-0237AED213FE}"/>
                </a:ext>
              </a:extLst>
            </p:cNvPr>
            <p:cNvSpPr/>
            <p:nvPr/>
          </p:nvSpPr>
          <p:spPr>
            <a:xfrm>
              <a:off x="5676039" y="1249911"/>
              <a:ext cx="103627" cy="103615"/>
            </a:xfrm>
            <a:custGeom>
              <a:avLst/>
              <a:gdLst/>
              <a:ahLst/>
              <a:cxnLst/>
              <a:rect l="l" t="t" r="r" b="b"/>
              <a:pathLst>
                <a:path w="8494" h="8493" extrusionOk="0">
                  <a:moveTo>
                    <a:pt x="4247" y="944"/>
                  </a:moveTo>
                  <a:cubicBezTo>
                    <a:pt x="6067" y="944"/>
                    <a:pt x="7549" y="2425"/>
                    <a:pt x="7549" y="4246"/>
                  </a:cubicBezTo>
                  <a:cubicBezTo>
                    <a:pt x="7549" y="6067"/>
                    <a:pt x="6067" y="7547"/>
                    <a:pt x="4247" y="7547"/>
                  </a:cubicBezTo>
                  <a:cubicBezTo>
                    <a:pt x="2426" y="7547"/>
                    <a:pt x="945" y="6067"/>
                    <a:pt x="945" y="4246"/>
                  </a:cubicBezTo>
                  <a:cubicBezTo>
                    <a:pt x="945" y="2425"/>
                    <a:pt x="2426" y="944"/>
                    <a:pt x="4247" y="944"/>
                  </a:cubicBezTo>
                  <a:close/>
                  <a:moveTo>
                    <a:pt x="4247" y="0"/>
                  </a:moveTo>
                  <a:cubicBezTo>
                    <a:pt x="1906" y="0"/>
                    <a:pt x="1" y="1905"/>
                    <a:pt x="1" y="4246"/>
                  </a:cubicBezTo>
                  <a:cubicBezTo>
                    <a:pt x="1" y="6588"/>
                    <a:pt x="1907" y="8492"/>
                    <a:pt x="4247" y="8492"/>
                  </a:cubicBezTo>
                  <a:cubicBezTo>
                    <a:pt x="6589" y="8492"/>
                    <a:pt x="8494" y="6586"/>
                    <a:pt x="8491" y="4246"/>
                  </a:cubicBezTo>
                  <a:cubicBezTo>
                    <a:pt x="8491" y="1904"/>
                    <a:pt x="6589" y="0"/>
                    <a:pt x="4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5579;p59">
              <a:extLst>
                <a:ext uri="{FF2B5EF4-FFF2-40B4-BE49-F238E27FC236}">
                  <a16:creationId xmlns:a16="http://schemas.microsoft.com/office/drawing/2014/main" id="{B802A19E-E86C-48F3-8D8B-A02F678985C7}"/>
                </a:ext>
              </a:extLst>
            </p:cNvPr>
            <p:cNvSpPr/>
            <p:nvPr/>
          </p:nvSpPr>
          <p:spPr>
            <a:xfrm>
              <a:off x="5605604" y="1284073"/>
              <a:ext cx="82753" cy="23400"/>
            </a:xfrm>
            <a:custGeom>
              <a:avLst/>
              <a:gdLst/>
              <a:ahLst/>
              <a:cxnLst/>
              <a:rect l="l" t="t" r="r" b="b"/>
              <a:pathLst>
                <a:path w="6783" h="1918" extrusionOk="0">
                  <a:moveTo>
                    <a:pt x="3440" y="0"/>
                  </a:moveTo>
                  <a:cubicBezTo>
                    <a:pt x="1583" y="0"/>
                    <a:pt x="252" y="1065"/>
                    <a:pt x="232" y="1081"/>
                  </a:cubicBezTo>
                  <a:cubicBezTo>
                    <a:pt x="31" y="1246"/>
                    <a:pt x="1" y="1541"/>
                    <a:pt x="166" y="1743"/>
                  </a:cubicBezTo>
                  <a:cubicBezTo>
                    <a:pt x="259" y="1858"/>
                    <a:pt x="395" y="1917"/>
                    <a:pt x="532" y="1917"/>
                  </a:cubicBezTo>
                  <a:cubicBezTo>
                    <a:pt x="637" y="1917"/>
                    <a:pt x="742" y="1882"/>
                    <a:pt x="829" y="1811"/>
                  </a:cubicBezTo>
                  <a:cubicBezTo>
                    <a:pt x="895" y="1759"/>
                    <a:pt x="1938" y="936"/>
                    <a:pt x="3408" y="936"/>
                  </a:cubicBezTo>
                  <a:cubicBezTo>
                    <a:pt x="4172" y="936"/>
                    <a:pt x="5052" y="1158"/>
                    <a:pt x="5970" y="1827"/>
                  </a:cubicBezTo>
                  <a:cubicBezTo>
                    <a:pt x="6054" y="1888"/>
                    <a:pt x="6150" y="1918"/>
                    <a:pt x="6247" y="1918"/>
                  </a:cubicBezTo>
                  <a:cubicBezTo>
                    <a:pt x="6391" y="1918"/>
                    <a:pt x="6535" y="1851"/>
                    <a:pt x="6628" y="1724"/>
                  </a:cubicBezTo>
                  <a:cubicBezTo>
                    <a:pt x="6782" y="1514"/>
                    <a:pt x="6735" y="1218"/>
                    <a:pt x="6525" y="1064"/>
                  </a:cubicBezTo>
                  <a:cubicBezTo>
                    <a:pt x="5431" y="267"/>
                    <a:pt x="4370" y="0"/>
                    <a:pt x="3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5580;p59">
              <a:extLst>
                <a:ext uri="{FF2B5EF4-FFF2-40B4-BE49-F238E27FC236}">
                  <a16:creationId xmlns:a16="http://schemas.microsoft.com/office/drawing/2014/main" id="{406E1AEB-3FE1-446C-97D9-E525BD029F8B}"/>
                </a:ext>
              </a:extLst>
            </p:cNvPr>
            <p:cNvSpPr/>
            <p:nvPr/>
          </p:nvSpPr>
          <p:spPr>
            <a:xfrm>
              <a:off x="5622551" y="1309511"/>
              <a:ext cx="50898" cy="30951"/>
            </a:xfrm>
            <a:custGeom>
              <a:avLst/>
              <a:gdLst/>
              <a:ahLst/>
              <a:cxnLst/>
              <a:rect l="l" t="t" r="r" b="b"/>
              <a:pathLst>
                <a:path w="4172" h="2537" extrusionOk="0">
                  <a:moveTo>
                    <a:pt x="3916" y="1"/>
                  </a:moveTo>
                  <a:cubicBezTo>
                    <a:pt x="3814" y="1"/>
                    <a:pt x="3719" y="67"/>
                    <a:pt x="3688" y="168"/>
                  </a:cubicBezTo>
                  <a:lnTo>
                    <a:pt x="3654" y="273"/>
                  </a:lnTo>
                  <a:cubicBezTo>
                    <a:pt x="3654" y="273"/>
                    <a:pt x="3632" y="344"/>
                    <a:pt x="3594" y="470"/>
                  </a:cubicBezTo>
                  <a:cubicBezTo>
                    <a:pt x="3550" y="599"/>
                    <a:pt x="3480" y="781"/>
                    <a:pt x="3370" y="963"/>
                  </a:cubicBezTo>
                  <a:cubicBezTo>
                    <a:pt x="3317" y="1056"/>
                    <a:pt x="3247" y="1143"/>
                    <a:pt x="3173" y="1225"/>
                  </a:cubicBezTo>
                  <a:cubicBezTo>
                    <a:pt x="3100" y="1308"/>
                    <a:pt x="3007" y="1370"/>
                    <a:pt x="2915" y="1431"/>
                  </a:cubicBezTo>
                  <a:lnTo>
                    <a:pt x="2760" y="1506"/>
                  </a:lnTo>
                  <a:cubicBezTo>
                    <a:pt x="2702" y="1522"/>
                    <a:pt x="2644" y="1534"/>
                    <a:pt x="2588" y="1556"/>
                  </a:cubicBezTo>
                  <a:cubicBezTo>
                    <a:pt x="2533" y="1564"/>
                    <a:pt x="2479" y="1572"/>
                    <a:pt x="2426" y="1585"/>
                  </a:cubicBezTo>
                  <a:cubicBezTo>
                    <a:pt x="2361" y="1595"/>
                    <a:pt x="2258" y="1591"/>
                    <a:pt x="2176" y="1595"/>
                  </a:cubicBezTo>
                  <a:cubicBezTo>
                    <a:pt x="2071" y="1590"/>
                    <a:pt x="1899" y="1590"/>
                    <a:pt x="1781" y="1558"/>
                  </a:cubicBezTo>
                  <a:cubicBezTo>
                    <a:pt x="1714" y="1548"/>
                    <a:pt x="1651" y="1532"/>
                    <a:pt x="1593" y="1511"/>
                  </a:cubicBezTo>
                  <a:cubicBezTo>
                    <a:pt x="1530" y="1496"/>
                    <a:pt x="1473" y="1475"/>
                    <a:pt x="1418" y="1448"/>
                  </a:cubicBezTo>
                  <a:cubicBezTo>
                    <a:pt x="1308" y="1402"/>
                    <a:pt x="1209" y="1339"/>
                    <a:pt x="1119" y="1271"/>
                  </a:cubicBezTo>
                  <a:cubicBezTo>
                    <a:pt x="1030" y="1202"/>
                    <a:pt x="952" y="1121"/>
                    <a:pt x="882" y="1045"/>
                  </a:cubicBezTo>
                  <a:cubicBezTo>
                    <a:pt x="746" y="884"/>
                    <a:pt x="653" y="717"/>
                    <a:pt x="593" y="598"/>
                  </a:cubicBezTo>
                  <a:cubicBezTo>
                    <a:pt x="533" y="472"/>
                    <a:pt x="508" y="420"/>
                    <a:pt x="508" y="413"/>
                  </a:cubicBezTo>
                  <a:cubicBezTo>
                    <a:pt x="493" y="286"/>
                    <a:pt x="383" y="193"/>
                    <a:pt x="260" y="193"/>
                  </a:cubicBezTo>
                  <a:cubicBezTo>
                    <a:pt x="251" y="193"/>
                    <a:pt x="242" y="193"/>
                    <a:pt x="233" y="194"/>
                  </a:cubicBezTo>
                  <a:cubicBezTo>
                    <a:pt x="98" y="211"/>
                    <a:pt x="1" y="335"/>
                    <a:pt x="17" y="471"/>
                  </a:cubicBezTo>
                  <a:lnTo>
                    <a:pt x="17" y="471"/>
                  </a:lnTo>
                  <a:cubicBezTo>
                    <a:pt x="17" y="474"/>
                    <a:pt x="11" y="592"/>
                    <a:pt x="29" y="751"/>
                  </a:cubicBezTo>
                  <a:cubicBezTo>
                    <a:pt x="51" y="924"/>
                    <a:pt x="100" y="1175"/>
                    <a:pt x="247" y="1451"/>
                  </a:cubicBezTo>
                  <a:cubicBezTo>
                    <a:pt x="321" y="1589"/>
                    <a:pt x="415" y="1737"/>
                    <a:pt x="545" y="1871"/>
                  </a:cubicBezTo>
                  <a:cubicBezTo>
                    <a:pt x="669" y="2007"/>
                    <a:pt x="823" y="2142"/>
                    <a:pt x="1005" y="2237"/>
                  </a:cubicBezTo>
                  <a:cubicBezTo>
                    <a:pt x="1092" y="2292"/>
                    <a:pt x="1186" y="2334"/>
                    <a:pt x="1284" y="2371"/>
                  </a:cubicBezTo>
                  <a:cubicBezTo>
                    <a:pt x="1381" y="2416"/>
                    <a:pt x="1481" y="2442"/>
                    <a:pt x="1583" y="2463"/>
                  </a:cubicBezTo>
                  <a:cubicBezTo>
                    <a:pt x="1685" y="2490"/>
                    <a:pt x="1788" y="2509"/>
                    <a:pt x="1891" y="2515"/>
                  </a:cubicBezTo>
                  <a:lnTo>
                    <a:pt x="2044" y="2531"/>
                  </a:lnTo>
                  <a:lnTo>
                    <a:pt x="2082" y="2535"/>
                  </a:lnTo>
                  <a:lnTo>
                    <a:pt x="2091" y="2536"/>
                  </a:lnTo>
                  <a:lnTo>
                    <a:pt x="2149" y="2536"/>
                  </a:lnTo>
                  <a:lnTo>
                    <a:pt x="2213" y="2533"/>
                  </a:lnTo>
                  <a:cubicBezTo>
                    <a:pt x="2304" y="2527"/>
                    <a:pt x="2378" y="2530"/>
                    <a:pt x="2483" y="2516"/>
                  </a:cubicBezTo>
                  <a:cubicBezTo>
                    <a:pt x="2598" y="2498"/>
                    <a:pt x="2715" y="2478"/>
                    <a:pt x="2828" y="2451"/>
                  </a:cubicBezTo>
                  <a:cubicBezTo>
                    <a:pt x="2932" y="2417"/>
                    <a:pt x="3034" y="2375"/>
                    <a:pt x="3133" y="2333"/>
                  </a:cubicBezTo>
                  <a:cubicBezTo>
                    <a:pt x="3229" y="2277"/>
                    <a:pt x="3325" y="2227"/>
                    <a:pt x="3412" y="2165"/>
                  </a:cubicBezTo>
                  <a:cubicBezTo>
                    <a:pt x="3761" y="1908"/>
                    <a:pt x="3959" y="1556"/>
                    <a:pt x="4056" y="1265"/>
                  </a:cubicBezTo>
                  <a:cubicBezTo>
                    <a:pt x="4155" y="970"/>
                    <a:pt x="4171" y="722"/>
                    <a:pt x="4172" y="551"/>
                  </a:cubicBezTo>
                  <a:cubicBezTo>
                    <a:pt x="4171" y="379"/>
                    <a:pt x="4151" y="279"/>
                    <a:pt x="4153" y="273"/>
                  </a:cubicBezTo>
                  <a:cubicBezTo>
                    <a:pt x="4168" y="159"/>
                    <a:pt x="4101" y="47"/>
                    <a:pt x="3987" y="12"/>
                  </a:cubicBezTo>
                  <a:cubicBezTo>
                    <a:pt x="3963" y="4"/>
                    <a:pt x="3939" y="1"/>
                    <a:pt x="3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5581;p59">
              <a:extLst>
                <a:ext uri="{FF2B5EF4-FFF2-40B4-BE49-F238E27FC236}">
                  <a16:creationId xmlns:a16="http://schemas.microsoft.com/office/drawing/2014/main" id="{4C0E9FB8-B2FC-4DFD-9CDA-4367F4AF1D7D}"/>
                </a:ext>
              </a:extLst>
            </p:cNvPr>
            <p:cNvSpPr/>
            <p:nvPr/>
          </p:nvSpPr>
          <p:spPr>
            <a:xfrm>
              <a:off x="5613291" y="1183075"/>
              <a:ext cx="12639" cy="29817"/>
            </a:xfrm>
            <a:custGeom>
              <a:avLst/>
              <a:gdLst/>
              <a:ahLst/>
              <a:cxnLst/>
              <a:rect l="l" t="t" r="r" b="b"/>
              <a:pathLst>
                <a:path w="1036" h="2444" extrusionOk="0">
                  <a:moveTo>
                    <a:pt x="135" y="0"/>
                  </a:moveTo>
                  <a:cubicBezTo>
                    <a:pt x="131" y="0"/>
                    <a:pt x="127" y="1"/>
                    <a:pt x="122" y="1"/>
                  </a:cubicBezTo>
                  <a:cubicBezTo>
                    <a:pt x="51" y="9"/>
                    <a:pt x="1" y="72"/>
                    <a:pt x="8" y="142"/>
                  </a:cubicBezTo>
                  <a:cubicBezTo>
                    <a:pt x="8" y="142"/>
                    <a:pt x="24" y="294"/>
                    <a:pt x="72" y="513"/>
                  </a:cubicBezTo>
                  <a:cubicBezTo>
                    <a:pt x="100" y="622"/>
                    <a:pt x="124" y="751"/>
                    <a:pt x="165" y="884"/>
                  </a:cubicBezTo>
                  <a:cubicBezTo>
                    <a:pt x="207" y="1018"/>
                    <a:pt x="252" y="1160"/>
                    <a:pt x="296" y="1301"/>
                  </a:cubicBezTo>
                  <a:cubicBezTo>
                    <a:pt x="398" y="1579"/>
                    <a:pt x="506" y="1856"/>
                    <a:pt x="609" y="2056"/>
                  </a:cubicBezTo>
                  <a:cubicBezTo>
                    <a:pt x="708" y="2257"/>
                    <a:pt x="792" y="2385"/>
                    <a:pt x="792" y="2385"/>
                  </a:cubicBezTo>
                  <a:cubicBezTo>
                    <a:pt x="815" y="2421"/>
                    <a:pt x="856" y="2443"/>
                    <a:pt x="903" y="2443"/>
                  </a:cubicBezTo>
                  <a:cubicBezTo>
                    <a:pt x="906" y="2443"/>
                    <a:pt x="909" y="2443"/>
                    <a:pt x="912" y="2443"/>
                  </a:cubicBezTo>
                  <a:cubicBezTo>
                    <a:pt x="983" y="2436"/>
                    <a:pt x="1035" y="2373"/>
                    <a:pt x="1028" y="2303"/>
                  </a:cubicBezTo>
                  <a:cubicBezTo>
                    <a:pt x="1028" y="2303"/>
                    <a:pt x="1014" y="2151"/>
                    <a:pt x="965" y="1932"/>
                  </a:cubicBezTo>
                  <a:cubicBezTo>
                    <a:pt x="920" y="1711"/>
                    <a:pt x="833" y="1427"/>
                    <a:pt x="740" y="1145"/>
                  </a:cubicBezTo>
                  <a:cubicBezTo>
                    <a:pt x="686" y="1006"/>
                    <a:pt x="633" y="868"/>
                    <a:pt x="582" y="738"/>
                  </a:cubicBezTo>
                  <a:cubicBezTo>
                    <a:pt x="530" y="609"/>
                    <a:pt x="469" y="492"/>
                    <a:pt x="424" y="391"/>
                  </a:cubicBezTo>
                  <a:cubicBezTo>
                    <a:pt x="325" y="188"/>
                    <a:pt x="243" y="61"/>
                    <a:pt x="243" y="61"/>
                  </a:cubicBezTo>
                  <a:cubicBezTo>
                    <a:pt x="220" y="24"/>
                    <a:pt x="180" y="0"/>
                    <a:pt x="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5582;p59">
              <a:extLst>
                <a:ext uri="{FF2B5EF4-FFF2-40B4-BE49-F238E27FC236}">
                  <a16:creationId xmlns:a16="http://schemas.microsoft.com/office/drawing/2014/main" id="{A925D7FA-7455-496F-ACE2-F15F3B6BCAB3}"/>
                </a:ext>
              </a:extLst>
            </p:cNvPr>
            <p:cNvSpPr/>
            <p:nvPr/>
          </p:nvSpPr>
          <p:spPr>
            <a:xfrm>
              <a:off x="5643378" y="1163200"/>
              <a:ext cx="5722" cy="46336"/>
            </a:xfrm>
            <a:custGeom>
              <a:avLst/>
              <a:gdLst/>
              <a:ahLst/>
              <a:cxnLst/>
              <a:rect l="l" t="t" r="r" b="b"/>
              <a:pathLst>
                <a:path w="469" h="3798" extrusionOk="0">
                  <a:moveTo>
                    <a:pt x="231" y="0"/>
                  </a:moveTo>
                  <a:cubicBezTo>
                    <a:pt x="171" y="0"/>
                    <a:pt x="120" y="44"/>
                    <a:pt x="110" y="107"/>
                  </a:cubicBezTo>
                  <a:cubicBezTo>
                    <a:pt x="110" y="107"/>
                    <a:pt x="76" y="329"/>
                    <a:pt x="49" y="667"/>
                  </a:cubicBezTo>
                  <a:cubicBezTo>
                    <a:pt x="39" y="835"/>
                    <a:pt x="22" y="1031"/>
                    <a:pt x="14" y="1241"/>
                  </a:cubicBezTo>
                  <a:cubicBezTo>
                    <a:pt x="11" y="1451"/>
                    <a:pt x="6" y="1676"/>
                    <a:pt x="1" y="1900"/>
                  </a:cubicBezTo>
                  <a:cubicBezTo>
                    <a:pt x="6" y="2348"/>
                    <a:pt x="17" y="2795"/>
                    <a:pt x="48" y="3133"/>
                  </a:cubicBezTo>
                  <a:cubicBezTo>
                    <a:pt x="75" y="3469"/>
                    <a:pt x="112" y="3693"/>
                    <a:pt x="112" y="3693"/>
                  </a:cubicBezTo>
                  <a:cubicBezTo>
                    <a:pt x="121" y="3745"/>
                    <a:pt x="161" y="3788"/>
                    <a:pt x="213" y="3796"/>
                  </a:cubicBezTo>
                  <a:cubicBezTo>
                    <a:pt x="220" y="3797"/>
                    <a:pt x="227" y="3798"/>
                    <a:pt x="234" y="3798"/>
                  </a:cubicBezTo>
                  <a:cubicBezTo>
                    <a:pt x="295" y="3798"/>
                    <a:pt x="348" y="3754"/>
                    <a:pt x="358" y="3693"/>
                  </a:cubicBezTo>
                  <a:cubicBezTo>
                    <a:pt x="358" y="3693"/>
                    <a:pt x="396" y="3469"/>
                    <a:pt x="422" y="3133"/>
                  </a:cubicBezTo>
                  <a:cubicBezTo>
                    <a:pt x="452" y="2797"/>
                    <a:pt x="464" y="2348"/>
                    <a:pt x="469" y="1900"/>
                  </a:cubicBezTo>
                  <a:cubicBezTo>
                    <a:pt x="464" y="1675"/>
                    <a:pt x="459" y="1451"/>
                    <a:pt x="454" y="1241"/>
                  </a:cubicBezTo>
                  <a:cubicBezTo>
                    <a:pt x="448" y="1031"/>
                    <a:pt x="430" y="835"/>
                    <a:pt x="421" y="667"/>
                  </a:cubicBezTo>
                  <a:cubicBezTo>
                    <a:pt x="394" y="329"/>
                    <a:pt x="359" y="107"/>
                    <a:pt x="359" y="107"/>
                  </a:cubicBezTo>
                  <a:cubicBezTo>
                    <a:pt x="351" y="54"/>
                    <a:pt x="310" y="9"/>
                    <a:pt x="254" y="2"/>
                  </a:cubicBezTo>
                  <a:cubicBezTo>
                    <a:pt x="246" y="1"/>
                    <a:pt x="239" y="0"/>
                    <a:pt x="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5583;p59">
              <a:extLst>
                <a:ext uri="{FF2B5EF4-FFF2-40B4-BE49-F238E27FC236}">
                  <a16:creationId xmlns:a16="http://schemas.microsoft.com/office/drawing/2014/main" id="{58013C27-98AA-4211-9DED-61076895779E}"/>
                </a:ext>
              </a:extLst>
            </p:cNvPr>
            <p:cNvSpPr/>
            <p:nvPr/>
          </p:nvSpPr>
          <p:spPr>
            <a:xfrm>
              <a:off x="5670061" y="1178963"/>
              <a:ext cx="11200" cy="33928"/>
            </a:xfrm>
            <a:custGeom>
              <a:avLst/>
              <a:gdLst/>
              <a:ahLst/>
              <a:cxnLst/>
              <a:rect l="l" t="t" r="r" b="b"/>
              <a:pathLst>
                <a:path w="918" h="2781" extrusionOk="0">
                  <a:moveTo>
                    <a:pt x="788" y="1"/>
                  </a:moveTo>
                  <a:cubicBezTo>
                    <a:pt x="741" y="1"/>
                    <a:pt x="696" y="27"/>
                    <a:pt x="674" y="72"/>
                  </a:cubicBezTo>
                  <a:cubicBezTo>
                    <a:pt x="674" y="72"/>
                    <a:pt x="598" y="223"/>
                    <a:pt x="510" y="458"/>
                  </a:cubicBezTo>
                  <a:cubicBezTo>
                    <a:pt x="469" y="576"/>
                    <a:pt x="413" y="713"/>
                    <a:pt x="368" y="863"/>
                  </a:cubicBezTo>
                  <a:cubicBezTo>
                    <a:pt x="325" y="1012"/>
                    <a:pt x="278" y="1173"/>
                    <a:pt x="231" y="1333"/>
                  </a:cubicBezTo>
                  <a:cubicBezTo>
                    <a:pt x="152" y="1657"/>
                    <a:pt x="79" y="1982"/>
                    <a:pt x="46" y="2231"/>
                  </a:cubicBezTo>
                  <a:cubicBezTo>
                    <a:pt x="9" y="2479"/>
                    <a:pt x="3" y="2650"/>
                    <a:pt x="3" y="2650"/>
                  </a:cubicBezTo>
                  <a:cubicBezTo>
                    <a:pt x="1" y="2697"/>
                    <a:pt x="26" y="2744"/>
                    <a:pt x="69" y="2766"/>
                  </a:cubicBezTo>
                  <a:cubicBezTo>
                    <a:pt x="88" y="2776"/>
                    <a:pt x="108" y="2781"/>
                    <a:pt x="127" y="2781"/>
                  </a:cubicBezTo>
                  <a:cubicBezTo>
                    <a:pt x="173" y="2781"/>
                    <a:pt x="217" y="2756"/>
                    <a:pt x="240" y="2712"/>
                  </a:cubicBezTo>
                  <a:cubicBezTo>
                    <a:pt x="240" y="2712"/>
                    <a:pt x="318" y="2560"/>
                    <a:pt x="407" y="2325"/>
                  </a:cubicBezTo>
                  <a:cubicBezTo>
                    <a:pt x="500" y="2091"/>
                    <a:pt x="595" y="1773"/>
                    <a:pt x="684" y="1451"/>
                  </a:cubicBezTo>
                  <a:cubicBezTo>
                    <a:pt x="722" y="1289"/>
                    <a:pt x="758" y="1126"/>
                    <a:pt x="794" y="974"/>
                  </a:cubicBezTo>
                  <a:cubicBezTo>
                    <a:pt x="828" y="822"/>
                    <a:pt x="846" y="675"/>
                    <a:pt x="868" y="552"/>
                  </a:cubicBezTo>
                  <a:cubicBezTo>
                    <a:pt x="905" y="305"/>
                    <a:pt x="914" y="134"/>
                    <a:pt x="914" y="134"/>
                  </a:cubicBezTo>
                  <a:cubicBezTo>
                    <a:pt x="917" y="86"/>
                    <a:pt x="891" y="38"/>
                    <a:pt x="844" y="14"/>
                  </a:cubicBezTo>
                  <a:cubicBezTo>
                    <a:pt x="826" y="5"/>
                    <a:pt x="807" y="1"/>
                    <a:pt x="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5584;p59">
              <a:extLst>
                <a:ext uri="{FF2B5EF4-FFF2-40B4-BE49-F238E27FC236}">
                  <a16:creationId xmlns:a16="http://schemas.microsoft.com/office/drawing/2014/main" id="{CD54AC1D-EBBC-466E-B976-E7207CC04E26}"/>
                </a:ext>
              </a:extLst>
            </p:cNvPr>
            <p:cNvSpPr/>
            <p:nvPr/>
          </p:nvSpPr>
          <p:spPr>
            <a:xfrm>
              <a:off x="5490722" y="1517669"/>
              <a:ext cx="90207" cy="59011"/>
            </a:xfrm>
            <a:custGeom>
              <a:avLst/>
              <a:gdLst/>
              <a:ahLst/>
              <a:cxnLst/>
              <a:rect l="l" t="t" r="r" b="b"/>
              <a:pathLst>
                <a:path w="7394" h="4837" extrusionOk="0">
                  <a:moveTo>
                    <a:pt x="7142" y="1"/>
                  </a:moveTo>
                  <a:cubicBezTo>
                    <a:pt x="7027" y="1"/>
                    <a:pt x="6926" y="84"/>
                    <a:pt x="6908" y="201"/>
                  </a:cubicBezTo>
                  <a:cubicBezTo>
                    <a:pt x="6900" y="243"/>
                    <a:pt x="6230" y="4366"/>
                    <a:pt x="3461" y="4366"/>
                  </a:cubicBezTo>
                  <a:cubicBezTo>
                    <a:pt x="3389" y="4366"/>
                    <a:pt x="3315" y="4363"/>
                    <a:pt x="3241" y="4357"/>
                  </a:cubicBezTo>
                  <a:cubicBezTo>
                    <a:pt x="2412" y="4295"/>
                    <a:pt x="1771" y="3997"/>
                    <a:pt x="1334" y="3469"/>
                  </a:cubicBezTo>
                  <a:cubicBezTo>
                    <a:pt x="494" y="2454"/>
                    <a:pt x="660" y="908"/>
                    <a:pt x="661" y="892"/>
                  </a:cubicBezTo>
                  <a:cubicBezTo>
                    <a:pt x="675" y="763"/>
                    <a:pt x="582" y="646"/>
                    <a:pt x="453" y="631"/>
                  </a:cubicBezTo>
                  <a:cubicBezTo>
                    <a:pt x="442" y="629"/>
                    <a:pt x="431" y="629"/>
                    <a:pt x="420" y="629"/>
                  </a:cubicBezTo>
                  <a:cubicBezTo>
                    <a:pt x="303" y="629"/>
                    <a:pt x="206" y="719"/>
                    <a:pt x="192" y="837"/>
                  </a:cubicBezTo>
                  <a:cubicBezTo>
                    <a:pt x="183" y="908"/>
                    <a:pt x="0" y="2594"/>
                    <a:pt x="968" y="3767"/>
                  </a:cubicBezTo>
                  <a:cubicBezTo>
                    <a:pt x="1490" y="4399"/>
                    <a:pt x="2244" y="4757"/>
                    <a:pt x="3206" y="4827"/>
                  </a:cubicBezTo>
                  <a:cubicBezTo>
                    <a:pt x="3293" y="4834"/>
                    <a:pt x="3377" y="4837"/>
                    <a:pt x="3461" y="4837"/>
                  </a:cubicBezTo>
                  <a:cubicBezTo>
                    <a:pt x="6628" y="4837"/>
                    <a:pt x="7368" y="319"/>
                    <a:pt x="7374" y="272"/>
                  </a:cubicBezTo>
                  <a:cubicBezTo>
                    <a:pt x="7394" y="144"/>
                    <a:pt x="7305" y="23"/>
                    <a:pt x="7177" y="3"/>
                  </a:cubicBezTo>
                  <a:cubicBezTo>
                    <a:pt x="7165" y="1"/>
                    <a:pt x="7153" y="1"/>
                    <a:pt x="7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5585;p59">
              <a:extLst>
                <a:ext uri="{FF2B5EF4-FFF2-40B4-BE49-F238E27FC236}">
                  <a16:creationId xmlns:a16="http://schemas.microsoft.com/office/drawing/2014/main" id="{C5116DF5-5887-4538-A849-EE13D3C90A75}"/>
                </a:ext>
              </a:extLst>
            </p:cNvPr>
            <p:cNvSpPr/>
            <p:nvPr/>
          </p:nvSpPr>
          <p:spPr>
            <a:xfrm>
              <a:off x="5563158" y="1490217"/>
              <a:ext cx="36759" cy="32452"/>
            </a:xfrm>
            <a:custGeom>
              <a:avLst/>
              <a:gdLst/>
              <a:ahLst/>
              <a:cxnLst/>
              <a:rect l="l" t="t" r="r" b="b"/>
              <a:pathLst>
                <a:path w="3013" h="2660" extrusionOk="0">
                  <a:moveTo>
                    <a:pt x="1127" y="1"/>
                  </a:moveTo>
                  <a:cubicBezTo>
                    <a:pt x="900" y="1"/>
                    <a:pt x="744" y="1427"/>
                    <a:pt x="744" y="1427"/>
                  </a:cubicBezTo>
                  <a:cubicBezTo>
                    <a:pt x="744" y="1427"/>
                    <a:pt x="502" y="665"/>
                    <a:pt x="298" y="665"/>
                  </a:cubicBezTo>
                  <a:cubicBezTo>
                    <a:pt x="269" y="665"/>
                    <a:pt x="240" y="681"/>
                    <a:pt x="214" y="716"/>
                  </a:cubicBezTo>
                  <a:cubicBezTo>
                    <a:pt x="0" y="1000"/>
                    <a:pt x="267" y="1883"/>
                    <a:pt x="610" y="2236"/>
                  </a:cubicBezTo>
                  <a:cubicBezTo>
                    <a:pt x="830" y="2464"/>
                    <a:pt x="1211" y="2659"/>
                    <a:pt x="1557" y="2659"/>
                  </a:cubicBezTo>
                  <a:cubicBezTo>
                    <a:pt x="1707" y="2659"/>
                    <a:pt x="1850" y="2622"/>
                    <a:pt x="1971" y="2536"/>
                  </a:cubicBezTo>
                  <a:cubicBezTo>
                    <a:pt x="2372" y="2254"/>
                    <a:pt x="3013" y="1115"/>
                    <a:pt x="2867" y="869"/>
                  </a:cubicBezTo>
                  <a:cubicBezTo>
                    <a:pt x="2832" y="808"/>
                    <a:pt x="2787" y="783"/>
                    <a:pt x="2735" y="783"/>
                  </a:cubicBezTo>
                  <a:cubicBezTo>
                    <a:pt x="2463" y="783"/>
                    <a:pt x="2025" y="1496"/>
                    <a:pt x="2025" y="1496"/>
                  </a:cubicBezTo>
                  <a:cubicBezTo>
                    <a:pt x="2025" y="1496"/>
                    <a:pt x="2572" y="362"/>
                    <a:pt x="2367" y="227"/>
                  </a:cubicBezTo>
                  <a:cubicBezTo>
                    <a:pt x="2336" y="206"/>
                    <a:pt x="2302" y="197"/>
                    <a:pt x="2268" y="197"/>
                  </a:cubicBezTo>
                  <a:cubicBezTo>
                    <a:pt x="1918" y="197"/>
                    <a:pt x="1449" y="1167"/>
                    <a:pt x="1449" y="1167"/>
                  </a:cubicBezTo>
                  <a:cubicBezTo>
                    <a:pt x="1449" y="1167"/>
                    <a:pt x="1366" y="34"/>
                    <a:pt x="1135" y="1"/>
                  </a:cubicBezTo>
                  <a:cubicBezTo>
                    <a:pt x="1132" y="1"/>
                    <a:pt x="1130" y="1"/>
                    <a:pt x="1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5586;p59">
              <a:extLst>
                <a:ext uri="{FF2B5EF4-FFF2-40B4-BE49-F238E27FC236}">
                  <a16:creationId xmlns:a16="http://schemas.microsoft.com/office/drawing/2014/main" id="{DCB56284-86EF-41D9-B739-E9D0B2C8068A}"/>
                </a:ext>
              </a:extLst>
            </p:cNvPr>
            <p:cNvSpPr/>
            <p:nvPr/>
          </p:nvSpPr>
          <p:spPr>
            <a:xfrm>
              <a:off x="5693511" y="1515131"/>
              <a:ext cx="87791" cy="62269"/>
            </a:xfrm>
            <a:custGeom>
              <a:avLst/>
              <a:gdLst/>
              <a:ahLst/>
              <a:cxnLst/>
              <a:rect l="l" t="t" r="r" b="b"/>
              <a:pathLst>
                <a:path w="7196" h="5104" extrusionOk="0">
                  <a:moveTo>
                    <a:pt x="246" y="0"/>
                  </a:moveTo>
                  <a:cubicBezTo>
                    <a:pt x="240" y="0"/>
                    <a:pt x="234" y="1"/>
                    <a:pt x="228" y="1"/>
                  </a:cubicBezTo>
                  <a:cubicBezTo>
                    <a:pt x="97" y="11"/>
                    <a:pt x="0" y="123"/>
                    <a:pt x="11" y="254"/>
                  </a:cubicBezTo>
                  <a:cubicBezTo>
                    <a:pt x="15" y="302"/>
                    <a:pt x="440" y="5103"/>
                    <a:pt x="3833" y="5103"/>
                  </a:cubicBezTo>
                  <a:cubicBezTo>
                    <a:pt x="4797" y="5103"/>
                    <a:pt x="5575" y="4803"/>
                    <a:pt x="6143" y="4212"/>
                  </a:cubicBezTo>
                  <a:cubicBezTo>
                    <a:pt x="7195" y="3113"/>
                    <a:pt x="7136" y="1418"/>
                    <a:pt x="7133" y="1346"/>
                  </a:cubicBezTo>
                  <a:cubicBezTo>
                    <a:pt x="7127" y="1215"/>
                    <a:pt x="7022" y="1126"/>
                    <a:pt x="6887" y="1120"/>
                  </a:cubicBezTo>
                  <a:cubicBezTo>
                    <a:pt x="6756" y="1125"/>
                    <a:pt x="6656" y="1235"/>
                    <a:pt x="6661" y="1366"/>
                  </a:cubicBezTo>
                  <a:cubicBezTo>
                    <a:pt x="6661" y="1381"/>
                    <a:pt x="6717" y="2930"/>
                    <a:pt x="5802" y="3885"/>
                  </a:cubicBezTo>
                  <a:cubicBezTo>
                    <a:pt x="5328" y="4381"/>
                    <a:pt x="4665" y="4632"/>
                    <a:pt x="3834" y="4632"/>
                  </a:cubicBezTo>
                  <a:cubicBezTo>
                    <a:pt x="877" y="4632"/>
                    <a:pt x="486" y="260"/>
                    <a:pt x="482" y="216"/>
                  </a:cubicBezTo>
                  <a:cubicBezTo>
                    <a:pt x="472" y="93"/>
                    <a:pt x="367" y="0"/>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5587;p59">
              <a:extLst>
                <a:ext uri="{FF2B5EF4-FFF2-40B4-BE49-F238E27FC236}">
                  <a16:creationId xmlns:a16="http://schemas.microsoft.com/office/drawing/2014/main" id="{F9E1D10D-92E8-46CB-90B6-BA764BEED807}"/>
                </a:ext>
              </a:extLst>
            </p:cNvPr>
            <p:cNvSpPr/>
            <p:nvPr/>
          </p:nvSpPr>
          <p:spPr>
            <a:xfrm>
              <a:off x="5676869" y="1489887"/>
              <a:ext cx="36722" cy="32537"/>
            </a:xfrm>
            <a:custGeom>
              <a:avLst/>
              <a:gdLst/>
              <a:ahLst/>
              <a:cxnLst/>
              <a:rect l="l" t="t" r="r" b="b"/>
              <a:pathLst>
                <a:path w="3010" h="2667" extrusionOk="0">
                  <a:moveTo>
                    <a:pt x="1883" y="1"/>
                  </a:moveTo>
                  <a:cubicBezTo>
                    <a:pt x="1875" y="1"/>
                    <a:pt x="1868" y="1"/>
                    <a:pt x="1861" y="2"/>
                  </a:cubicBezTo>
                  <a:cubicBezTo>
                    <a:pt x="1628" y="30"/>
                    <a:pt x="1563" y="1172"/>
                    <a:pt x="1563" y="1172"/>
                  </a:cubicBezTo>
                  <a:cubicBezTo>
                    <a:pt x="1563" y="1172"/>
                    <a:pt x="1335" y="157"/>
                    <a:pt x="918" y="157"/>
                  </a:cubicBezTo>
                  <a:cubicBezTo>
                    <a:pt x="888" y="157"/>
                    <a:pt x="857" y="162"/>
                    <a:pt x="825" y="174"/>
                  </a:cubicBezTo>
                  <a:cubicBezTo>
                    <a:pt x="593" y="255"/>
                    <a:pt x="992" y="1509"/>
                    <a:pt x="992" y="1509"/>
                  </a:cubicBezTo>
                  <a:cubicBezTo>
                    <a:pt x="992" y="1509"/>
                    <a:pt x="547" y="808"/>
                    <a:pt x="275" y="808"/>
                  </a:cubicBezTo>
                  <a:cubicBezTo>
                    <a:pt x="223" y="808"/>
                    <a:pt x="177" y="834"/>
                    <a:pt x="142" y="896"/>
                  </a:cubicBezTo>
                  <a:cubicBezTo>
                    <a:pt x="1" y="1142"/>
                    <a:pt x="657" y="2274"/>
                    <a:pt x="1061" y="2551"/>
                  </a:cubicBezTo>
                  <a:cubicBezTo>
                    <a:pt x="1179" y="2632"/>
                    <a:pt x="1318" y="2667"/>
                    <a:pt x="1463" y="2667"/>
                  </a:cubicBezTo>
                  <a:cubicBezTo>
                    <a:pt x="1812" y="2667"/>
                    <a:pt x="2198" y="2465"/>
                    <a:pt x="2420" y="2230"/>
                  </a:cubicBezTo>
                  <a:cubicBezTo>
                    <a:pt x="2757" y="1874"/>
                    <a:pt x="3010" y="985"/>
                    <a:pt x="2790" y="703"/>
                  </a:cubicBezTo>
                  <a:cubicBezTo>
                    <a:pt x="2764" y="669"/>
                    <a:pt x="2736" y="653"/>
                    <a:pt x="2707" y="653"/>
                  </a:cubicBezTo>
                  <a:cubicBezTo>
                    <a:pt x="2504" y="653"/>
                    <a:pt x="2269" y="1420"/>
                    <a:pt x="2269" y="1420"/>
                  </a:cubicBezTo>
                  <a:cubicBezTo>
                    <a:pt x="2269" y="1420"/>
                    <a:pt x="2280"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5588;p59">
              <a:extLst>
                <a:ext uri="{FF2B5EF4-FFF2-40B4-BE49-F238E27FC236}">
                  <a16:creationId xmlns:a16="http://schemas.microsoft.com/office/drawing/2014/main" id="{36337502-B8B7-45C9-B023-3467EAAF356B}"/>
                </a:ext>
              </a:extLst>
            </p:cNvPr>
            <p:cNvSpPr/>
            <p:nvPr/>
          </p:nvSpPr>
          <p:spPr>
            <a:xfrm>
              <a:off x="5492650" y="1352300"/>
              <a:ext cx="87523" cy="84790"/>
            </a:xfrm>
            <a:custGeom>
              <a:avLst/>
              <a:gdLst/>
              <a:ahLst/>
              <a:cxnLst/>
              <a:rect l="l" t="t" r="r" b="b"/>
              <a:pathLst>
                <a:path w="7174" h="6950" extrusionOk="0">
                  <a:moveTo>
                    <a:pt x="3586" y="1"/>
                  </a:moveTo>
                  <a:cubicBezTo>
                    <a:pt x="1606" y="1"/>
                    <a:pt x="0" y="1557"/>
                    <a:pt x="0" y="3475"/>
                  </a:cubicBezTo>
                  <a:cubicBezTo>
                    <a:pt x="0" y="5393"/>
                    <a:pt x="1606" y="6949"/>
                    <a:pt x="3586" y="6949"/>
                  </a:cubicBezTo>
                  <a:cubicBezTo>
                    <a:pt x="5567" y="6949"/>
                    <a:pt x="7173" y="5393"/>
                    <a:pt x="7173" y="3475"/>
                  </a:cubicBezTo>
                  <a:cubicBezTo>
                    <a:pt x="7173" y="1557"/>
                    <a:pt x="5567" y="1"/>
                    <a:pt x="3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5589;p59">
              <a:extLst>
                <a:ext uri="{FF2B5EF4-FFF2-40B4-BE49-F238E27FC236}">
                  <a16:creationId xmlns:a16="http://schemas.microsoft.com/office/drawing/2014/main" id="{84EA3F73-0F92-4893-A6B1-B88E5A045BD4}"/>
                </a:ext>
              </a:extLst>
            </p:cNvPr>
            <p:cNvSpPr/>
            <p:nvPr/>
          </p:nvSpPr>
          <p:spPr>
            <a:xfrm>
              <a:off x="5718547" y="1357436"/>
              <a:ext cx="87523" cy="84790"/>
            </a:xfrm>
            <a:custGeom>
              <a:avLst/>
              <a:gdLst/>
              <a:ahLst/>
              <a:cxnLst/>
              <a:rect l="l" t="t" r="r" b="b"/>
              <a:pathLst>
                <a:path w="7174" h="6950" extrusionOk="0">
                  <a:moveTo>
                    <a:pt x="3586" y="1"/>
                  </a:moveTo>
                  <a:cubicBezTo>
                    <a:pt x="1606" y="1"/>
                    <a:pt x="0" y="1556"/>
                    <a:pt x="0" y="3475"/>
                  </a:cubicBezTo>
                  <a:cubicBezTo>
                    <a:pt x="0" y="5393"/>
                    <a:pt x="1605" y="6949"/>
                    <a:pt x="3586" y="6949"/>
                  </a:cubicBezTo>
                  <a:cubicBezTo>
                    <a:pt x="5569" y="6949"/>
                    <a:pt x="7173" y="5393"/>
                    <a:pt x="7173" y="3475"/>
                  </a:cubicBezTo>
                  <a:cubicBezTo>
                    <a:pt x="7173" y="1556"/>
                    <a:pt x="5566" y="1"/>
                    <a:pt x="3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grpSp>
        <p:nvGrpSpPr>
          <p:cNvPr id="606" name="Google Shape;606;p34"/>
          <p:cNvGrpSpPr/>
          <p:nvPr/>
        </p:nvGrpSpPr>
        <p:grpSpPr>
          <a:xfrm rot="10800000" flipH="1">
            <a:off x="7779547" y="789838"/>
            <a:ext cx="644529" cy="64625"/>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34"/>
          <p:cNvGrpSpPr/>
          <p:nvPr/>
        </p:nvGrpSpPr>
        <p:grpSpPr>
          <a:xfrm rot="10800000" flipH="1">
            <a:off x="1540799" y="789861"/>
            <a:ext cx="64625" cy="644529"/>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34"/>
          <p:cNvGrpSpPr/>
          <p:nvPr/>
        </p:nvGrpSpPr>
        <p:grpSpPr>
          <a:xfrm rot="10800000" flipH="1">
            <a:off x="1540797" y="4538863"/>
            <a:ext cx="644529" cy="64625"/>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34"/>
          <p:cNvGrpSpPr/>
          <p:nvPr/>
        </p:nvGrpSpPr>
        <p:grpSpPr>
          <a:xfrm rot="10800000" flipH="1">
            <a:off x="8359374" y="3958961"/>
            <a:ext cx="64625" cy="644529"/>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34"/>
          <p:cNvGrpSpPr/>
          <p:nvPr/>
        </p:nvGrpSpPr>
        <p:grpSpPr>
          <a:xfrm>
            <a:off x="1162000" y="2866211"/>
            <a:ext cx="644507" cy="952054"/>
            <a:chOff x="3180240" y="1002034"/>
            <a:chExt cx="644507" cy="952054"/>
          </a:xfrm>
        </p:grpSpPr>
        <p:sp>
          <p:nvSpPr>
            <p:cNvPr id="652" name="Google Shape;652;p34"/>
            <p:cNvSpPr/>
            <p:nvPr/>
          </p:nvSpPr>
          <p:spPr>
            <a:xfrm rot="-9550392">
              <a:off x="3618104" y="1025020"/>
              <a:ext cx="171460" cy="229416"/>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rot="-9550392">
              <a:off x="3352244" y="1124777"/>
              <a:ext cx="292375" cy="769908"/>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rot="-9550392">
              <a:off x="3708177" y="1036830"/>
              <a:ext cx="81660" cy="77022"/>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rot="-9550392">
              <a:off x="3189937" y="1837761"/>
              <a:ext cx="178770" cy="87402"/>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rot="-9550392">
              <a:off x="3208839" y="1785021"/>
              <a:ext cx="202566" cy="91036"/>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rot="-9550392">
              <a:off x="3237015" y="1833172"/>
              <a:ext cx="146196" cy="34325"/>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rot="-9550392">
              <a:off x="3233643" y="1797051"/>
              <a:ext cx="146179" cy="34317"/>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rot="-9550392">
              <a:off x="3469194" y="1172228"/>
              <a:ext cx="123370" cy="681361"/>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rot="-9550392">
              <a:off x="3417392" y="1141834"/>
              <a:ext cx="123370" cy="681345"/>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rot="-9550392">
              <a:off x="3540548" y="1213687"/>
              <a:ext cx="44614" cy="151580"/>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rot="-9550392">
              <a:off x="3502686" y="1363468"/>
              <a:ext cx="21423" cy="18917"/>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ítulo 4">
            <a:extLst>
              <a:ext uri="{FF2B5EF4-FFF2-40B4-BE49-F238E27FC236}">
                <a16:creationId xmlns:a16="http://schemas.microsoft.com/office/drawing/2014/main" id="{3EEF0083-9665-470E-9B6F-7EC80FA9551C}"/>
              </a:ext>
            </a:extLst>
          </p:cNvPr>
          <p:cNvSpPr>
            <a:spLocks noGrp="1"/>
          </p:cNvSpPr>
          <p:nvPr>
            <p:ph type="title"/>
          </p:nvPr>
        </p:nvSpPr>
        <p:spPr>
          <a:xfrm>
            <a:off x="1668182" y="1209881"/>
            <a:ext cx="4743922" cy="841800"/>
          </a:xfrm>
        </p:spPr>
        <p:txBody>
          <a:bodyPr/>
          <a:lstStyle/>
          <a:p>
            <a:r>
              <a:rPr lang="es-MX" sz="2800" dirty="0"/>
              <a:t>Cambio de base 10 a base 16</a:t>
            </a:r>
            <a:br>
              <a:rPr lang="es-MX" dirty="0"/>
            </a:br>
            <a:endParaRPr lang="es-MX" dirty="0"/>
          </a:p>
        </p:txBody>
      </p:sp>
      <p:sp>
        <p:nvSpPr>
          <p:cNvPr id="8" name="Rectángulo: esquinas redondeadas 7">
            <a:extLst>
              <a:ext uri="{FF2B5EF4-FFF2-40B4-BE49-F238E27FC236}">
                <a16:creationId xmlns:a16="http://schemas.microsoft.com/office/drawing/2014/main" id="{89A5741F-FB84-4486-BA3D-09B3D3C524D8}"/>
              </a:ext>
            </a:extLst>
          </p:cNvPr>
          <p:cNvSpPr/>
          <p:nvPr/>
        </p:nvSpPr>
        <p:spPr>
          <a:xfrm>
            <a:off x="6039828" y="2044972"/>
            <a:ext cx="2344160" cy="1715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s-MX" sz="1600" b="1" dirty="0">
              <a:solidFill>
                <a:srgbClr val="000000"/>
              </a:solidFill>
              <a:effectLst/>
              <a:latin typeface="Karla" pitchFamily="2" charset="0"/>
              <a:ea typeface="Calibri" panose="020F0502020204030204" pitchFamily="34" charset="0"/>
              <a:cs typeface="Times New Roman" panose="02020603050405020304" pitchFamily="18" charset="0"/>
            </a:endParaRPr>
          </a:p>
          <a:p>
            <a:pPr>
              <a:lnSpc>
                <a:spcPct val="107000"/>
              </a:lnSpc>
              <a:spcAft>
                <a:spcPts val="800"/>
              </a:spcAft>
            </a:pPr>
            <a:r>
              <a:rPr lang="es-MX" sz="1600" b="1" dirty="0">
                <a:solidFill>
                  <a:srgbClr val="000000"/>
                </a:solidFill>
                <a:effectLst/>
                <a:latin typeface="Karla" pitchFamily="2" charset="0"/>
                <a:ea typeface="Calibri" panose="020F0502020204030204" pitchFamily="34" charset="0"/>
                <a:cs typeface="Times New Roman" panose="02020603050405020304" pitchFamily="18" charset="0"/>
              </a:rPr>
              <a:t>Ejercicio 2</a:t>
            </a:r>
            <a:r>
              <a:rPr lang="es-MX" sz="1600" dirty="0">
                <a:solidFill>
                  <a:srgbClr val="000000"/>
                </a:solidFill>
                <a:effectLst/>
                <a:latin typeface="Karla" pitchFamily="2" charset="0"/>
                <a:ea typeface="Calibri" panose="020F0502020204030204" pitchFamily="34" charset="0"/>
                <a:cs typeface="Times New Roman" panose="02020603050405020304" pitchFamily="18" charset="0"/>
              </a:rPr>
              <a:t>: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460(10</a:t>
            </a:r>
            <a:r>
              <a:rPr lang="es-MX" sz="1600" dirty="0">
                <a:solidFill>
                  <a:srgbClr val="000000"/>
                </a:solidFill>
                <a:latin typeface="Karla" pitchFamily="2" charset="0"/>
                <a:ea typeface="Malgun Gothic" panose="020B0503020000020004" pitchFamily="34" charset="-127"/>
                <a:cs typeface="Times New Roman" panose="02020603050405020304" pitchFamily="18" charset="0"/>
              </a:rPr>
              <a:t>) = 1CC (16)</a:t>
            </a:r>
          </a:p>
          <a:p>
            <a:pPr>
              <a:lnSpc>
                <a:spcPct val="107000"/>
              </a:lnSpc>
              <a:spcAft>
                <a:spcPts val="800"/>
              </a:spcAft>
            </a:pPr>
            <a:endParaRPr lang="es-MX" sz="1600" dirty="0">
              <a:solidFill>
                <a:srgbClr val="000000"/>
              </a:solidFill>
              <a:latin typeface="Karla" pitchFamily="2" charset="0"/>
              <a:ea typeface="Malgun Gothic" panose="020B0503020000020004" pitchFamily="34" charset="-127"/>
              <a:cs typeface="Times New Roman" panose="02020603050405020304" pitchFamily="18" charset="0"/>
            </a:endParaRPr>
          </a:p>
          <a:p>
            <a:pPr>
              <a:lnSpc>
                <a:spcPct val="107000"/>
              </a:lnSpc>
              <a:spcAft>
                <a:spcPts val="800"/>
              </a:spcAft>
            </a:pPr>
            <a:endParaRPr lang="es-MX" sz="1200" dirty="0">
              <a:solidFill>
                <a:srgbClr val="000000"/>
              </a:solidFill>
              <a:latin typeface="Karla" pitchFamily="2" charset="0"/>
              <a:ea typeface="Malgun Gothic" panose="020B0503020000020004" pitchFamily="34" charset="-127"/>
              <a:cs typeface="Times New Roman" panose="02020603050405020304" pitchFamily="18" charset="0"/>
            </a:endParaRPr>
          </a:p>
          <a:p>
            <a:pPr>
              <a:lnSpc>
                <a:spcPct val="107000"/>
              </a:lnSpc>
              <a:spcAft>
                <a:spcPts val="800"/>
              </a:spcAft>
            </a:pPr>
            <a:endParaRPr lang="es-MX" sz="1200" dirty="0">
              <a:effectLst/>
              <a:latin typeface="Karla" pitchFamily="2" charset="0"/>
              <a:ea typeface="Calibri" panose="020F0502020204030204" pitchFamily="34" charset="0"/>
              <a:cs typeface="Times New Roman" panose="02020603050405020304" pitchFamily="18" charset="0"/>
            </a:endParaRPr>
          </a:p>
          <a:p>
            <a:pPr>
              <a:lnSpc>
                <a:spcPct val="107000"/>
              </a:lnSpc>
              <a:spcAft>
                <a:spcPts val="800"/>
              </a:spcAft>
            </a:pP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7" name="Google Shape;4636;p56">
            <a:extLst>
              <a:ext uri="{FF2B5EF4-FFF2-40B4-BE49-F238E27FC236}">
                <a16:creationId xmlns:a16="http://schemas.microsoft.com/office/drawing/2014/main" id="{7F9F4C47-BE75-4D47-BEFB-041BB1B5D939}"/>
              </a:ext>
            </a:extLst>
          </p:cNvPr>
          <p:cNvGrpSpPr/>
          <p:nvPr/>
        </p:nvGrpSpPr>
        <p:grpSpPr>
          <a:xfrm rot="-621707">
            <a:off x="8073937" y="3801646"/>
            <a:ext cx="798106" cy="1094649"/>
            <a:chOff x="5417640" y="2124778"/>
            <a:chExt cx="923745" cy="1266969"/>
          </a:xfrm>
        </p:grpSpPr>
        <p:sp>
          <p:nvSpPr>
            <p:cNvPr id="78" name="Google Shape;4637;p56">
              <a:extLst>
                <a:ext uri="{FF2B5EF4-FFF2-40B4-BE49-F238E27FC236}">
                  <a16:creationId xmlns:a16="http://schemas.microsoft.com/office/drawing/2014/main" id="{DF774ED6-63E4-4A29-A3E7-92D62734E87C}"/>
                </a:ext>
              </a:extLst>
            </p:cNvPr>
            <p:cNvSpPr/>
            <p:nvPr/>
          </p:nvSpPr>
          <p:spPr>
            <a:xfrm rot="260090">
              <a:off x="5733654" y="3266197"/>
              <a:ext cx="25778" cy="93804"/>
            </a:xfrm>
            <a:custGeom>
              <a:avLst/>
              <a:gdLst/>
              <a:ahLst/>
              <a:cxnLst/>
              <a:rect l="l" t="t" r="r" b="b"/>
              <a:pathLst>
                <a:path w="1249" h="4545" extrusionOk="0">
                  <a:moveTo>
                    <a:pt x="988" y="0"/>
                  </a:moveTo>
                  <a:cubicBezTo>
                    <a:pt x="880" y="0"/>
                    <a:pt x="785" y="71"/>
                    <a:pt x="758" y="179"/>
                  </a:cubicBezTo>
                  <a:cubicBezTo>
                    <a:pt x="728" y="304"/>
                    <a:pt x="1" y="3240"/>
                    <a:pt x="35" y="4316"/>
                  </a:cubicBezTo>
                  <a:cubicBezTo>
                    <a:pt x="38" y="4443"/>
                    <a:pt x="145" y="4545"/>
                    <a:pt x="272" y="4545"/>
                  </a:cubicBezTo>
                  <a:lnTo>
                    <a:pt x="278" y="4545"/>
                  </a:lnTo>
                  <a:cubicBezTo>
                    <a:pt x="408" y="4541"/>
                    <a:pt x="511" y="4432"/>
                    <a:pt x="507" y="4301"/>
                  </a:cubicBezTo>
                  <a:cubicBezTo>
                    <a:pt x="475" y="3291"/>
                    <a:pt x="1209" y="323"/>
                    <a:pt x="1217" y="293"/>
                  </a:cubicBezTo>
                  <a:cubicBezTo>
                    <a:pt x="1248" y="167"/>
                    <a:pt x="1171" y="38"/>
                    <a:pt x="1045" y="7"/>
                  </a:cubicBezTo>
                  <a:cubicBezTo>
                    <a:pt x="1026" y="2"/>
                    <a:pt x="1006" y="0"/>
                    <a:pt x="9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4638;p56">
              <a:extLst>
                <a:ext uri="{FF2B5EF4-FFF2-40B4-BE49-F238E27FC236}">
                  <a16:creationId xmlns:a16="http://schemas.microsoft.com/office/drawing/2014/main" id="{802AC24E-006E-4110-A80F-A002ECD97483}"/>
                </a:ext>
              </a:extLst>
            </p:cNvPr>
            <p:cNvSpPr/>
            <p:nvPr/>
          </p:nvSpPr>
          <p:spPr>
            <a:xfrm rot="260090">
              <a:off x="6029594" y="3296942"/>
              <a:ext cx="25097" cy="93990"/>
            </a:xfrm>
            <a:custGeom>
              <a:avLst/>
              <a:gdLst/>
              <a:ahLst/>
              <a:cxnLst/>
              <a:rect l="l" t="t" r="r" b="b"/>
              <a:pathLst>
                <a:path w="1216" h="4554" extrusionOk="0">
                  <a:moveTo>
                    <a:pt x="260" y="1"/>
                  </a:moveTo>
                  <a:cubicBezTo>
                    <a:pt x="242" y="1"/>
                    <a:pt x="224" y="3"/>
                    <a:pt x="206" y="7"/>
                  </a:cubicBezTo>
                  <a:cubicBezTo>
                    <a:pt x="79" y="37"/>
                    <a:pt x="1" y="165"/>
                    <a:pt x="31" y="292"/>
                  </a:cubicBezTo>
                  <a:cubicBezTo>
                    <a:pt x="37" y="322"/>
                    <a:pt x="742" y="3297"/>
                    <a:pt x="699" y="4308"/>
                  </a:cubicBezTo>
                  <a:cubicBezTo>
                    <a:pt x="694" y="4437"/>
                    <a:pt x="794" y="4549"/>
                    <a:pt x="924" y="4553"/>
                  </a:cubicBezTo>
                  <a:lnTo>
                    <a:pt x="935" y="4553"/>
                  </a:lnTo>
                  <a:cubicBezTo>
                    <a:pt x="1060" y="4553"/>
                    <a:pt x="1165" y="4455"/>
                    <a:pt x="1170" y="4328"/>
                  </a:cubicBezTo>
                  <a:cubicBezTo>
                    <a:pt x="1216" y="3251"/>
                    <a:pt x="519" y="308"/>
                    <a:pt x="490" y="183"/>
                  </a:cubicBezTo>
                  <a:cubicBezTo>
                    <a:pt x="464" y="74"/>
                    <a:pt x="365"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4639;p56">
              <a:extLst>
                <a:ext uri="{FF2B5EF4-FFF2-40B4-BE49-F238E27FC236}">
                  <a16:creationId xmlns:a16="http://schemas.microsoft.com/office/drawing/2014/main" id="{DBD44F03-8CEF-478F-B917-5883DE3DC5A7}"/>
                </a:ext>
              </a:extLst>
            </p:cNvPr>
            <p:cNvSpPr/>
            <p:nvPr/>
          </p:nvSpPr>
          <p:spPr>
            <a:xfrm rot="260090">
              <a:off x="5433311" y="2860410"/>
              <a:ext cx="789794" cy="444565"/>
            </a:xfrm>
            <a:custGeom>
              <a:avLst/>
              <a:gdLst/>
              <a:ahLst/>
              <a:cxnLst/>
              <a:rect l="l" t="t" r="r" b="b"/>
              <a:pathLst>
                <a:path w="38267" h="21540" extrusionOk="0">
                  <a:moveTo>
                    <a:pt x="9033" y="1"/>
                  </a:moveTo>
                  <a:cubicBezTo>
                    <a:pt x="7721" y="1"/>
                    <a:pt x="6388" y="641"/>
                    <a:pt x="4729" y="2476"/>
                  </a:cubicBezTo>
                  <a:cubicBezTo>
                    <a:pt x="1" y="7701"/>
                    <a:pt x="9848" y="21540"/>
                    <a:pt x="23658" y="21540"/>
                  </a:cubicBezTo>
                  <a:cubicBezTo>
                    <a:pt x="23794" y="21540"/>
                    <a:pt x="23931" y="21538"/>
                    <a:pt x="24068" y="21536"/>
                  </a:cubicBezTo>
                  <a:cubicBezTo>
                    <a:pt x="30537" y="21407"/>
                    <a:pt x="35200" y="19119"/>
                    <a:pt x="38267" y="15726"/>
                  </a:cubicBezTo>
                  <a:lnTo>
                    <a:pt x="38245" y="15704"/>
                  </a:lnTo>
                  <a:cubicBezTo>
                    <a:pt x="38245" y="15704"/>
                    <a:pt x="36247" y="17759"/>
                    <a:pt x="33534" y="17759"/>
                  </a:cubicBezTo>
                  <a:cubicBezTo>
                    <a:pt x="32842" y="17759"/>
                    <a:pt x="32104" y="17625"/>
                    <a:pt x="31340" y="17289"/>
                  </a:cubicBezTo>
                  <a:cubicBezTo>
                    <a:pt x="28344" y="15977"/>
                    <a:pt x="30161" y="11517"/>
                    <a:pt x="30292" y="11202"/>
                  </a:cubicBezTo>
                  <a:lnTo>
                    <a:pt x="30292" y="11202"/>
                  </a:lnTo>
                  <a:cubicBezTo>
                    <a:pt x="30149" y="11379"/>
                    <a:pt x="28238" y="13728"/>
                    <a:pt x="26071" y="13728"/>
                  </a:cubicBezTo>
                  <a:cubicBezTo>
                    <a:pt x="25413" y="13728"/>
                    <a:pt x="24732" y="13511"/>
                    <a:pt x="24069" y="12952"/>
                  </a:cubicBezTo>
                  <a:cubicBezTo>
                    <a:pt x="22157" y="11343"/>
                    <a:pt x="23639" y="7455"/>
                    <a:pt x="23640" y="7455"/>
                  </a:cubicBezTo>
                  <a:lnTo>
                    <a:pt x="23640" y="7455"/>
                  </a:lnTo>
                  <a:cubicBezTo>
                    <a:pt x="23639" y="7455"/>
                    <a:pt x="22067" y="8574"/>
                    <a:pt x="20571" y="8574"/>
                  </a:cubicBezTo>
                  <a:cubicBezTo>
                    <a:pt x="19901" y="8574"/>
                    <a:pt x="19246" y="8350"/>
                    <a:pt x="18755" y="7700"/>
                  </a:cubicBezTo>
                  <a:cubicBezTo>
                    <a:pt x="17225" y="5680"/>
                    <a:pt x="19117" y="3391"/>
                    <a:pt x="19117" y="3391"/>
                  </a:cubicBezTo>
                  <a:lnTo>
                    <a:pt x="19136" y="3273"/>
                  </a:lnTo>
                  <a:cubicBezTo>
                    <a:pt x="14213" y="2583"/>
                    <a:pt x="11666" y="1"/>
                    <a:pt x="9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4640;p56">
              <a:extLst>
                <a:ext uri="{FF2B5EF4-FFF2-40B4-BE49-F238E27FC236}">
                  <a16:creationId xmlns:a16="http://schemas.microsoft.com/office/drawing/2014/main" id="{343B43B0-B182-49D8-B631-D681992D8041}"/>
                </a:ext>
              </a:extLst>
            </p:cNvPr>
            <p:cNvSpPr/>
            <p:nvPr/>
          </p:nvSpPr>
          <p:spPr>
            <a:xfrm rot="260090">
              <a:off x="5789031" y="2932930"/>
              <a:ext cx="502086" cy="310060"/>
            </a:xfrm>
            <a:custGeom>
              <a:avLst/>
              <a:gdLst/>
              <a:ahLst/>
              <a:cxnLst/>
              <a:rect l="l" t="t" r="r" b="b"/>
              <a:pathLst>
                <a:path w="24327" h="15023" extrusionOk="0">
                  <a:moveTo>
                    <a:pt x="6865" y="0"/>
                  </a:moveTo>
                  <a:cubicBezTo>
                    <a:pt x="5989" y="432"/>
                    <a:pt x="4943" y="683"/>
                    <a:pt x="3713" y="683"/>
                  </a:cubicBezTo>
                  <a:cubicBezTo>
                    <a:pt x="3479" y="683"/>
                    <a:pt x="3238" y="674"/>
                    <a:pt x="2990" y="655"/>
                  </a:cubicBezTo>
                  <a:cubicBezTo>
                    <a:pt x="2618" y="628"/>
                    <a:pt x="2259" y="589"/>
                    <a:pt x="1910" y="537"/>
                  </a:cubicBezTo>
                  <a:lnTo>
                    <a:pt x="1892" y="655"/>
                  </a:lnTo>
                  <a:cubicBezTo>
                    <a:pt x="1892" y="655"/>
                    <a:pt x="1" y="2945"/>
                    <a:pt x="1529" y="4964"/>
                  </a:cubicBezTo>
                  <a:cubicBezTo>
                    <a:pt x="2021" y="5614"/>
                    <a:pt x="2676" y="5838"/>
                    <a:pt x="3345" y="5838"/>
                  </a:cubicBezTo>
                  <a:cubicBezTo>
                    <a:pt x="4842" y="5838"/>
                    <a:pt x="6413" y="4719"/>
                    <a:pt x="6413" y="4719"/>
                  </a:cubicBezTo>
                  <a:lnTo>
                    <a:pt x="6413" y="4719"/>
                  </a:lnTo>
                  <a:cubicBezTo>
                    <a:pt x="6413" y="4719"/>
                    <a:pt x="4932" y="8607"/>
                    <a:pt x="6844" y="10216"/>
                  </a:cubicBezTo>
                  <a:cubicBezTo>
                    <a:pt x="7506" y="10775"/>
                    <a:pt x="8187" y="10992"/>
                    <a:pt x="8845" y="10992"/>
                  </a:cubicBezTo>
                  <a:cubicBezTo>
                    <a:pt x="11011" y="10992"/>
                    <a:pt x="12923" y="8643"/>
                    <a:pt x="13067" y="8466"/>
                  </a:cubicBezTo>
                  <a:lnTo>
                    <a:pt x="13067" y="8466"/>
                  </a:lnTo>
                  <a:cubicBezTo>
                    <a:pt x="12936" y="8781"/>
                    <a:pt x="11118" y="13242"/>
                    <a:pt x="14114" y="14553"/>
                  </a:cubicBezTo>
                  <a:cubicBezTo>
                    <a:pt x="14878" y="14889"/>
                    <a:pt x="15616" y="15022"/>
                    <a:pt x="16308" y="15022"/>
                  </a:cubicBezTo>
                  <a:cubicBezTo>
                    <a:pt x="19021" y="15022"/>
                    <a:pt x="21019" y="12968"/>
                    <a:pt x="21019" y="12968"/>
                  </a:cubicBezTo>
                  <a:lnTo>
                    <a:pt x="21043" y="12991"/>
                  </a:lnTo>
                  <a:cubicBezTo>
                    <a:pt x="22477" y="11410"/>
                    <a:pt x="23563" y="9593"/>
                    <a:pt x="24327" y="7645"/>
                  </a:cubicBezTo>
                  <a:lnTo>
                    <a:pt x="24327" y="7645"/>
                  </a:lnTo>
                  <a:cubicBezTo>
                    <a:pt x="23697" y="7957"/>
                    <a:pt x="23150" y="8090"/>
                    <a:pt x="22675" y="8090"/>
                  </a:cubicBezTo>
                  <a:cubicBezTo>
                    <a:pt x="19962" y="8090"/>
                    <a:pt x="19613" y="3742"/>
                    <a:pt x="19613" y="3742"/>
                  </a:cubicBezTo>
                  <a:cubicBezTo>
                    <a:pt x="19613" y="3742"/>
                    <a:pt x="18620" y="6983"/>
                    <a:pt x="16196" y="6983"/>
                  </a:cubicBezTo>
                  <a:cubicBezTo>
                    <a:pt x="16002" y="6983"/>
                    <a:pt x="15798" y="6963"/>
                    <a:pt x="15584" y="6917"/>
                  </a:cubicBezTo>
                  <a:cubicBezTo>
                    <a:pt x="12592" y="6285"/>
                    <a:pt x="13512" y="2358"/>
                    <a:pt x="13559" y="2160"/>
                  </a:cubicBezTo>
                  <a:lnTo>
                    <a:pt x="13559" y="2160"/>
                  </a:lnTo>
                  <a:cubicBezTo>
                    <a:pt x="13424" y="2322"/>
                    <a:pt x="11696" y="4401"/>
                    <a:pt x="9822" y="4401"/>
                  </a:cubicBezTo>
                  <a:cubicBezTo>
                    <a:pt x="9523" y="4401"/>
                    <a:pt x="9220" y="4349"/>
                    <a:pt x="8920" y="4227"/>
                  </a:cubicBezTo>
                  <a:cubicBezTo>
                    <a:pt x="6221" y="3131"/>
                    <a:pt x="6904" y="73"/>
                    <a:pt x="6904" y="73"/>
                  </a:cubicBezTo>
                  <a:lnTo>
                    <a:pt x="68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4641;p56">
              <a:extLst>
                <a:ext uri="{FF2B5EF4-FFF2-40B4-BE49-F238E27FC236}">
                  <a16:creationId xmlns:a16="http://schemas.microsoft.com/office/drawing/2014/main" id="{37E824AE-668C-4481-8720-3D2AAB1C6A27}"/>
                </a:ext>
              </a:extLst>
            </p:cNvPr>
            <p:cNvSpPr/>
            <p:nvPr/>
          </p:nvSpPr>
          <p:spPr>
            <a:xfrm rot="260090">
              <a:off x="5926080" y="2848315"/>
              <a:ext cx="406135" cy="257988"/>
            </a:xfrm>
            <a:custGeom>
              <a:avLst/>
              <a:gdLst/>
              <a:ahLst/>
              <a:cxnLst/>
              <a:rect l="l" t="t" r="r" b="b"/>
              <a:pathLst>
                <a:path w="19678" h="12500" extrusionOk="0">
                  <a:moveTo>
                    <a:pt x="19049" y="1"/>
                  </a:moveTo>
                  <a:lnTo>
                    <a:pt x="18954" y="21"/>
                  </a:lnTo>
                  <a:cubicBezTo>
                    <a:pt x="18954" y="21"/>
                    <a:pt x="18714" y="3745"/>
                    <a:pt x="16572" y="3868"/>
                  </a:cubicBezTo>
                  <a:cubicBezTo>
                    <a:pt x="16536" y="3870"/>
                    <a:pt x="16500" y="3871"/>
                    <a:pt x="16464" y="3871"/>
                  </a:cubicBezTo>
                  <a:cubicBezTo>
                    <a:pt x="14451" y="3871"/>
                    <a:pt x="13330" y="568"/>
                    <a:pt x="13330" y="568"/>
                  </a:cubicBezTo>
                  <a:cubicBezTo>
                    <a:pt x="13330" y="568"/>
                    <a:pt x="12925" y="3995"/>
                    <a:pt x="10887" y="4052"/>
                  </a:cubicBezTo>
                  <a:cubicBezTo>
                    <a:pt x="10868" y="4052"/>
                    <a:pt x="10849" y="4053"/>
                    <a:pt x="10830" y="4053"/>
                  </a:cubicBezTo>
                  <a:cubicBezTo>
                    <a:pt x="8732" y="4053"/>
                    <a:pt x="7833" y="692"/>
                    <a:pt x="7833" y="692"/>
                  </a:cubicBezTo>
                  <a:cubicBezTo>
                    <a:pt x="7833" y="692"/>
                    <a:pt x="6980" y="3941"/>
                    <a:pt x="5599" y="3941"/>
                  </a:cubicBezTo>
                  <a:cubicBezTo>
                    <a:pt x="5550" y="3941"/>
                    <a:pt x="5500" y="3937"/>
                    <a:pt x="5450" y="3928"/>
                  </a:cubicBezTo>
                  <a:cubicBezTo>
                    <a:pt x="4166" y="3716"/>
                    <a:pt x="3586" y="1957"/>
                    <a:pt x="3464" y="1522"/>
                  </a:cubicBezTo>
                  <a:cubicBezTo>
                    <a:pt x="2879" y="2726"/>
                    <a:pt x="1954" y="3763"/>
                    <a:pt x="647" y="4406"/>
                  </a:cubicBezTo>
                  <a:lnTo>
                    <a:pt x="685" y="4481"/>
                  </a:lnTo>
                  <a:cubicBezTo>
                    <a:pt x="685" y="4481"/>
                    <a:pt x="0" y="7541"/>
                    <a:pt x="2699" y="8635"/>
                  </a:cubicBezTo>
                  <a:cubicBezTo>
                    <a:pt x="3000" y="8757"/>
                    <a:pt x="3303" y="8810"/>
                    <a:pt x="3603" y="8810"/>
                  </a:cubicBezTo>
                  <a:cubicBezTo>
                    <a:pt x="5477" y="8810"/>
                    <a:pt x="7205" y="6731"/>
                    <a:pt x="7339" y="6569"/>
                  </a:cubicBezTo>
                  <a:lnTo>
                    <a:pt x="7339" y="6569"/>
                  </a:lnTo>
                  <a:cubicBezTo>
                    <a:pt x="7291" y="6767"/>
                    <a:pt x="6371" y="10693"/>
                    <a:pt x="9363" y="11325"/>
                  </a:cubicBezTo>
                  <a:cubicBezTo>
                    <a:pt x="9577" y="11371"/>
                    <a:pt x="9782" y="11392"/>
                    <a:pt x="9977" y="11392"/>
                  </a:cubicBezTo>
                  <a:cubicBezTo>
                    <a:pt x="12398" y="11392"/>
                    <a:pt x="13392" y="8151"/>
                    <a:pt x="13392" y="8151"/>
                  </a:cubicBezTo>
                  <a:cubicBezTo>
                    <a:pt x="13392" y="8151"/>
                    <a:pt x="13741" y="12499"/>
                    <a:pt x="16455" y="12499"/>
                  </a:cubicBezTo>
                  <a:cubicBezTo>
                    <a:pt x="16929" y="12499"/>
                    <a:pt x="17476" y="12366"/>
                    <a:pt x="18107" y="12053"/>
                  </a:cubicBezTo>
                  <a:cubicBezTo>
                    <a:pt x="19257" y="9113"/>
                    <a:pt x="19677" y="5875"/>
                    <a:pt x="19441" y="2709"/>
                  </a:cubicBezTo>
                  <a:cubicBezTo>
                    <a:pt x="19371" y="1756"/>
                    <a:pt x="19233" y="854"/>
                    <a:pt x="19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4642;p56">
              <a:extLst>
                <a:ext uri="{FF2B5EF4-FFF2-40B4-BE49-F238E27FC236}">
                  <a16:creationId xmlns:a16="http://schemas.microsoft.com/office/drawing/2014/main" id="{0D9FE100-7311-406C-8BD7-4E863E3256E5}"/>
                </a:ext>
              </a:extLst>
            </p:cNvPr>
            <p:cNvSpPr/>
            <p:nvPr/>
          </p:nvSpPr>
          <p:spPr>
            <a:xfrm rot="260090">
              <a:off x="6009314" y="2712613"/>
              <a:ext cx="321680" cy="222014"/>
            </a:xfrm>
            <a:custGeom>
              <a:avLst/>
              <a:gdLst/>
              <a:ahLst/>
              <a:cxnLst/>
              <a:rect l="l" t="t" r="r" b="b"/>
              <a:pathLst>
                <a:path w="15586" h="10757" extrusionOk="0">
                  <a:moveTo>
                    <a:pt x="9628" y="1"/>
                  </a:moveTo>
                  <a:lnTo>
                    <a:pt x="9628" y="1"/>
                  </a:lnTo>
                  <a:cubicBezTo>
                    <a:pt x="9629" y="1"/>
                    <a:pt x="9991" y="2689"/>
                    <a:pt x="8160" y="3180"/>
                  </a:cubicBezTo>
                  <a:cubicBezTo>
                    <a:pt x="8017" y="3219"/>
                    <a:pt x="7876" y="3236"/>
                    <a:pt x="7739" y="3236"/>
                  </a:cubicBezTo>
                  <a:cubicBezTo>
                    <a:pt x="6123" y="3236"/>
                    <a:pt x="4980" y="798"/>
                    <a:pt x="4980" y="798"/>
                  </a:cubicBezTo>
                  <a:cubicBezTo>
                    <a:pt x="4980" y="798"/>
                    <a:pt x="4861" y="3483"/>
                    <a:pt x="3148" y="3791"/>
                  </a:cubicBezTo>
                  <a:cubicBezTo>
                    <a:pt x="3046" y="3809"/>
                    <a:pt x="2944" y="3817"/>
                    <a:pt x="2844" y="3817"/>
                  </a:cubicBezTo>
                  <a:cubicBezTo>
                    <a:pt x="1671" y="3817"/>
                    <a:pt x="660" y="2664"/>
                    <a:pt x="487" y="2451"/>
                  </a:cubicBezTo>
                  <a:lnTo>
                    <a:pt x="487" y="2451"/>
                  </a:lnTo>
                  <a:cubicBezTo>
                    <a:pt x="1016" y="4192"/>
                    <a:pt x="902" y="6396"/>
                    <a:pt x="1" y="8226"/>
                  </a:cubicBezTo>
                  <a:cubicBezTo>
                    <a:pt x="123" y="8661"/>
                    <a:pt x="704" y="10421"/>
                    <a:pt x="1987" y="10634"/>
                  </a:cubicBezTo>
                  <a:cubicBezTo>
                    <a:pt x="2037" y="10642"/>
                    <a:pt x="2087" y="10646"/>
                    <a:pt x="2135" y="10646"/>
                  </a:cubicBezTo>
                  <a:cubicBezTo>
                    <a:pt x="3516" y="10646"/>
                    <a:pt x="4370" y="7397"/>
                    <a:pt x="4370" y="7397"/>
                  </a:cubicBezTo>
                  <a:cubicBezTo>
                    <a:pt x="4370" y="7397"/>
                    <a:pt x="5269" y="10757"/>
                    <a:pt x="7367" y="10757"/>
                  </a:cubicBezTo>
                  <a:cubicBezTo>
                    <a:pt x="7386" y="10757"/>
                    <a:pt x="7405" y="10756"/>
                    <a:pt x="7424" y="10756"/>
                  </a:cubicBezTo>
                  <a:cubicBezTo>
                    <a:pt x="9461" y="10698"/>
                    <a:pt x="9868" y="7273"/>
                    <a:pt x="9868" y="7273"/>
                  </a:cubicBezTo>
                  <a:cubicBezTo>
                    <a:pt x="9868" y="7273"/>
                    <a:pt x="10988" y="10575"/>
                    <a:pt x="12999" y="10575"/>
                  </a:cubicBezTo>
                  <a:cubicBezTo>
                    <a:pt x="13036" y="10575"/>
                    <a:pt x="13072" y="10574"/>
                    <a:pt x="13109" y="10572"/>
                  </a:cubicBezTo>
                  <a:cubicBezTo>
                    <a:pt x="15251" y="10450"/>
                    <a:pt x="15491" y="6726"/>
                    <a:pt x="15491" y="6726"/>
                  </a:cubicBezTo>
                  <a:lnTo>
                    <a:pt x="15585" y="6702"/>
                  </a:lnTo>
                  <a:cubicBezTo>
                    <a:pt x="15129" y="4580"/>
                    <a:pt x="14358" y="2767"/>
                    <a:pt x="13476" y="1247"/>
                  </a:cubicBezTo>
                  <a:lnTo>
                    <a:pt x="13412" y="1284"/>
                  </a:lnTo>
                  <a:cubicBezTo>
                    <a:pt x="13129" y="1593"/>
                    <a:pt x="12798" y="1715"/>
                    <a:pt x="12450" y="1715"/>
                  </a:cubicBezTo>
                  <a:cubicBezTo>
                    <a:pt x="11149" y="1715"/>
                    <a:pt x="9629" y="1"/>
                    <a:pt x="9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4643;p56">
              <a:extLst>
                <a:ext uri="{FF2B5EF4-FFF2-40B4-BE49-F238E27FC236}">
                  <a16:creationId xmlns:a16="http://schemas.microsoft.com/office/drawing/2014/main" id="{2E131230-6995-47C5-821C-2A470091D395}"/>
                </a:ext>
              </a:extLst>
            </p:cNvPr>
            <p:cNvSpPr/>
            <p:nvPr/>
          </p:nvSpPr>
          <p:spPr>
            <a:xfrm rot="260090">
              <a:off x="5813155" y="2550381"/>
              <a:ext cx="485822" cy="231962"/>
            </a:xfrm>
            <a:custGeom>
              <a:avLst/>
              <a:gdLst/>
              <a:ahLst/>
              <a:cxnLst/>
              <a:rect l="l" t="t" r="r" b="b"/>
              <a:pathLst>
                <a:path w="23539" h="11239" extrusionOk="0">
                  <a:moveTo>
                    <a:pt x="1883" y="0"/>
                  </a:moveTo>
                  <a:cubicBezTo>
                    <a:pt x="821" y="571"/>
                    <a:pt x="1" y="1321"/>
                    <a:pt x="71" y="2596"/>
                  </a:cubicBezTo>
                  <a:cubicBezTo>
                    <a:pt x="255" y="5804"/>
                    <a:pt x="6946" y="3605"/>
                    <a:pt x="9971" y="8556"/>
                  </a:cubicBezTo>
                  <a:cubicBezTo>
                    <a:pt x="10211" y="8947"/>
                    <a:pt x="10407" y="9389"/>
                    <a:pt x="10547" y="9872"/>
                  </a:cubicBezTo>
                  <a:cubicBezTo>
                    <a:pt x="10722" y="10085"/>
                    <a:pt x="11731" y="11238"/>
                    <a:pt x="12905" y="11238"/>
                  </a:cubicBezTo>
                  <a:cubicBezTo>
                    <a:pt x="13005" y="11238"/>
                    <a:pt x="13107" y="11230"/>
                    <a:pt x="13209" y="11212"/>
                  </a:cubicBezTo>
                  <a:cubicBezTo>
                    <a:pt x="14923" y="10904"/>
                    <a:pt x="15040" y="8219"/>
                    <a:pt x="15040" y="8219"/>
                  </a:cubicBezTo>
                  <a:cubicBezTo>
                    <a:pt x="15040" y="8219"/>
                    <a:pt x="16184" y="10658"/>
                    <a:pt x="17801" y="10658"/>
                  </a:cubicBezTo>
                  <a:cubicBezTo>
                    <a:pt x="17937" y="10658"/>
                    <a:pt x="18077" y="10640"/>
                    <a:pt x="18220" y="10603"/>
                  </a:cubicBezTo>
                  <a:cubicBezTo>
                    <a:pt x="20052" y="10111"/>
                    <a:pt x="19688" y="7422"/>
                    <a:pt x="19688" y="7422"/>
                  </a:cubicBezTo>
                  <a:lnTo>
                    <a:pt x="19688" y="7422"/>
                  </a:lnTo>
                  <a:cubicBezTo>
                    <a:pt x="19689" y="7422"/>
                    <a:pt x="21208" y="9137"/>
                    <a:pt x="22510" y="9137"/>
                  </a:cubicBezTo>
                  <a:cubicBezTo>
                    <a:pt x="22858" y="9137"/>
                    <a:pt x="23190" y="9015"/>
                    <a:pt x="23473" y="8706"/>
                  </a:cubicBezTo>
                  <a:lnTo>
                    <a:pt x="23539" y="8667"/>
                  </a:lnTo>
                  <a:cubicBezTo>
                    <a:pt x="21151" y="4539"/>
                    <a:pt x="17942" y="2596"/>
                    <a:pt x="17942" y="2596"/>
                  </a:cubicBezTo>
                  <a:cubicBezTo>
                    <a:pt x="17942" y="2596"/>
                    <a:pt x="17162" y="4539"/>
                    <a:pt x="15473" y="4539"/>
                  </a:cubicBezTo>
                  <a:cubicBezTo>
                    <a:pt x="15430" y="4539"/>
                    <a:pt x="15386" y="4537"/>
                    <a:pt x="15342" y="4535"/>
                  </a:cubicBezTo>
                  <a:cubicBezTo>
                    <a:pt x="13563" y="4426"/>
                    <a:pt x="12656" y="1194"/>
                    <a:pt x="12656" y="1194"/>
                  </a:cubicBezTo>
                  <a:cubicBezTo>
                    <a:pt x="12656" y="1194"/>
                    <a:pt x="11727" y="4005"/>
                    <a:pt x="9841" y="4005"/>
                  </a:cubicBezTo>
                  <a:cubicBezTo>
                    <a:pt x="9803" y="4005"/>
                    <a:pt x="9764" y="4004"/>
                    <a:pt x="9725" y="4002"/>
                  </a:cubicBezTo>
                  <a:cubicBezTo>
                    <a:pt x="7762" y="3885"/>
                    <a:pt x="7221" y="827"/>
                    <a:pt x="7221" y="827"/>
                  </a:cubicBezTo>
                  <a:cubicBezTo>
                    <a:pt x="7221" y="827"/>
                    <a:pt x="6109" y="3385"/>
                    <a:pt x="4406" y="3385"/>
                  </a:cubicBezTo>
                  <a:cubicBezTo>
                    <a:pt x="4269" y="3385"/>
                    <a:pt x="4127" y="3368"/>
                    <a:pt x="3983" y="3332"/>
                  </a:cubicBezTo>
                  <a:cubicBezTo>
                    <a:pt x="2044" y="2845"/>
                    <a:pt x="1967" y="156"/>
                    <a:pt x="1967" y="156"/>
                  </a:cubicBezTo>
                  <a:lnTo>
                    <a:pt x="1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4644;p56">
              <a:extLst>
                <a:ext uri="{FF2B5EF4-FFF2-40B4-BE49-F238E27FC236}">
                  <a16:creationId xmlns:a16="http://schemas.microsoft.com/office/drawing/2014/main" id="{E11703DC-8ACC-40BC-BBF1-1E1689127E3F}"/>
                </a:ext>
              </a:extLst>
            </p:cNvPr>
            <p:cNvSpPr/>
            <p:nvPr/>
          </p:nvSpPr>
          <p:spPr>
            <a:xfrm rot="260090">
              <a:off x="5863129" y="2394612"/>
              <a:ext cx="432801" cy="250785"/>
            </a:xfrm>
            <a:custGeom>
              <a:avLst/>
              <a:gdLst/>
              <a:ahLst/>
              <a:cxnLst/>
              <a:rect l="l" t="t" r="r" b="b"/>
              <a:pathLst>
                <a:path w="20970" h="12151" extrusionOk="0">
                  <a:moveTo>
                    <a:pt x="20044" y="0"/>
                  </a:moveTo>
                  <a:lnTo>
                    <a:pt x="20005" y="5"/>
                  </a:lnTo>
                  <a:cubicBezTo>
                    <a:pt x="20005" y="5"/>
                    <a:pt x="19698" y="3795"/>
                    <a:pt x="17069" y="3979"/>
                  </a:cubicBezTo>
                  <a:cubicBezTo>
                    <a:pt x="17019" y="3982"/>
                    <a:pt x="16970" y="3984"/>
                    <a:pt x="16921" y="3984"/>
                  </a:cubicBezTo>
                  <a:cubicBezTo>
                    <a:pt x="15022" y="3984"/>
                    <a:pt x="13771" y="1472"/>
                    <a:pt x="13771" y="1472"/>
                  </a:cubicBezTo>
                  <a:cubicBezTo>
                    <a:pt x="13771" y="1472"/>
                    <a:pt x="13280" y="4342"/>
                    <a:pt x="11448" y="4710"/>
                  </a:cubicBezTo>
                  <a:cubicBezTo>
                    <a:pt x="11323" y="4735"/>
                    <a:pt x="11203" y="4747"/>
                    <a:pt x="11087" y="4747"/>
                  </a:cubicBezTo>
                  <a:cubicBezTo>
                    <a:pt x="9501" y="4747"/>
                    <a:pt x="8760" y="2572"/>
                    <a:pt x="8760" y="2572"/>
                  </a:cubicBezTo>
                  <a:cubicBezTo>
                    <a:pt x="8760" y="2572"/>
                    <a:pt x="8637" y="5017"/>
                    <a:pt x="6683" y="5442"/>
                  </a:cubicBezTo>
                  <a:cubicBezTo>
                    <a:pt x="6532" y="5475"/>
                    <a:pt x="6388" y="5491"/>
                    <a:pt x="6251" y="5491"/>
                  </a:cubicBezTo>
                  <a:cubicBezTo>
                    <a:pt x="5210" y="5491"/>
                    <a:pt x="4578" y="4597"/>
                    <a:pt x="4257" y="3955"/>
                  </a:cubicBezTo>
                  <a:lnTo>
                    <a:pt x="4257" y="3955"/>
                  </a:lnTo>
                  <a:cubicBezTo>
                    <a:pt x="4790" y="6088"/>
                    <a:pt x="1979" y="6545"/>
                    <a:pt x="1" y="7612"/>
                  </a:cubicBezTo>
                  <a:lnTo>
                    <a:pt x="85" y="7768"/>
                  </a:lnTo>
                  <a:cubicBezTo>
                    <a:pt x="85" y="7768"/>
                    <a:pt x="162" y="10458"/>
                    <a:pt x="2101" y="10944"/>
                  </a:cubicBezTo>
                  <a:cubicBezTo>
                    <a:pt x="2246" y="10980"/>
                    <a:pt x="2387" y="10997"/>
                    <a:pt x="2524" y="10997"/>
                  </a:cubicBezTo>
                  <a:cubicBezTo>
                    <a:pt x="4227" y="10997"/>
                    <a:pt x="5339" y="8440"/>
                    <a:pt x="5339" y="8440"/>
                  </a:cubicBezTo>
                  <a:cubicBezTo>
                    <a:pt x="5339" y="8440"/>
                    <a:pt x="5881" y="11497"/>
                    <a:pt x="7843" y="11614"/>
                  </a:cubicBezTo>
                  <a:cubicBezTo>
                    <a:pt x="7882" y="11616"/>
                    <a:pt x="7921" y="11617"/>
                    <a:pt x="7959" y="11617"/>
                  </a:cubicBezTo>
                  <a:cubicBezTo>
                    <a:pt x="9845" y="11617"/>
                    <a:pt x="10774" y="8806"/>
                    <a:pt x="10774" y="8806"/>
                  </a:cubicBezTo>
                  <a:cubicBezTo>
                    <a:pt x="10774" y="8806"/>
                    <a:pt x="11681" y="12038"/>
                    <a:pt x="13460" y="12147"/>
                  </a:cubicBezTo>
                  <a:cubicBezTo>
                    <a:pt x="13504" y="12149"/>
                    <a:pt x="13547" y="12151"/>
                    <a:pt x="13590" y="12151"/>
                  </a:cubicBezTo>
                  <a:cubicBezTo>
                    <a:pt x="15279" y="12151"/>
                    <a:pt x="16060" y="10208"/>
                    <a:pt x="16060" y="10208"/>
                  </a:cubicBezTo>
                  <a:cubicBezTo>
                    <a:pt x="16060" y="10208"/>
                    <a:pt x="20969" y="6092"/>
                    <a:pt x="200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4645;p56">
              <a:extLst>
                <a:ext uri="{FF2B5EF4-FFF2-40B4-BE49-F238E27FC236}">
                  <a16:creationId xmlns:a16="http://schemas.microsoft.com/office/drawing/2014/main" id="{607C341E-D09F-46D2-8C02-E8493A6C4F1C}"/>
                </a:ext>
              </a:extLst>
            </p:cNvPr>
            <p:cNvSpPr/>
            <p:nvPr/>
          </p:nvSpPr>
          <p:spPr>
            <a:xfrm rot="260090">
              <a:off x="5655526" y="2148304"/>
              <a:ext cx="635806" cy="351029"/>
            </a:xfrm>
            <a:custGeom>
              <a:avLst/>
              <a:gdLst/>
              <a:ahLst/>
              <a:cxnLst/>
              <a:rect l="l" t="t" r="r" b="b"/>
              <a:pathLst>
                <a:path w="30806" h="17008" extrusionOk="0">
                  <a:moveTo>
                    <a:pt x="13754" y="1"/>
                  </a:moveTo>
                  <a:cubicBezTo>
                    <a:pt x="13680" y="1"/>
                    <a:pt x="13607" y="1"/>
                    <a:pt x="13534" y="3"/>
                  </a:cubicBezTo>
                  <a:cubicBezTo>
                    <a:pt x="8038" y="98"/>
                    <a:pt x="0" y="2806"/>
                    <a:pt x="704" y="9262"/>
                  </a:cubicBezTo>
                  <a:cubicBezTo>
                    <a:pt x="1345" y="15127"/>
                    <a:pt x="13349" y="9536"/>
                    <a:pt x="15002" y="15402"/>
                  </a:cubicBezTo>
                  <a:cubicBezTo>
                    <a:pt x="15005" y="15425"/>
                    <a:pt x="15014" y="15449"/>
                    <a:pt x="15019" y="15472"/>
                  </a:cubicBezTo>
                  <a:cubicBezTo>
                    <a:pt x="15341" y="16114"/>
                    <a:pt x="15972" y="17008"/>
                    <a:pt x="17013" y="17008"/>
                  </a:cubicBezTo>
                  <a:cubicBezTo>
                    <a:pt x="17150" y="17008"/>
                    <a:pt x="17294" y="16992"/>
                    <a:pt x="17445" y="16959"/>
                  </a:cubicBezTo>
                  <a:cubicBezTo>
                    <a:pt x="19399" y="16535"/>
                    <a:pt x="19522" y="14090"/>
                    <a:pt x="19522" y="14090"/>
                  </a:cubicBezTo>
                  <a:cubicBezTo>
                    <a:pt x="19522" y="14090"/>
                    <a:pt x="20263" y="16264"/>
                    <a:pt x="21849" y="16264"/>
                  </a:cubicBezTo>
                  <a:cubicBezTo>
                    <a:pt x="21965" y="16264"/>
                    <a:pt x="22086" y="16253"/>
                    <a:pt x="22211" y="16227"/>
                  </a:cubicBezTo>
                  <a:cubicBezTo>
                    <a:pt x="24042" y="15859"/>
                    <a:pt x="24533" y="12989"/>
                    <a:pt x="24533" y="12989"/>
                  </a:cubicBezTo>
                  <a:cubicBezTo>
                    <a:pt x="24533" y="12989"/>
                    <a:pt x="25784" y="15501"/>
                    <a:pt x="27682" y="15501"/>
                  </a:cubicBezTo>
                  <a:cubicBezTo>
                    <a:pt x="27731" y="15501"/>
                    <a:pt x="27781" y="15499"/>
                    <a:pt x="27831" y="15496"/>
                  </a:cubicBezTo>
                  <a:cubicBezTo>
                    <a:pt x="30461" y="15312"/>
                    <a:pt x="30767" y="11522"/>
                    <a:pt x="30767" y="11522"/>
                  </a:cubicBezTo>
                  <a:lnTo>
                    <a:pt x="30805" y="11517"/>
                  </a:lnTo>
                  <a:cubicBezTo>
                    <a:pt x="30739" y="11050"/>
                    <a:pt x="30634" y="10574"/>
                    <a:pt x="30488" y="10088"/>
                  </a:cubicBezTo>
                  <a:cubicBezTo>
                    <a:pt x="28500" y="3304"/>
                    <a:pt x="19285" y="1"/>
                    <a:pt x="13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4646;p56">
              <a:extLst>
                <a:ext uri="{FF2B5EF4-FFF2-40B4-BE49-F238E27FC236}">
                  <a16:creationId xmlns:a16="http://schemas.microsoft.com/office/drawing/2014/main" id="{351CEA73-C3C2-4F49-BD3A-8039B558DFA6}"/>
                </a:ext>
              </a:extLst>
            </p:cNvPr>
            <p:cNvSpPr/>
            <p:nvPr/>
          </p:nvSpPr>
          <p:spPr>
            <a:xfrm rot="260090">
              <a:off x="5832735" y="2229013"/>
              <a:ext cx="51123" cy="41092"/>
            </a:xfrm>
            <a:custGeom>
              <a:avLst/>
              <a:gdLst/>
              <a:ahLst/>
              <a:cxnLst/>
              <a:rect l="l" t="t" r="r" b="b"/>
              <a:pathLst>
                <a:path w="2477" h="1991" extrusionOk="0">
                  <a:moveTo>
                    <a:pt x="169" y="1"/>
                  </a:moveTo>
                  <a:cubicBezTo>
                    <a:pt x="108" y="1"/>
                    <a:pt x="55" y="45"/>
                    <a:pt x="45" y="108"/>
                  </a:cubicBezTo>
                  <a:cubicBezTo>
                    <a:pt x="45" y="108"/>
                    <a:pt x="0" y="397"/>
                    <a:pt x="81" y="829"/>
                  </a:cubicBezTo>
                  <a:cubicBezTo>
                    <a:pt x="103" y="937"/>
                    <a:pt x="133" y="1055"/>
                    <a:pt x="178" y="1178"/>
                  </a:cubicBezTo>
                  <a:cubicBezTo>
                    <a:pt x="226" y="1301"/>
                    <a:pt x="281" y="1431"/>
                    <a:pt x="380" y="1552"/>
                  </a:cubicBezTo>
                  <a:cubicBezTo>
                    <a:pt x="552" y="1797"/>
                    <a:pt x="880" y="1991"/>
                    <a:pt x="1224" y="1991"/>
                  </a:cubicBezTo>
                  <a:cubicBezTo>
                    <a:pt x="1233" y="1991"/>
                    <a:pt x="1242" y="1991"/>
                    <a:pt x="1251" y="1990"/>
                  </a:cubicBezTo>
                  <a:cubicBezTo>
                    <a:pt x="1255" y="1991"/>
                    <a:pt x="1260" y="1991"/>
                    <a:pt x="1265" y="1991"/>
                  </a:cubicBezTo>
                  <a:cubicBezTo>
                    <a:pt x="1380" y="1991"/>
                    <a:pt x="1584" y="1967"/>
                    <a:pt x="1731" y="1896"/>
                  </a:cubicBezTo>
                  <a:cubicBezTo>
                    <a:pt x="1890" y="1834"/>
                    <a:pt x="2024" y="1720"/>
                    <a:pt x="2125" y="1602"/>
                  </a:cubicBezTo>
                  <a:cubicBezTo>
                    <a:pt x="2329" y="1358"/>
                    <a:pt x="2396" y="1088"/>
                    <a:pt x="2438" y="872"/>
                  </a:cubicBezTo>
                  <a:cubicBezTo>
                    <a:pt x="2476" y="653"/>
                    <a:pt x="2469" y="471"/>
                    <a:pt x="2467" y="346"/>
                  </a:cubicBezTo>
                  <a:cubicBezTo>
                    <a:pt x="2460" y="219"/>
                    <a:pt x="2446" y="144"/>
                    <a:pt x="2446" y="144"/>
                  </a:cubicBezTo>
                  <a:cubicBezTo>
                    <a:pt x="2437" y="92"/>
                    <a:pt x="2394" y="49"/>
                    <a:pt x="2339" y="43"/>
                  </a:cubicBezTo>
                  <a:cubicBezTo>
                    <a:pt x="2334" y="42"/>
                    <a:pt x="2329" y="42"/>
                    <a:pt x="2325" y="42"/>
                  </a:cubicBezTo>
                  <a:cubicBezTo>
                    <a:pt x="2262" y="42"/>
                    <a:pt x="2207" y="88"/>
                    <a:pt x="2199" y="151"/>
                  </a:cubicBezTo>
                  <a:lnTo>
                    <a:pt x="2197" y="159"/>
                  </a:lnTo>
                  <a:cubicBezTo>
                    <a:pt x="2197" y="159"/>
                    <a:pt x="2188" y="222"/>
                    <a:pt x="2173" y="334"/>
                  </a:cubicBezTo>
                  <a:cubicBezTo>
                    <a:pt x="2160" y="447"/>
                    <a:pt x="2126" y="608"/>
                    <a:pt x="2073" y="789"/>
                  </a:cubicBezTo>
                  <a:cubicBezTo>
                    <a:pt x="2022" y="969"/>
                    <a:pt x="1930" y="1169"/>
                    <a:pt x="1792" y="1312"/>
                  </a:cubicBezTo>
                  <a:cubicBezTo>
                    <a:pt x="1724" y="1384"/>
                    <a:pt x="1648" y="1447"/>
                    <a:pt x="1554" y="1477"/>
                  </a:cubicBezTo>
                  <a:cubicBezTo>
                    <a:pt x="1472" y="1508"/>
                    <a:pt x="1413" y="1522"/>
                    <a:pt x="1290" y="1522"/>
                  </a:cubicBezTo>
                  <a:cubicBezTo>
                    <a:pt x="1274" y="1522"/>
                    <a:pt x="1257" y="1522"/>
                    <a:pt x="1238" y="1521"/>
                  </a:cubicBezTo>
                  <a:cubicBezTo>
                    <a:pt x="1233" y="1521"/>
                    <a:pt x="1228" y="1522"/>
                    <a:pt x="1222" y="1522"/>
                  </a:cubicBezTo>
                  <a:cubicBezTo>
                    <a:pt x="1132" y="1522"/>
                    <a:pt x="1035" y="1497"/>
                    <a:pt x="953" y="1464"/>
                  </a:cubicBezTo>
                  <a:cubicBezTo>
                    <a:pt x="869" y="1417"/>
                    <a:pt x="787" y="1360"/>
                    <a:pt x="724" y="1277"/>
                  </a:cubicBezTo>
                  <a:cubicBezTo>
                    <a:pt x="657" y="1200"/>
                    <a:pt x="604" y="1106"/>
                    <a:pt x="556" y="1015"/>
                  </a:cubicBezTo>
                  <a:cubicBezTo>
                    <a:pt x="508" y="922"/>
                    <a:pt x="470" y="826"/>
                    <a:pt x="441" y="737"/>
                  </a:cubicBezTo>
                  <a:cubicBezTo>
                    <a:pt x="385" y="555"/>
                    <a:pt x="342" y="396"/>
                    <a:pt x="322" y="283"/>
                  </a:cubicBezTo>
                  <a:cubicBezTo>
                    <a:pt x="301" y="170"/>
                    <a:pt x="290" y="106"/>
                    <a:pt x="290" y="106"/>
                  </a:cubicBezTo>
                  <a:cubicBezTo>
                    <a:pt x="280" y="56"/>
                    <a:pt x="238" y="12"/>
                    <a:pt x="188" y="2"/>
                  </a:cubicBezTo>
                  <a:cubicBezTo>
                    <a:pt x="182" y="1"/>
                    <a:pt x="175"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4647;p56">
              <a:extLst>
                <a:ext uri="{FF2B5EF4-FFF2-40B4-BE49-F238E27FC236}">
                  <a16:creationId xmlns:a16="http://schemas.microsoft.com/office/drawing/2014/main" id="{61EFC89A-959E-4B41-A95A-9F0689DEB7EA}"/>
                </a:ext>
              </a:extLst>
            </p:cNvPr>
            <p:cNvSpPr/>
            <p:nvPr/>
          </p:nvSpPr>
          <p:spPr>
            <a:xfrm rot="260090">
              <a:off x="5984332" y="2241364"/>
              <a:ext cx="49162" cy="44044"/>
            </a:xfrm>
            <a:custGeom>
              <a:avLst/>
              <a:gdLst/>
              <a:ahLst/>
              <a:cxnLst/>
              <a:rect l="l" t="t" r="r" b="b"/>
              <a:pathLst>
                <a:path w="2382" h="2134" extrusionOk="0">
                  <a:moveTo>
                    <a:pt x="2185" y="1"/>
                  </a:moveTo>
                  <a:cubicBezTo>
                    <a:pt x="2119" y="1"/>
                    <a:pt x="2064" y="53"/>
                    <a:pt x="2062" y="119"/>
                  </a:cubicBezTo>
                  <a:lnTo>
                    <a:pt x="2062" y="124"/>
                  </a:lnTo>
                  <a:cubicBezTo>
                    <a:pt x="2062" y="124"/>
                    <a:pt x="2059" y="191"/>
                    <a:pt x="2054" y="307"/>
                  </a:cubicBezTo>
                  <a:cubicBezTo>
                    <a:pt x="2050" y="425"/>
                    <a:pt x="2029" y="593"/>
                    <a:pt x="1997" y="787"/>
                  </a:cubicBezTo>
                  <a:cubicBezTo>
                    <a:pt x="1964" y="979"/>
                    <a:pt x="1897" y="1199"/>
                    <a:pt x="1787" y="1378"/>
                  </a:cubicBezTo>
                  <a:cubicBezTo>
                    <a:pt x="1731" y="1469"/>
                    <a:pt x="1662" y="1540"/>
                    <a:pt x="1580" y="1587"/>
                  </a:cubicBezTo>
                  <a:cubicBezTo>
                    <a:pt x="1537" y="1605"/>
                    <a:pt x="1494" y="1636"/>
                    <a:pt x="1453" y="1637"/>
                  </a:cubicBezTo>
                  <a:cubicBezTo>
                    <a:pt x="1423" y="1646"/>
                    <a:pt x="1389" y="1659"/>
                    <a:pt x="1327" y="1659"/>
                  </a:cubicBezTo>
                  <a:cubicBezTo>
                    <a:pt x="1317" y="1659"/>
                    <a:pt x="1307" y="1659"/>
                    <a:pt x="1295" y="1658"/>
                  </a:cubicBezTo>
                  <a:lnTo>
                    <a:pt x="1191" y="1660"/>
                  </a:lnTo>
                  <a:cubicBezTo>
                    <a:pt x="1192" y="1661"/>
                    <a:pt x="1193" y="1661"/>
                    <a:pt x="1192" y="1661"/>
                  </a:cubicBezTo>
                  <a:cubicBezTo>
                    <a:pt x="1190" y="1661"/>
                    <a:pt x="1148" y="1653"/>
                    <a:pt x="1134" y="1652"/>
                  </a:cubicBezTo>
                  <a:cubicBezTo>
                    <a:pt x="1080" y="1649"/>
                    <a:pt x="1033" y="1633"/>
                    <a:pt x="987" y="1613"/>
                  </a:cubicBezTo>
                  <a:cubicBezTo>
                    <a:pt x="894" y="1579"/>
                    <a:pt x="815" y="1514"/>
                    <a:pt x="746" y="1438"/>
                  </a:cubicBezTo>
                  <a:cubicBezTo>
                    <a:pt x="679" y="1356"/>
                    <a:pt x="616" y="1270"/>
                    <a:pt x="568" y="1173"/>
                  </a:cubicBezTo>
                  <a:cubicBezTo>
                    <a:pt x="517" y="1080"/>
                    <a:pt x="480" y="983"/>
                    <a:pt x="449" y="890"/>
                  </a:cubicBezTo>
                  <a:cubicBezTo>
                    <a:pt x="391" y="704"/>
                    <a:pt x="346" y="541"/>
                    <a:pt x="326" y="425"/>
                  </a:cubicBezTo>
                  <a:cubicBezTo>
                    <a:pt x="305" y="310"/>
                    <a:pt x="293" y="244"/>
                    <a:pt x="293" y="244"/>
                  </a:cubicBezTo>
                  <a:cubicBezTo>
                    <a:pt x="283" y="194"/>
                    <a:pt x="242" y="150"/>
                    <a:pt x="189" y="144"/>
                  </a:cubicBezTo>
                  <a:cubicBezTo>
                    <a:pt x="182" y="143"/>
                    <a:pt x="176" y="143"/>
                    <a:pt x="170" y="143"/>
                  </a:cubicBezTo>
                  <a:cubicBezTo>
                    <a:pt x="109" y="143"/>
                    <a:pt x="55" y="187"/>
                    <a:pt x="46" y="250"/>
                  </a:cubicBezTo>
                  <a:cubicBezTo>
                    <a:pt x="46" y="250"/>
                    <a:pt x="1" y="546"/>
                    <a:pt x="86" y="989"/>
                  </a:cubicBezTo>
                  <a:cubicBezTo>
                    <a:pt x="137" y="1206"/>
                    <a:pt x="206" y="1477"/>
                    <a:pt x="407" y="1726"/>
                  </a:cubicBezTo>
                  <a:cubicBezTo>
                    <a:pt x="507" y="1848"/>
                    <a:pt x="639" y="1965"/>
                    <a:pt x="803" y="2035"/>
                  </a:cubicBezTo>
                  <a:cubicBezTo>
                    <a:pt x="884" y="2073"/>
                    <a:pt x="967" y="2102"/>
                    <a:pt x="1055" y="2114"/>
                  </a:cubicBezTo>
                  <a:cubicBezTo>
                    <a:pt x="1107" y="2120"/>
                    <a:pt x="1124" y="2133"/>
                    <a:pt x="1206" y="2133"/>
                  </a:cubicBezTo>
                  <a:lnTo>
                    <a:pt x="1310" y="2130"/>
                  </a:lnTo>
                  <a:cubicBezTo>
                    <a:pt x="1315" y="2131"/>
                    <a:pt x="1320" y="2131"/>
                    <a:pt x="1325" y="2131"/>
                  </a:cubicBezTo>
                  <a:cubicBezTo>
                    <a:pt x="1384" y="2131"/>
                    <a:pt x="1473" y="2115"/>
                    <a:pt x="1564" y="2089"/>
                  </a:cubicBezTo>
                  <a:cubicBezTo>
                    <a:pt x="1665" y="2069"/>
                    <a:pt x="1740" y="2020"/>
                    <a:pt x="1819" y="1977"/>
                  </a:cubicBezTo>
                  <a:cubicBezTo>
                    <a:pt x="1974" y="1879"/>
                    <a:pt x="2089" y="1743"/>
                    <a:pt x="2165" y="1606"/>
                  </a:cubicBezTo>
                  <a:cubicBezTo>
                    <a:pt x="2318" y="1326"/>
                    <a:pt x="2348" y="1053"/>
                    <a:pt x="2366" y="831"/>
                  </a:cubicBezTo>
                  <a:cubicBezTo>
                    <a:pt x="2381" y="608"/>
                    <a:pt x="2358" y="424"/>
                    <a:pt x="2345" y="297"/>
                  </a:cubicBezTo>
                  <a:cubicBezTo>
                    <a:pt x="2327" y="170"/>
                    <a:pt x="2309" y="96"/>
                    <a:pt x="2309" y="96"/>
                  </a:cubicBezTo>
                  <a:cubicBezTo>
                    <a:pt x="2295" y="44"/>
                    <a:pt x="2248" y="3"/>
                    <a:pt x="2193" y="1"/>
                  </a:cubicBezTo>
                  <a:cubicBezTo>
                    <a:pt x="2190" y="1"/>
                    <a:pt x="2188" y="1"/>
                    <a:pt x="2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4648;p56">
              <a:extLst>
                <a:ext uri="{FF2B5EF4-FFF2-40B4-BE49-F238E27FC236}">
                  <a16:creationId xmlns:a16="http://schemas.microsoft.com/office/drawing/2014/main" id="{4C1B3A71-28CD-4151-8737-C32A4A8E06A0}"/>
                </a:ext>
              </a:extLst>
            </p:cNvPr>
            <p:cNvSpPr/>
            <p:nvPr/>
          </p:nvSpPr>
          <p:spPr>
            <a:xfrm rot="260090">
              <a:off x="5880333" y="2308303"/>
              <a:ext cx="85590" cy="83031"/>
            </a:xfrm>
            <a:custGeom>
              <a:avLst/>
              <a:gdLst/>
              <a:ahLst/>
              <a:cxnLst/>
              <a:rect l="l" t="t" r="r" b="b"/>
              <a:pathLst>
                <a:path w="4147" h="4023" extrusionOk="0">
                  <a:moveTo>
                    <a:pt x="296" y="0"/>
                  </a:moveTo>
                  <a:lnTo>
                    <a:pt x="296" y="0"/>
                  </a:lnTo>
                  <a:cubicBezTo>
                    <a:pt x="296" y="0"/>
                    <a:pt x="1" y="2637"/>
                    <a:pt x="801" y="3438"/>
                  </a:cubicBezTo>
                  <a:cubicBezTo>
                    <a:pt x="1178" y="3815"/>
                    <a:pt x="1786" y="4022"/>
                    <a:pt x="2356" y="4022"/>
                  </a:cubicBezTo>
                  <a:cubicBezTo>
                    <a:pt x="2893" y="4022"/>
                    <a:pt x="3397" y="3838"/>
                    <a:pt x="3641" y="3438"/>
                  </a:cubicBezTo>
                  <a:cubicBezTo>
                    <a:pt x="4147" y="2613"/>
                    <a:pt x="4054" y="93"/>
                    <a:pt x="4054" y="93"/>
                  </a:cubicBezTo>
                  <a:lnTo>
                    <a:pt x="4054" y="93"/>
                  </a:lnTo>
                  <a:cubicBezTo>
                    <a:pt x="3811" y="178"/>
                    <a:pt x="3414" y="209"/>
                    <a:pt x="2967" y="209"/>
                  </a:cubicBezTo>
                  <a:cubicBezTo>
                    <a:pt x="1802" y="209"/>
                    <a:pt x="296" y="0"/>
                    <a:pt x="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4649;p56">
              <a:extLst>
                <a:ext uri="{FF2B5EF4-FFF2-40B4-BE49-F238E27FC236}">
                  <a16:creationId xmlns:a16="http://schemas.microsoft.com/office/drawing/2014/main" id="{AD92AB66-5571-4034-BEE7-E4DD373EEBD5}"/>
                </a:ext>
              </a:extLst>
            </p:cNvPr>
            <p:cNvSpPr/>
            <p:nvPr/>
          </p:nvSpPr>
          <p:spPr>
            <a:xfrm rot="260090">
              <a:off x="5921586" y="2307460"/>
              <a:ext cx="9907" cy="51371"/>
            </a:xfrm>
            <a:custGeom>
              <a:avLst/>
              <a:gdLst/>
              <a:ahLst/>
              <a:cxnLst/>
              <a:rect l="l" t="t" r="r" b="b"/>
              <a:pathLst>
                <a:path w="480" h="2489" extrusionOk="0">
                  <a:moveTo>
                    <a:pt x="284" y="0"/>
                  </a:moveTo>
                  <a:cubicBezTo>
                    <a:pt x="228" y="0"/>
                    <a:pt x="177" y="37"/>
                    <a:pt x="161" y="94"/>
                  </a:cubicBezTo>
                  <a:cubicBezTo>
                    <a:pt x="161" y="94"/>
                    <a:pt x="118" y="237"/>
                    <a:pt x="82" y="451"/>
                  </a:cubicBezTo>
                  <a:cubicBezTo>
                    <a:pt x="43" y="666"/>
                    <a:pt x="21" y="951"/>
                    <a:pt x="4" y="1237"/>
                  </a:cubicBezTo>
                  <a:cubicBezTo>
                    <a:pt x="3" y="1379"/>
                    <a:pt x="3" y="1523"/>
                    <a:pt x="1" y="1658"/>
                  </a:cubicBezTo>
                  <a:cubicBezTo>
                    <a:pt x="3" y="1792"/>
                    <a:pt x="15" y="1917"/>
                    <a:pt x="21" y="2026"/>
                  </a:cubicBezTo>
                  <a:cubicBezTo>
                    <a:pt x="39" y="2243"/>
                    <a:pt x="68" y="2386"/>
                    <a:pt x="68" y="2386"/>
                  </a:cubicBezTo>
                  <a:cubicBezTo>
                    <a:pt x="78" y="2431"/>
                    <a:pt x="113" y="2471"/>
                    <a:pt x="161" y="2485"/>
                  </a:cubicBezTo>
                  <a:cubicBezTo>
                    <a:pt x="171" y="2487"/>
                    <a:pt x="182" y="2488"/>
                    <a:pt x="192" y="2488"/>
                  </a:cubicBezTo>
                  <a:cubicBezTo>
                    <a:pt x="249" y="2488"/>
                    <a:pt x="301" y="2450"/>
                    <a:pt x="317" y="2393"/>
                  </a:cubicBezTo>
                  <a:cubicBezTo>
                    <a:pt x="317" y="2393"/>
                    <a:pt x="356" y="2251"/>
                    <a:pt x="393" y="2036"/>
                  </a:cubicBezTo>
                  <a:cubicBezTo>
                    <a:pt x="406" y="1930"/>
                    <a:pt x="429" y="1804"/>
                    <a:pt x="442" y="1671"/>
                  </a:cubicBezTo>
                  <a:cubicBezTo>
                    <a:pt x="452" y="1536"/>
                    <a:pt x="463" y="1394"/>
                    <a:pt x="473" y="1251"/>
                  </a:cubicBezTo>
                  <a:cubicBezTo>
                    <a:pt x="479" y="964"/>
                    <a:pt x="479" y="677"/>
                    <a:pt x="457" y="462"/>
                  </a:cubicBezTo>
                  <a:cubicBezTo>
                    <a:pt x="439" y="245"/>
                    <a:pt x="407" y="101"/>
                    <a:pt x="407" y="101"/>
                  </a:cubicBezTo>
                  <a:cubicBezTo>
                    <a:pt x="397" y="57"/>
                    <a:pt x="363" y="19"/>
                    <a:pt x="318" y="5"/>
                  </a:cubicBezTo>
                  <a:cubicBezTo>
                    <a:pt x="307" y="2"/>
                    <a:pt x="296" y="0"/>
                    <a:pt x="284" y="0"/>
                  </a:cubicBezTo>
                  <a:close/>
                </a:path>
              </a:pathLst>
            </a:custGeom>
            <a:solidFill>
              <a:srgbClr val="4B394C">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4650;p56">
              <a:extLst>
                <a:ext uri="{FF2B5EF4-FFF2-40B4-BE49-F238E27FC236}">
                  <a16:creationId xmlns:a16="http://schemas.microsoft.com/office/drawing/2014/main" id="{24D780FC-4C70-4C60-8477-703AB8AAF4E0}"/>
                </a:ext>
              </a:extLst>
            </p:cNvPr>
            <p:cNvSpPr/>
            <p:nvPr/>
          </p:nvSpPr>
          <p:spPr>
            <a:xfrm rot="260090">
              <a:off x="5794664" y="2246743"/>
              <a:ext cx="32279" cy="60699"/>
            </a:xfrm>
            <a:custGeom>
              <a:avLst/>
              <a:gdLst/>
              <a:ahLst/>
              <a:cxnLst/>
              <a:rect l="l" t="t" r="r" b="b"/>
              <a:pathLst>
                <a:path w="1564" h="2941" extrusionOk="0">
                  <a:moveTo>
                    <a:pt x="524" y="1"/>
                  </a:moveTo>
                  <a:cubicBezTo>
                    <a:pt x="473" y="1"/>
                    <a:pt x="421" y="17"/>
                    <a:pt x="378" y="51"/>
                  </a:cubicBezTo>
                  <a:cubicBezTo>
                    <a:pt x="274" y="131"/>
                    <a:pt x="257" y="278"/>
                    <a:pt x="336" y="382"/>
                  </a:cubicBezTo>
                  <a:cubicBezTo>
                    <a:pt x="371" y="429"/>
                    <a:pt x="1203" y="1531"/>
                    <a:pt x="104" y="2530"/>
                  </a:cubicBezTo>
                  <a:cubicBezTo>
                    <a:pt x="7" y="2618"/>
                    <a:pt x="1" y="2766"/>
                    <a:pt x="88" y="2863"/>
                  </a:cubicBezTo>
                  <a:cubicBezTo>
                    <a:pt x="135" y="2914"/>
                    <a:pt x="199" y="2940"/>
                    <a:pt x="263" y="2940"/>
                  </a:cubicBezTo>
                  <a:cubicBezTo>
                    <a:pt x="319" y="2940"/>
                    <a:pt x="377" y="2920"/>
                    <a:pt x="422" y="2880"/>
                  </a:cubicBezTo>
                  <a:cubicBezTo>
                    <a:pt x="1564" y="1841"/>
                    <a:pt x="1109" y="602"/>
                    <a:pt x="709" y="91"/>
                  </a:cubicBezTo>
                  <a:cubicBezTo>
                    <a:pt x="662" y="32"/>
                    <a:pt x="594" y="1"/>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4651;p56">
              <a:extLst>
                <a:ext uri="{FF2B5EF4-FFF2-40B4-BE49-F238E27FC236}">
                  <a16:creationId xmlns:a16="http://schemas.microsoft.com/office/drawing/2014/main" id="{1A774E08-2D2B-429C-BD87-E651D0CD7C66}"/>
                </a:ext>
              </a:extLst>
            </p:cNvPr>
            <p:cNvSpPr/>
            <p:nvPr/>
          </p:nvSpPr>
          <p:spPr>
            <a:xfrm rot="260090">
              <a:off x="5806377" y="2279691"/>
              <a:ext cx="235182" cy="35891"/>
            </a:xfrm>
            <a:custGeom>
              <a:avLst/>
              <a:gdLst/>
              <a:ahLst/>
              <a:cxnLst/>
              <a:rect l="l" t="t" r="r" b="b"/>
              <a:pathLst>
                <a:path w="11395" h="1739" extrusionOk="0">
                  <a:moveTo>
                    <a:pt x="267" y="1"/>
                  </a:moveTo>
                  <a:cubicBezTo>
                    <a:pt x="171" y="1"/>
                    <a:pt x="80" y="60"/>
                    <a:pt x="44" y="155"/>
                  </a:cubicBezTo>
                  <a:cubicBezTo>
                    <a:pt x="0" y="279"/>
                    <a:pt x="62" y="414"/>
                    <a:pt x="184" y="458"/>
                  </a:cubicBezTo>
                  <a:cubicBezTo>
                    <a:pt x="377" y="530"/>
                    <a:pt x="3713" y="1738"/>
                    <a:pt x="7220" y="1738"/>
                  </a:cubicBezTo>
                  <a:cubicBezTo>
                    <a:pt x="8584" y="1738"/>
                    <a:pt x="9974" y="1556"/>
                    <a:pt x="11216" y="1052"/>
                  </a:cubicBezTo>
                  <a:cubicBezTo>
                    <a:pt x="11336" y="1003"/>
                    <a:pt x="11395" y="865"/>
                    <a:pt x="11345" y="745"/>
                  </a:cubicBezTo>
                  <a:cubicBezTo>
                    <a:pt x="11308" y="653"/>
                    <a:pt x="11220" y="597"/>
                    <a:pt x="11126" y="597"/>
                  </a:cubicBezTo>
                  <a:cubicBezTo>
                    <a:pt x="11097" y="597"/>
                    <a:pt x="11067" y="603"/>
                    <a:pt x="11039" y="614"/>
                  </a:cubicBezTo>
                  <a:cubicBezTo>
                    <a:pt x="9877" y="1086"/>
                    <a:pt x="8559" y="1258"/>
                    <a:pt x="7255" y="1258"/>
                  </a:cubicBezTo>
                  <a:cubicBezTo>
                    <a:pt x="3775" y="1258"/>
                    <a:pt x="394" y="33"/>
                    <a:pt x="347" y="15"/>
                  </a:cubicBezTo>
                  <a:cubicBezTo>
                    <a:pt x="321" y="6"/>
                    <a:pt x="293"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4652;p56">
              <a:extLst>
                <a:ext uri="{FF2B5EF4-FFF2-40B4-BE49-F238E27FC236}">
                  <a16:creationId xmlns:a16="http://schemas.microsoft.com/office/drawing/2014/main" id="{BBA3956F-28E1-4EB1-9768-6F068E1779FE}"/>
                </a:ext>
              </a:extLst>
            </p:cNvPr>
            <p:cNvSpPr/>
            <p:nvPr/>
          </p:nvSpPr>
          <p:spPr>
            <a:xfrm rot="260090">
              <a:off x="6031741" y="2273898"/>
              <a:ext cx="24478" cy="62062"/>
            </a:xfrm>
            <a:custGeom>
              <a:avLst/>
              <a:gdLst/>
              <a:ahLst/>
              <a:cxnLst/>
              <a:rect l="l" t="t" r="r" b="b"/>
              <a:pathLst>
                <a:path w="1186" h="3007" extrusionOk="0">
                  <a:moveTo>
                    <a:pt x="850" y="1"/>
                  </a:moveTo>
                  <a:cubicBezTo>
                    <a:pt x="797" y="1"/>
                    <a:pt x="744" y="19"/>
                    <a:pt x="700" y="55"/>
                  </a:cubicBezTo>
                  <a:cubicBezTo>
                    <a:pt x="685" y="67"/>
                    <a:pt x="343" y="354"/>
                    <a:pt x="182" y="856"/>
                  </a:cubicBezTo>
                  <a:cubicBezTo>
                    <a:pt x="34" y="1315"/>
                    <a:pt x="12" y="2046"/>
                    <a:pt x="739" y="2922"/>
                  </a:cubicBezTo>
                  <a:cubicBezTo>
                    <a:pt x="786" y="2978"/>
                    <a:pt x="852" y="3007"/>
                    <a:pt x="920" y="3007"/>
                  </a:cubicBezTo>
                  <a:cubicBezTo>
                    <a:pt x="973" y="3007"/>
                    <a:pt x="1026" y="2989"/>
                    <a:pt x="1071" y="2952"/>
                  </a:cubicBezTo>
                  <a:cubicBezTo>
                    <a:pt x="1171" y="2870"/>
                    <a:pt x="1186" y="2721"/>
                    <a:pt x="1102" y="2620"/>
                  </a:cubicBezTo>
                  <a:cubicBezTo>
                    <a:pt x="1" y="1294"/>
                    <a:pt x="957" y="454"/>
                    <a:pt x="1001" y="418"/>
                  </a:cubicBezTo>
                  <a:cubicBezTo>
                    <a:pt x="1100" y="335"/>
                    <a:pt x="1114" y="187"/>
                    <a:pt x="1031" y="87"/>
                  </a:cubicBezTo>
                  <a:cubicBezTo>
                    <a:pt x="985" y="30"/>
                    <a:pt x="917"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4" name="Google Shape;5561;p59">
            <a:extLst>
              <a:ext uri="{FF2B5EF4-FFF2-40B4-BE49-F238E27FC236}">
                <a16:creationId xmlns:a16="http://schemas.microsoft.com/office/drawing/2014/main" id="{245E9B81-5D2D-42A4-83D1-42A97486EF4F}"/>
              </a:ext>
            </a:extLst>
          </p:cNvPr>
          <p:cNvGrpSpPr/>
          <p:nvPr/>
        </p:nvGrpSpPr>
        <p:grpSpPr>
          <a:xfrm>
            <a:off x="6518308" y="1061088"/>
            <a:ext cx="539679" cy="863349"/>
            <a:chOff x="5358600" y="1163200"/>
            <a:chExt cx="539679" cy="863349"/>
          </a:xfrm>
        </p:grpSpPr>
        <p:sp>
          <p:nvSpPr>
            <p:cNvPr id="95" name="Google Shape;5562;p59">
              <a:extLst>
                <a:ext uri="{FF2B5EF4-FFF2-40B4-BE49-F238E27FC236}">
                  <a16:creationId xmlns:a16="http://schemas.microsoft.com/office/drawing/2014/main" id="{8CF5A9E2-6CF3-4AF0-A0DA-2F506D8DE78A}"/>
                </a:ext>
              </a:extLst>
            </p:cNvPr>
            <p:cNvSpPr/>
            <p:nvPr/>
          </p:nvSpPr>
          <p:spPr>
            <a:xfrm>
              <a:off x="5508718" y="1943329"/>
              <a:ext cx="17556" cy="68052"/>
            </a:xfrm>
            <a:custGeom>
              <a:avLst/>
              <a:gdLst/>
              <a:ahLst/>
              <a:cxnLst/>
              <a:rect l="l" t="t" r="r" b="b"/>
              <a:pathLst>
                <a:path w="1439" h="5578" extrusionOk="0">
                  <a:moveTo>
                    <a:pt x="1177" y="1"/>
                  </a:moveTo>
                  <a:cubicBezTo>
                    <a:pt x="1072" y="1"/>
                    <a:pt x="976" y="72"/>
                    <a:pt x="949" y="180"/>
                  </a:cubicBezTo>
                  <a:cubicBezTo>
                    <a:pt x="910" y="337"/>
                    <a:pt x="1" y="4008"/>
                    <a:pt x="44" y="5348"/>
                  </a:cubicBezTo>
                  <a:cubicBezTo>
                    <a:pt x="48" y="5476"/>
                    <a:pt x="152" y="5577"/>
                    <a:pt x="279" y="5577"/>
                  </a:cubicBezTo>
                  <a:cubicBezTo>
                    <a:pt x="282" y="5577"/>
                    <a:pt x="284" y="5577"/>
                    <a:pt x="287" y="5575"/>
                  </a:cubicBezTo>
                  <a:cubicBezTo>
                    <a:pt x="418" y="5571"/>
                    <a:pt x="519" y="5461"/>
                    <a:pt x="516" y="5333"/>
                  </a:cubicBezTo>
                  <a:cubicBezTo>
                    <a:pt x="475" y="4058"/>
                    <a:pt x="1399" y="331"/>
                    <a:pt x="1407" y="293"/>
                  </a:cubicBezTo>
                  <a:cubicBezTo>
                    <a:pt x="1438" y="167"/>
                    <a:pt x="1362" y="38"/>
                    <a:pt x="1235" y="8"/>
                  </a:cubicBezTo>
                  <a:cubicBezTo>
                    <a:pt x="1216" y="3"/>
                    <a:pt x="119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5563;p59">
              <a:extLst>
                <a:ext uri="{FF2B5EF4-FFF2-40B4-BE49-F238E27FC236}">
                  <a16:creationId xmlns:a16="http://schemas.microsoft.com/office/drawing/2014/main" id="{909025D6-7349-42F8-800C-289F3409E4C8}"/>
                </a:ext>
              </a:extLst>
            </p:cNvPr>
            <p:cNvSpPr/>
            <p:nvPr/>
          </p:nvSpPr>
          <p:spPr>
            <a:xfrm>
              <a:off x="5480425" y="1998781"/>
              <a:ext cx="36441" cy="18556"/>
            </a:xfrm>
            <a:custGeom>
              <a:avLst/>
              <a:gdLst/>
              <a:ahLst/>
              <a:cxnLst/>
              <a:rect l="l" t="t" r="r" b="b"/>
              <a:pathLst>
                <a:path w="2987" h="1521" extrusionOk="0">
                  <a:moveTo>
                    <a:pt x="1283" y="1"/>
                  </a:moveTo>
                  <a:cubicBezTo>
                    <a:pt x="600" y="1"/>
                    <a:pt x="145" y="254"/>
                    <a:pt x="36" y="694"/>
                  </a:cubicBezTo>
                  <a:cubicBezTo>
                    <a:pt x="0" y="831"/>
                    <a:pt x="31" y="971"/>
                    <a:pt x="123" y="1090"/>
                  </a:cubicBezTo>
                  <a:cubicBezTo>
                    <a:pt x="443" y="1499"/>
                    <a:pt x="1404" y="1520"/>
                    <a:pt x="1594" y="1520"/>
                  </a:cubicBezTo>
                  <a:cubicBezTo>
                    <a:pt x="1952" y="1520"/>
                    <a:pt x="2799" y="1467"/>
                    <a:pt x="2945" y="975"/>
                  </a:cubicBezTo>
                  <a:cubicBezTo>
                    <a:pt x="2986" y="830"/>
                    <a:pt x="2955" y="679"/>
                    <a:pt x="2857" y="548"/>
                  </a:cubicBezTo>
                  <a:cubicBezTo>
                    <a:pt x="2590" y="193"/>
                    <a:pt x="1847"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5564;p59">
              <a:extLst>
                <a:ext uri="{FF2B5EF4-FFF2-40B4-BE49-F238E27FC236}">
                  <a16:creationId xmlns:a16="http://schemas.microsoft.com/office/drawing/2014/main" id="{E8556A38-9C25-4607-A564-694CBCA7B675}"/>
                </a:ext>
              </a:extLst>
            </p:cNvPr>
            <p:cNvSpPr/>
            <p:nvPr/>
          </p:nvSpPr>
          <p:spPr>
            <a:xfrm>
              <a:off x="5677272" y="1950527"/>
              <a:ext cx="9296" cy="67454"/>
            </a:xfrm>
            <a:custGeom>
              <a:avLst/>
              <a:gdLst/>
              <a:ahLst/>
              <a:cxnLst/>
              <a:rect l="l" t="t" r="r" b="b"/>
              <a:pathLst>
                <a:path w="762" h="5529" extrusionOk="0">
                  <a:moveTo>
                    <a:pt x="286" y="0"/>
                  </a:moveTo>
                  <a:cubicBezTo>
                    <a:pt x="279" y="0"/>
                    <a:pt x="272" y="0"/>
                    <a:pt x="265" y="1"/>
                  </a:cubicBezTo>
                  <a:cubicBezTo>
                    <a:pt x="136" y="9"/>
                    <a:pt x="37" y="123"/>
                    <a:pt x="46" y="252"/>
                  </a:cubicBezTo>
                  <a:cubicBezTo>
                    <a:pt x="49" y="290"/>
                    <a:pt x="287" y="4027"/>
                    <a:pt x="28" y="5244"/>
                  </a:cubicBezTo>
                  <a:cubicBezTo>
                    <a:pt x="0" y="5371"/>
                    <a:pt x="82" y="5496"/>
                    <a:pt x="209" y="5523"/>
                  </a:cubicBezTo>
                  <a:cubicBezTo>
                    <a:pt x="227" y="5527"/>
                    <a:pt x="242" y="5528"/>
                    <a:pt x="259" y="5528"/>
                  </a:cubicBezTo>
                  <a:cubicBezTo>
                    <a:pt x="369" y="5528"/>
                    <a:pt x="467" y="5453"/>
                    <a:pt x="488" y="5343"/>
                  </a:cubicBezTo>
                  <a:cubicBezTo>
                    <a:pt x="762" y="4063"/>
                    <a:pt x="527" y="379"/>
                    <a:pt x="516" y="222"/>
                  </a:cubicBezTo>
                  <a:cubicBezTo>
                    <a:pt x="509" y="99"/>
                    <a:pt x="413"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5565;p59">
              <a:extLst>
                <a:ext uri="{FF2B5EF4-FFF2-40B4-BE49-F238E27FC236}">
                  <a16:creationId xmlns:a16="http://schemas.microsoft.com/office/drawing/2014/main" id="{B7BEFA3C-821A-4EE0-998B-100941B8A383}"/>
                </a:ext>
              </a:extLst>
            </p:cNvPr>
            <p:cNvSpPr/>
            <p:nvPr/>
          </p:nvSpPr>
          <p:spPr>
            <a:xfrm>
              <a:off x="5675759" y="2007956"/>
              <a:ext cx="35099" cy="18593"/>
            </a:xfrm>
            <a:custGeom>
              <a:avLst/>
              <a:gdLst/>
              <a:ahLst/>
              <a:cxnLst/>
              <a:rect l="l" t="t" r="r" b="b"/>
              <a:pathLst>
                <a:path w="2877" h="1524" extrusionOk="0">
                  <a:moveTo>
                    <a:pt x="1263" y="0"/>
                  </a:moveTo>
                  <a:cubicBezTo>
                    <a:pt x="1070" y="0"/>
                    <a:pt x="419" y="24"/>
                    <a:pt x="138" y="335"/>
                  </a:cubicBezTo>
                  <a:cubicBezTo>
                    <a:pt x="44" y="440"/>
                    <a:pt x="1" y="565"/>
                    <a:pt x="14" y="698"/>
                  </a:cubicBezTo>
                  <a:cubicBezTo>
                    <a:pt x="81" y="1321"/>
                    <a:pt x="1292" y="1523"/>
                    <a:pt x="1868" y="1523"/>
                  </a:cubicBezTo>
                  <a:cubicBezTo>
                    <a:pt x="2294" y="1523"/>
                    <a:pt x="2590" y="1438"/>
                    <a:pt x="2747" y="1271"/>
                  </a:cubicBezTo>
                  <a:cubicBezTo>
                    <a:pt x="2834" y="1177"/>
                    <a:pt x="2876" y="1061"/>
                    <a:pt x="2869" y="934"/>
                  </a:cubicBezTo>
                  <a:cubicBezTo>
                    <a:pt x="2825" y="287"/>
                    <a:pt x="2031"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5566;p59">
              <a:extLst>
                <a:ext uri="{FF2B5EF4-FFF2-40B4-BE49-F238E27FC236}">
                  <a16:creationId xmlns:a16="http://schemas.microsoft.com/office/drawing/2014/main" id="{C12DB16B-7F6D-4479-AE82-F38B8D4A5FCD}"/>
                </a:ext>
              </a:extLst>
            </p:cNvPr>
            <p:cNvSpPr/>
            <p:nvPr/>
          </p:nvSpPr>
          <p:spPr>
            <a:xfrm>
              <a:off x="5811187" y="1545047"/>
              <a:ext cx="73298" cy="99491"/>
            </a:xfrm>
            <a:custGeom>
              <a:avLst/>
              <a:gdLst/>
              <a:ahLst/>
              <a:cxnLst/>
              <a:rect l="l" t="t" r="r" b="b"/>
              <a:pathLst>
                <a:path w="6008" h="8155" extrusionOk="0">
                  <a:moveTo>
                    <a:pt x="1737" y="0"/>
                  </a:moveTo>
                  <a:lnTo>
                    <a:pt x="1690" y="38"/>
                  </a:lnTo>
                  <a:cubicBezTo>
                    <a:pt x="657" y="882"/>
                    <a:pt x="0" y="2148"/>
                    <a:pt x="0" y="3558"/>
                  </a:cubicBezTo>
                  <a:cubicBezTo>
                    <a:pt x="0" y="6097"/>
                    <a:pt x="2129" y="8155"/>
                    <a:pt x="4753" y="8155"/>
                  </a:cubicBezTo>
                  <a:cubicBezTo>
                    <a:pt x="5186" y="8155"/>
                    <a:pt x="5611" y="8102"/>
                    <a:pt x="6007" y="7989"/>
                  </a:cubicBezTo>
                  <a:cubicBezTo>
                    <a:pt x="4989" y="4615"/>
                    <a:pt x="3285" y="1925"/>
                    <a:pt x="1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5567;p59">
              <a:extLst>
                <a:ext uri="{FF2B5EF4-FFF2-40B4-BE49-F238E27FC236}">
                  <a16:creationId xmlns:a16="http://schemas.microsoft.com/office/drawing/2014/main" id="{4DDC1508-75A7-4F41-8029-312530A5226F}"/>
                </a:ext>
              </a:extLst>
            </p:cNvPr>
            <p:cNvSpPr/>
            <p:nvPr/>
          </p:nvSpPr>
          <p:spPr>
            <a:xfrm>
              <a:off x="5552275" y="1867635"/>
              <a:ext cx="78592" cy="76104"/>
            </a:xfrm>
            <a:custGeom>
              <a:avLst/>
              <a:gdLst/>
              <a:ahLst/>
              <a:cxnLst/>
              <a:rect l="l" t="t" r="r" b="b"/>
              <a:pathLst>
                <a:path w="6442" h="6238" extrusionOk="0">
                  <a:moveTo>
                    <a:pt x="3218" y="0"/>
                  </a:moveTo>
                  <a:cubicBezTo>
                    <a:pt x="1440" y="0"/>
                    <a:pt x="0" y="1396"/>
                    <a:pt x="0" y="3119"/>
                  </a:cubicBezTo>
                  <a:cubicBezTo>
                    <a:pt x="0" y="4841"/>
                    <a:pt x="1440" y="6238"/>
                    <a:pt x="3218" y="6238"/>
                  </a:cubicBezTo>
                  <a:cubicBezTo>
                    <a:pt x="4998" y="6238"/>
                    <a:pt x="6442" y="4841"/>
                    <a:pt x="6442" y="3119"/>
                  </a:cubicBezTo>
                  <a:cubicBezTo>
                    <a:pt x="6442" y="1396"/>
                    <a:pt x="4998" y="0"/>
                    <a:pt x="3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5568;p59">
              <a:extLst>
                <a:ext uri="{FF2B5EF4-FFF2-40B4-BE49-F238E27FC236}">
                  <a16:creationId xmlns:a16="http://schemas.microsoft.com/office/drawing/2014/main" id="{F0011F3B-ECC7-4392-A6AF-A37C85BF65FC}"/>
                </a:ext>
              </a:extLst>
            </p:cNvPr>
            <p:cNvSpPr/>
            <p:nvPr/>
          </p:nvSpPr>
          <p:spPr>
            <a:xfrm>
              <a:off x="5690863" y="1783914"/>
              <a:ext cx="115888" cy="112289"/>
            </a:xfrm>
            <a:custGeom>
              <a:avLst/>
              <a:gdLst/>
              <a:ahLst/>
              <a:cxnLst/>
              <a:rect l="l" t="t" r="r" b="b"/>
              <a:pathLst>
                <a:path w="9499" h="9204" extrusionOk="0">
                  <a:moveTo>
                    <a:pt x="4752" y="0"/>
                  </a:moveTo>
                  <a:cubicBezTo>
                    <a:pt x="2128" y="0"/>
                    <a:pt x="1" y="2063"/>
                    <a:pt x="1" y="4602"/>
                  </a:cubicBezTo>
                  <a:cubicBezTo>
                    <a:pt x="1" y="7141"/>
                    <a:pt x="2128" y="9204"/>
                    <a:pt x="4752" y="9204"/>
                  </a:cubicBezTo>
                  <a:cubicBezTo>
                    <a:pt x="7370" y="9204"/>
                    <a:pt x="9499" y="7141"/>
                    <a:pt x="9499" y="4602"/>
                  </a:cubicBezTo>
                  <a:cubicBezTo>
                    <a:pt x="9499" y="2063"/>
                    <a:pt x="7370" y="0"/>
                    <a:pt x="4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5569;p59">
              <a:extLst>
                <a:ext uri="{FF2B5EF4-FFF2-40B4-BE49-F238E27FC236}">
                  <a16:creationId xmlns:a16="http://schemas.microsoft.com/office/drawing/2014/main" id="{8788FE14-EE09-46D5-BFE9-933934D14C59}"/>
                </a:ext>
              </a:extLst>
            </p:cNvPr>
            <p:cNvSpPr/>
            <p:nvPr/>
          </p:nvSpPr>
          <p:spPr>
            <a:xfrm>
              <a:off x="5711580" y="1633759"/>
              <a:ext cx="120963" cy="117169"/>
            </a:xfrm>
            <a:custGeom>
              <a:avLst/>
              <a:gdLst/>
              <a:ahLst/>
              <a:cxnLst/>
              <a:rect l="l" t="t" r="r" b="b"/>
              <a:pathLst>
                <a:path w="9915" h="9604" extrusionOk="0">
                  <a:moveTo>
                    <a:pt x="4956" y="1"/>
                  </a:moveTo>
                  <a:cubicBezTo>
                    <a:pt x="2218" y="1"/>
                    <a:pt x="1" y="2148"/>
                    <a:pt x="1" y="4804"/>
                  </a:cubicBezTo>
                  <a:cubicBezTo>
                    <a:pt x="1" y="7456"/>
                    <a:pt x="2219" y="9603"/>
                    <a:pt x="4956" y="9603"/>
                  </a:cubicBezTo>
                  <a:cubicBezTo>
                    <a:pt x="7697" y="9603"/>
                    <a:pt x="9915" y="7456"/>
                    <a:pt x="9915" y="4804"/>
                  </a:cubicBezTo>
                  <a:cubicBezTo>
                    <a:pt x="9915" y="2148"/>
                    <a:pt x="7697" y="1"/>
                    <a:pt x="4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5570;p59">
              <a:extLst>
                <a:ext uri="{FF2B5EF4-FFF2-40B4-BE49-F238E27FC236}">
                  <a16:creationId xmlns:a16="http://schemas.microsoft.com/office/drawing/2014/main" id="{C334BE63-DF99-40D3-90CB-2E429654A18B}"/>
                </a:ext>
              </a:extLst>
            </p:cNvPr>
            <p:cNvSpPr/>
            <p:nvPr/>
          </p:nvSpPr>
          <p:spPr>
            <a:xfrm>
              <a:off x="5513123" y="1601158"/>
              <a:ext cx="77677" cy="84827"/>
            </a:xfrm>
            <a:custGeom>
              <a:avLst/>
              <a:gdLst/>
              <a:ahLst/>
              <a:cxnLst/>
              <a:rect l="l" t="t" r="r" b="b"/>
              <a:pathLst>
                <a:path w="6367" h="6953" extrusionOk="0">
                  <a:moveTo>
                    <a:pt x="3587" y="1"/>
                  </a:moveTo>
                  <a:cubicBezTo>
                    <a:pt x="1609" y="1"/>
                    <a:pt x="0" y="1558"/>
                    <a:pt x="0" y="3474"/>
                  </a:cubicBezTo>
                  <a:cubicBezTo>
                    <a:pt x="0" y="5396"/>
                    <a:pt x="1609" y="6952"/>
                    <a:pt x="3587" y="6952"/>
                  </a:cubicBezTo>
                  <a:cubicBezTo>
                    <a:pt x="4705" y="6952"/>
                    <a:pt x="5705" y="6452"/>
                    <a:pt x="6367" y="5674"/>
                  </a:cubicBezTo>
                  <a:cubicBezTo>
                    <a:pt x="5499" y="4805"/>
                    <a:pt x="4970" y="3620"/>
                    <a:pt x="4969" y="2318"/>
                  </a:cubicBezTo>
                  <a:cubicBezTo>
                    <a:pt x="4969" y="1657"/>
                    <a:pt x="5105" y="1025"/>
                    <a:pt x="5351" y="449"/>
                  </a:cubicBezTo>
                  <a:cubicBezTo>
                    <a:pt x="4833" y="162"/>
                    <a:pt x="4228" y="1"/>
                    <a:pt x="3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5571;p59">
              <a:extLst>
                <a:ext uri="{FF2B5EF4-FFF2-40B4-BE49-F238E27FC236}">
                  <a16:creationId xmlns:a16="http://schemas.microsoft.com/office/drawing/2014/main" id="{102DCF34-1FFD-4951-A291-47B7521142F4}"/>
                </a:ext>
              </a:extLst>
            </p:cNvPr>
            <p:cNvSpPr/>
            <p:nvPr/>
          </p:nvSpPr>
          <p:spPr>
            <a:xfrm>
              <a:off x="5560523" y="1737575"/>
              <a:ext cx="93513" cy="90561"/>
            </a:xfrm>
            <a:custGeom>
              <a:avLst/>
              <a:gdLst/>
              <a:ahLst/>
              <a:cxnLst/>
              <a:rect l="l" t="t" r="r" b="b"/>
              <a:pathLst>
                <a:path w="7665" h="7423" extrusionOk="0">
                  <a:moveTo>
                    <a:pt x="3834" y="0"/>
                  </a:moveTo>
                  <a:cubicBezTo>
                    <a:pt x="3833" y="0"/>
                    <a:pt x="3832" y="0"/>
                    <a:pt x="3832" y="0"/>
                  </a:cubicBezTo>
                  <a:cubicBezTo>
                    <a:pt x="1717" y="0"/>
                    <a:pt x="0" y="1660"/>
                    <a:pt x="0" y="3714"/>
                  </a:cubicBezTo>
                  <a:cubicBezTo>
                    <a:pt x="0" y="5762"/>
                    <a:pt x="1717" y="7423"/>
                    <a:pt x="3832" y="7423"/>
                  </a:cubicBezTo>
                  <a:cubicBezTo>
                    <a:pt x="5952" y="7423"/>
                    <a:pt x="7664" y="5762"/>
                    <a:pt x="7664" y="3714"/>
                  </a:cubicBezTo>
                  <a:cubicBezTo>
                    <a:pt x="7664" y="1661"/>
                    <a:pt x="5952" y="0"/>
                    <a:pt x="3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5572;p59">
              <a:extLst>
                <a:ext uri="{FF2B5EF4-FFF2-40B4-BE49-F238E27FC236}">
                  <a16:creationId xmlns:a16="http://schemas.microsoft.com/office/drawing/2014/main" id="{284826B8-E43C-4091-8E13-3B6A01810B4E}"/>
                </a:ext>
              </a:extLst>
            </p:cNvPr>
            <p:cNvSpPr/>
            <p:nvPr/>
          </p:nvSpPr>
          <p:spPr>
            <a:xfrm>
              <a:off x="5369373" y="1760073"/>
              <a:ext cx="130284" cy="143082"/>
            </a:xfrm>
            <a:custGeom>
              <a:avLst/>
              <a:gdLst/>
              <a:ahLst/>
              <a:cxnLst/>
              <a:rect l="l" t="t" r="r" b="b"/>
              <a:pathLst>
                <a:path w="10679" h="11728" extrusionOk="0">
                  <a:moveTo>
                    <a:pt x="4535" y="0"/>
                  </a:moveTo>
                  <a:cubicBezTo>
                    <a:pt x="2780" y="5"/>
                    <a:pt x="1193" y="718"/>
                    <a:pt x="75" y="1864"/>
                  </a:cubicBezTo>
                  <a:lnTo>
                    <a:pt x="0" y="1888"/>
                  </a:lnTo>
                  <a:cubicBezTo>
                    <a:pt x="1141" y="5846"/>
                    <a:pt x="3341" y="9208"/>
                    <a:pt x="6285" y="11727"/>
                  </a:cubicBezTo>
                  <a:lnTo>
                    <a:pt x="6370" y="11628"/>
                  </a:lnTo>
                  <a:cubicBezTo>
                    <a:pt x="8867" y="10874"/>
                    <a:pt x="10679" y="8617"/>
                    <a:pt x="10679" y="5951"/>
                  </a:cubicBezTo>
                  <a:cubicBezTo>
                    <a:pt x="10679" y="2667"/>
                    <a:pt x="7928"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5573;p59">
              <a:extLst>
                <a:ext uri="{FF2B5EF4-FFF2-40B4-BE49-F238E27FC236}">
                  <a16:creationId xmlns:a16="http://schemas.microsoft.com/office/drawing/2014/main" id="{DD385467-4B02-475C-807C-194D86900FED}"/>
                </a:ext>
              </a:extLst>
            </p:cNvPr>
            <p:cNvSpPr/>
            <p:nvPr/>
          </p:nvSpPr>
          <p:spPr>
            <a:xfrm>
              <a:off x="5358600" y="1595595"/>
              <a:ext cx="108934" cy="130638"/>
            </a:xfrm>
            <a:custGeom>
              <a:avLst/>
              <a:gdLst/>
              <a:ahLst/>
              <a:cxnLst/>
              <a:rect l="l" t="t" r="r" b="b"/>
              <a:pathLst>
                <a:path w="8929" h="10708" extrusionOk="0">
                  <a:moveTo>
                    <a:pt x="3402" y="0"/>
                  </a:moveTo>
                  <a:cubicBezTo>
                    <a:pt x="3072" y="0"/>
                    <a:pt x="2750" y="27"/>
                    <a:pt x="2435" y="80"/>
                  </a:cubicBezTo>
                  <a:cubicBezTo>
                    <a:pt x="1015" y="2449"/>
                    <a:pt x="0" y="5398"/>
                    <a:pt x="0" y="8976"/>
                  </a:cubicBezTo>
                  <a:cubicBezTo>
                    <a:pt x="0" y="9174"/>
                    <a:pt x="5" y="9372"/>
                    <a:pt x="5" y="9570"/>
                  </a:cubicBezTo>
                  <a:cubicBezTo>
                    <a:pt x="934" y="10283"/>
                    <a:pt x="2118" y="10707"/>
                    <a:pt x="3402" y="10707"/>
                  </a:cubicBezTo>
                  <a:cubicBezTo>
                    <a:pt x="6457" y="10707"/>
                    <a:pt x="8929" y="8311"/>
                    <a:pt x="8929" y="5351"/>
                  </a:cubicBezTo>
                  <a:cubicBezTo>
                    <a:pt x="8929" y="2397"/>
                    <a:pt x="6457" y="0"/>
                    <a:pt x="3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5574;p59">
              <a:extLst>
                <a:ext uri="{FF2B5EF4-FFF2-40B4-BE49-F238E27FC236}">
                  <a16:creationId xmlns:a16="http://schemas.microsoft.com/office/drawing/2014/main" id="{E81A2F51-264C-4C25-AAC9-36234004A07F}"/>
                </a:ext>
              </a:extLst>
            </p:cNvPr>
            <p:cNvSpPr/>
            <p:nvPr/>
          </p:nvSpPr>
          <p:spPr>
            <a:xfrm>
              <a:off x="5358661" y="1226693"/>
              <a:ext cx="539618" cy="738307"/>
            </a:xfrm>
            <a:custGeom>
              <a:avLst/>
              <a:gdLst/>
              <a:ahLst/>
              <a:cxnLst/>
              <a:rect l="l" t="t" r="r" b="b"/>
              <a:pathLst>
                <a:path w="44231" h="60517" extrusionOk="0">
                  <a:moveTo>
                    <a:pt x="23235" y="12322"/>
                  </a:moveTo>
                  <a:cubicBezTo>
                    <a:pt x="25105" y="12322"/>
                    <a:pt x="26624" y="13886"/>
                    <a:pt x="26624" y="15824"/>
                  </a:cubicBezTo>
                  <a:cubicBezTo>
                    <a:pt x="26624" y="17757"/>
                    <a:pt x="25105" y="19328"/>
                    <a:pt x="23235" y="19328"/>
                  </a:cubicBezTo>
                  <a:cubicBezTo>
                    <a:pt x="21367" y="19328"/>
                    <a:pt x="19848" y="17757"/>
                    <a:pt x="19848" y="15824"/>
                  </a:cubicBezTo>
                  <a:cubicBezTo>
                    <a:pt x="19848" y="13888"/>
                    <a:pt x="21367" y="12322"/>
                    <a:pt x="23235" y="12322"/>
                  </a:cubicBezTo>
                  <a:close/>
                  <a:moveTo>
                    <a:pt x="22638" y="28154"/>
                  </a:moveTo>
                  <a:cubicBezTo>
                    <a:pt x="25402" y="28154"/>
                    <a:pt x="27644" y="30330"/>
                    <a:pt x="27644" y="33010"/>
                  </a:cubicBezTo>
                  <a:cubicBezTo>
                    <a:pt x="27644" y="35692"/>
                    <a:pt x="25402" y="37866"/>
                    <a:pt x="22638" y="37866"/>
                  </a:cubicBezTo>
                  <a:cubicBezTo>
                    <a:pt x="21217" y="37866"/>
                    <a:pt x="19934" y="37290"/>
                    <a:pt x="19028" y="36366"/>
                  </a:cubicBezTo>
                  <a:cubicBezTo>
                    <a:pt x="18366" y="37144"/>
                    <a:pt x="17366" y="37644"/>
                    <a:pt x="16248" y="37644"/>
                  </a:cubicBezTo>
                  <a:cubicBezTo>
                    <a:pt x="14270" y="37644"/>
                    <a:pt x="12661" y="36088"/>
                    <a:pt x="12661" y="34166"/>
                  </a:cubicBezTo>
                  <a:cubicBezTo>
                    <a:pt x="12661" y="32252"/>
                    <a:pt x="14270" y="30693"/>
                    <a:pt x="16248" y="30693"/>
                  </a:cubicBezTo>
                  <a:cubicBezTo>
                    <a:pt x="16890" y="30693"/>
                    <a:pt x="17494" y="30854"/>
                    <a:pt x="18013" y="31141"/>
                  </a:cubicBezTo>
                  <a:cubicBezTo>
                    <a:pt x="18773" y="29386"/>
                    <a:pt x="20556" y="28154"/>
                    <a:pt x="22638" y="28154"/>
                  </a:cubicBezTo>
                  <a:close/>
                  <a:moveTo>
                    <a:pt x="33882" y="33366"/>
                  </a:moveTo>
                  <a:cubicBezTo>
                    <a:pt x="36623" y="33366"/>
                    <a:pt x="38841" y="35513"/>
                    <a:pt x="38841" y="38169"/>
                  </a:cubicBezTo>
                  <a:cubicBezTo>
                    <a:pt x="38841" y="40821"/>
                    <a:pt x="36623" y="42968"/>
                    <a:pt x="33882" y="42968"/>
                  </a:cubicBezTo>
                  <a:cubicBezTo>
                    <a:pt x="31145" y="42968"/>
                    <a:pt x="28927" y="40821"/>
                    <a:pt x="28927" y="38169"/>
                  </a:cubicBezTo>
                  <a:cubicBezTo>
                    <a:pt x="28927" y="35513"/>
                    <a:pt x="31145" y="33366"/>
                    <a:pt x="33882" y="33366"/>
                  </a:cubicBezTo>
                  <a:close/>
                  <a:moveTo>
                    <a:pt x="20377" y="41872"/>
                  </a:moveTo>
                  <a:cubicBezTo>
                    <a:pt x="22497" y="41872"/>
                    <a:pt x="24209" y="43532"/>
                    <a:pt x="24209" y="45586"/>
                  </a:cubicBezTo>
                  <a:cubicBezTo>
                    <a:pt x="24209" y="47634"/>
                    <a:pt x="22495" y="49295"/>
                    <a:pt x="20377" y="49295"/>
                  </a:cubicBezTo>
                  <a:cubicBezTo>
                    <a:pt x="18262" y="49295"/>
                    <a:pt x="16545" y="47635"/>
                    <a:pt x="16545" y="45586"/>
                  </a:cubicBezTo>
                  <a:cubicBezTo>
                    <a:pt x="16545" y="43533"/>
                    <a:pt x="18262" y="41872"/>
                    <a:pt x="20377" y="41872"/>
                  </a:cubicBezTo>
                  <a:close/>
                  <a:moveTo>
                    <a:pt x="31981" y="45670"/>
                  </a:moveTo>
                  <a:cubicBezTo>
                    <a:pt x="34601" y="45670"/>
                    <a:pt x="36728" y="47733"/>
                    <a:pt x="36728" y="50272"/>
                  </a:cubicBezTo>
                  <a:cubicBezTo>
                    <a:pt x="36728" y="52811"/>
                    <a:pt x="34598" y="54874"/>
                    <a:pt x="31981" y="54874"/>
                  </a:cubicBezTo>
                  <a:cubicBezTo>
                    <a:pt x="29358" y="54874"/>
                    <a:pt x="27230" y="52811"/>
                    <a:pt x="27230" y="50272"/>
                  </a:cubicBezTo>
                  <a:cubicBezTo>
                    <a:pt x="27230" y="47733"/>
                    <a:pt x="29357" y="45670"/>
                    <a:pt x="31981" y="45670"/>
                  </a:cubicBezTo>
                  <a:close/>
                  <a:moveTo>
                    <a:pt x="19087" y="52533"/>
                  </a:moveTo>
                  <a:cubicBezTo>
                    <a:pt x="20867" y="52533"/>
                    <a:pt x="22311" y="53929"/>
                    <a:pt x="22311" y="55652"/>
                  </a:cubicBezTo>
                  <a:cubicBezTo>
                    <a:pt x="22311" y="57374"/>
                    <a:pt x="20867" y="58771"/>
                    <a:pt x="19087" y="58771"/>
                  </a:cubicBezTo>
                  <a:cubicBezTo>
                    <a:pt x="17309" y="58771"/>
                    <a:pt x="15869" y="57374"/>
                    <a:pt x="15869" y="55652"/>
                  </a:cubicBezTo>
                  <a:cubicBezTo>
                    <a:pt x="15869" y="53929"/>
                    <a:pt x="17309" y="52533"/>
                    <a:pt x="19087" y="52533"/>
                  </a:cubicBezTo>
                  <a:close/>
                  <a:moveTo>
                    <a:pt x="23922" y="1"/>
                  </a:moveTo>
                  <a:cubicBezTo>
                    <a:pt x="20435" y="1"/>
                    <a:pt x="16906" y="1091"/>
                    <a:pt x="14043" y="3494"/>
                  </a:cubicBezTo>
                  <a:cubicBezTo>
                    <a:pt x="5675" y="10519"/>
                    <a:pt x="11055" y="22473"/>
                    <a:pt x="11055" y="22473"/>
                  </a:cubicBezTo>
                  <a:cubicBezTo>
                    <a:pt x="11055" y="22473"/>
                    <a:pt x="5686" y="24871"/>
                    <a:pt x="2430" y="30316"/>
                  </a:cubicBezTo>
                  <a:cubicBezTo>
                    <a:pt x="2745" y="30264"/>
                    <a:pt x="3067" y="30236"/>
                    <a:pt x="3397" y="30236"/>
                  </a:cubicBezTo>
                  <a:cubicBezTo>
                    <a:pt x="6450" y="30236"/>
                    <a:pt x="8924" y="32632"/>
                    <a:pt x="8924" y="35587"/>
                  </a:cubicBezTo>
                  <a:cubicBezTo>
                    <a:pt x="8924" y="38547"/>
                    <a:pt x="6452" y="40943"/>
                    <a:pt x="3397" y="40943"/>
                  </a:cubicBezTo>
                  <a:cubicBezTo>
                    <a:pt x="2115" y="40943"/>
                    <a:pt x="930" y="40518"/>
                    <a:pt x="0" y="39806"/>
                  </a:cubicBezTo>
                  <a:lnTo>
                    <a:pt x="0" y="39806"/>
                  </a:lnTo>
                  <a:cubicBezTo>
                    <a:pt x="53" y="41848"/>
                    <a:pt x="355" y="43788"/>
                    <a:pt x="878" y="45605"/>
                  </a:cubicBezTo>
                  <a:lnTo>
                    <a:pt x="953" y="45581"/>
                  </a:lnTo>
                  <a:cubicBezTo>
                    <a:pt x="2071" y="44434"/>
                    <a:pt x="3658" y="43722"/>
                    <a:pt x="5413" y="43717"/>
                  </a:cubicBezTo>
                  <a:cubicBezTo>
                    <a:pt x="8806" y="43717"/>
                    <a:pt x="11557" y="46384"/>
                    <a:pt x="11557" y="49668"/>
                  </a:cubicBezTo>
                  <a:cubicBezTo>
                    <a:pt x="11557" y="52334"/>
                    <a:pt x="9744" y="54589"/>
                    <a:pt x="7248" y="55345"/>
                  </a:cubicBezTo>
                  <a:lnTo>
                    <a:pt x="7163" y="55444"/>
                  </a:lnTo>
                  <a:cubicBezTo>
                    <a:pt x="10461" y="58270"/>
                    <a:pt x="14699" y="60049"/>
                    <a:pt x="19422" y="60432"/>
                  </a:cubicBezTo>
                  <a:cubicBezTo>
                    <a:pt x="20115" y="60488"/>
                    <a:pt x="20813" y="60516"/>
                    <a:pt x="21513" y="60516"/>
                  </a:cubicBezTo>
                  <a:cubicBezTo>
                    <a:pt x="31977" y="60516"/>
                    <a:pt x="42813" y="54265"/>
                    <a:pt x="43932" y="42500"/>
                  </a:cubicBezTo>
                  <a:cubicBezTo>
                    <a:pt x="44230" y="39354"/>
                    <a:pt x="43849" y="36541"/>
                    <a:pt x="43097" y="34082"/>
                  </a:cubicBezTo>
                  <a:cubicBezTo>
                    <a:pt x="42709" y="34193"/>
                    <a:pt x="42293" y="34246"/>
                    <a:pt x="41866" y="34246"/>
                  </a:cubicBezTo>
                  <a:cubicBezTo>
                    <a:pt x="41857" y="34246"/>
                    <a:pt x="41849" y="34246"/>
                    <a:pt x="41841" y="34245"/>
                  </a:cubicBezTo>
                  <a:cubicBezTo>
                    <a:pt x="39218" y="34245"/>
                    <a:pt x="37089" y="32188"/>
                    <a:pt x="37089" y="29649"/>
                  </a:cubicBezTo>
                  <a:cubicBezTo>
                    <a:pt x="37089" y="28238"/>
                    <a:pt x="37745" y="26975"/>
                    <a:pt x="38778" y="26130"/>
                  </a:cubicBezTo>
                  <a:lnTo>
                    <a:pt x="38825" y="26092"/>
                  </a:lnTo>
                  <a:cubicBezTo>
                    <a:pt x="37008" y="23827"/>
                    <a:pt x="35413" y="22624"/>
                    <a:pt x="35413" y="22624"/>
                  </a:cubicBezTo>
                  <a:cubicBezTo>
                    <a:pt x="35413" y="22624"/>
                    <a:pt x="40237" y="18463"/>
                    <a:pt x="38552" y="10520"/>
                  </a:cubicBezTo>
                  <a:cubicBezTo>
                    <a:pt x="37177" y="4032"/>
                    <a:pt x="30626" y="1"/>
                    <a:pt x="23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5575;p59">
              <a:extLst>
                <a:ext uri="{FF2B5EF4-FFF2-40B4-BE49-F238E27FC236}">
                  <a16:creationId xmlns:a16="http://schemas.microsoft.com/office/drawing/2014/main" id="{E2020F69-CB0D-4E43-B0B3-9680FD02E504}"/>
                </a:ext>
              </a:extLst>
            </p:cNvPr>
            <p:cNvSpPr/>
            <p:nvPr/>
          </p:nvSpPr>
          <p:spPr>
            <a:xfrm>
              <a:off x="5519992" y="1255670"/>
              <a:ext cx="92073" cy="92086"/>
            </a:xfrm>
            <a:custGeom>
              <a:avLst/>
              <a:gdLst/>
              <a:ahLst/>
              <a:cxnLst/>
              <a:rect l="l" t="t" r="r" b="b"/>
              <a:pathLst>
                <a:path w="7547" h="7548" extrusionOk="0">
                  <a:moveTo>
                    <a:pt x="3773" y="1"/>
                  </a:moveTo>
                  <a:cubicBezTo>
                    <a:pt x="1689" y="1"/>
                    <a:pt x="0" y="1689"/>
                    <a:pt x="0" y="3774"/>
                  </a:cubicBezTo>
                  <a:cubicBezTo>
                    <a:pt x="0" y="5857"/>
                    <a:pt x="1689" y="7548"/>
                    <a:pt x="3773" y="7548"/>
                  </a:cubicBezTo>
                  <a:cubicBezTo>
                    <a:pt x="5858" y="7548"/>
                    <a:pt x="7547" y="5857"/>
                    <a:pt x="7547" y="3774"/>
                  </a:cubicBezTo>
                  <a:cubicBezTo>
                    <a:pt x="7547" y="1689"/>
                    <a:pt x="5858"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5576;p59">
              <a:extLst>
                <a:ext uri="{FF2B5EF4-FFF2-40B4-BE49-F238E27FC236}">
                  <a16:creationId xmlns:a16="http://schemas.microsoft.com/office/drawing/2014/main" id="{E3C2388D-1142-4396-8A30-D5FE6AA42650}"/>
                </a:ext>
              </a:extLst>
            </p:cNvPr>
            <p:cNvSpPr/>
            <p:nvPr/>
          </p:nvSpPr>
          <p:spPr>
            <a:xfrm>
              <a:off x="5514221" y="1249911"/>
              <a:ext cx="103615" cy="103615"/>
            </a:xfrm>
            <a:custGeom>
              <a:avLst/>
              <a:gdLst/>
              <a:ahLst/>
              <a:cxnLst/>
              <a:rect l="l" t="t" r="r" b="b"/>
              <a:pathLst>
                <a:path w="8493" h="8493" extrusionOk="0">
                  <a:moveTo>
                    <a:pt x="4246" y="944"/>
                  </a:moveTo>
                  <a:cubicBezTo>
                    <a:pt x="6068" y="944"/>
                    <a:pt x="7548" y="2425"/>
                    <a:pt x="7548" y="4246"/>
                  </a:cubicBezTo>
                  <a:cubicBezTo>
                    <a:pt x="7548" y="6067"/>
                    <a:pt x="6068" y="7547"/>
                    <a:pt x="4246" y="7547"/>
                  </a:cubicBezTo>
                  <a:cubicBezTo>
                    <a:pt x="2426" y="7547"/>
                    <a:pt x="945" y="6067"/>
                    <a:pt x="945" y="4246"/>
                  </a:cubicBezTo>
                  <a:cubicBezTo>
                    <a:pt x="945" y="2425"/>
                    <a:pt x="2426" y="944"/>
                    <a:pt x="4246" y="944"/>
                  </a:cubicBezTo>
                  <a:close/>
                  <a:moveTo>
                    <a:pt x="4246" y="0"/>
                  </a:moveTo>
                  <a:cubicBezTo>
                    <a:pt x="1905" y="0"/>
                    <a:pt x="0" y="1905"/>
                    <a:pt x="0" y="4246"/>
                  </a:cubicBezTo>
                  <a:cubicBezTo>
                    <a:pt x="0" y="6588"/>
                    <a:pt x="1906" y="8492"/>
                    <a:pt x="4246" y="8492"/>
                  </a:cubicBezTo>
                  <a:cubicBezTo>
                    <a:pt x="6587" y="8492"/>
                    <a:pt x="8493" y="6586"/>
                    <a:pt x="8492" y="4246"/>
                  </a:cubicBezTo>
                  <a:cubicBezTo>
                    <a:pt x="8492" y="1904"/>
                    <a:pt x="6587" y="0"/>
                    <a:pt x="4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5577;p59">
              <a:extLst>
                <a:ext uri="{FF2B5EF4-FFF2-40B4-BE49-F238E27FC236}">
                  <a16:creationId xmlns:a16="http://schemas.microsoft.com/office/drawing/2014/main" id="{E6A97356-8388-4EFC-B56A-60F295468EEF}"/>
                </a:ext>
              </a:extLst>
            </p:cNvPr>
            <p:cNvSpPr/>
            <p:nvPr/>
          </p:nvSpPr>
          <p:spPr>
            <a:xfrm>
              <a:off x="5681822" y="1255670"/>
              <a:ext cx="92073" cy="92086"/>
            </a:xfrm>
            <a:custGeom>
              <a:avLst/>
              <a:gdLst/>
              <a:ahLst/>
              <a:cxnLst/>
              <a:rect l="l" t="t" r="r" b="b"/>
              <a:pathLst>
                <a:path w="7547" h="7548" extrusionOk="0">
                  <a:moveTo>
                    <a:pt x="3773" y="1"/>
                  </a:moveTo>
                  <a:cubicBezTo>
                    <a:pt x="1689" y="1"/>
                    <a:pt x="0" y="1689"/>
                    <a:pt x="0" y="3774"/>
                  </a:cubicBezTo>
                  <a:cubicBezTo>
                    <a:pt x="0" y="5857"/>
                    <a:pt x="1689" y="7548"/>
                    <a:pt x="3773" y="7548"/>
                  </a:cubicBezTo>
                  <a:cubicBezTo>
                    <a:pt x="5858" y="7548"/>
                    <a:pt x="7546" y="5857"/>
                    <a:pt x="7546" y="3774"/>
                  </a:cubicBezTo>
                  <a:cubicBezTo>
                    <a:pt x="7546" y="1689"/>
                    <a:pt x="5858"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5578;p59">
              <a:extLst>
                <a:ext uri="{FF2B5EF4-FFF2-40B4-BE49-F238E27FC236}">
                  <a16:creationId xmlns:a16="http://schemas.microsoft.com/office/drawing/2014/main" id="{77DC2410-0B6B-4F88-90A8-0237AED213FE}"/>
                </a:ext>
              </a:extLst>
            </p:cNvPr>
            <p:cNvSpPr/>
            <p:nvPr/>
          </p:nvSpPr>
          <p:spPr>
            <a:xfrm>
              <a:off x="5676039" y="1249911"/>
              <a:ext cx="103627" cy="103615"/>
            </a:xfrm>
            <a:custGeom>
              <a:avLst/>
              <a:gdLst/>
              <a:ahLst/>
              <a:cxnLst/>
              <a:rect l="l" t="t" r="r" b="b"/>
              <a:pathLst>
                <a:path w="8494" h="8493" extrusionOk="0">
                  <a:moveTo>
                    <a:pt x="4247" y="944"/>
                  </a:moveTo>
                  <a:cubicBezTo>
                    <a:pt x="6067" y="944"/>
                    <a:pt x="7549" y="2425"/>
                    <a:pt x="7549" y="4246"/>
                  </a:cubicBezTo>
                  <a:cubicBezTo>
                    <a:pt x="7549" y="6067"/>
                    <a:pt x="6067" y="7547"/>
                    <a:pt x="4247" y="7547"/>
                  </a:cubicBezTo>
                  <a:cubicBezTo>
                    <a:pt x="2426" y="7547"/>
                    <a:pt x="945" y="6067"/>
                    <a:pt x="945" y="4246"/>
                  </a:cubicBezTo>
                  <a:cubicBezTo>
                    <a:pt x="945" y="2425"/>
                    <a:pt x="2426" y="944"/>
                    <a:pt x="4247" y="944"/>
                  </a:cubicBezTo>
                  <a:close/>
                  <a:moveTo>
                    <a:pt x="4247" y="0"/>
                  </a:moveTo>
                  <a:cubicBezTo>
                    <a:pt x="1906" y="0"/>
                    <a:pt x="1" y="1905"/>
                    <a:pt x="1" y="4246"/>
                  </a:cubicBezTo>
                  <a:cubicBezTo>
                    <a:pt x="1" y="6588"/>
                    <a:pt x="1907" y="8492"/>
                    <a:pt x="4247" y="8492"/>
                  </a:cubicBezTo>
                  <a:cubicBezTo>
                    <a:pt x="6589" y="8492"/>
                    <a:pt x="8494" y="6586"/>
                    <a:pt x="8491" y="4246"/>
                  </a:cubicBezTo>
                  <a:cubicBezTo>
                    <a:pt x="8491" y="1904"/>
                    <a:pt x="6589" y="0"/>
                    <a:pt x="4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5579;p59">
              <a:extLst>
                <a:ext uri="{FF2B5EF4-FFF2-40B4-BE49-F238E27FC236}">
                  <a16:creationId xmlns:a16="http://schemas.microsoft.com/office/drawing/2014/main" id="{B802A19E-E86C-48F3-8D8B-A02F678985C7}"/>
                </a:ext>
              </a:extLst>
            </p:cNvPr>
            <p:cNvSpPr/>
            <p:nvPr/>
          </p:nvSpPr>
          <p:spPr>
            <a:xfrm>
              <a:off x="5605604" y="1284073"/>
              <a:ext cx="82753" cy="23400"/>
            </a:xfrm>
            <a:custGeom>
              <a:avLst/>
              <a:gdLst/>
              <a:ahLst/>
              <a:cxnLst/>
              <a:rect l="l" t="t" r="r" b="b"/>
              <a:pathLst>
                <a:path w="6783" h="1918" extrusionOk="0">
                  <a:moveTo>
                    <a:pt x="3440" y="0"/>
                  </a:moveTo>
                  <a:cubicBezTo>
                    <a:pt x="1583" y="0"/>
                    <a:pt x="252" y="1065"/>
                    <a:pt x="232" y="1081"/>
                  </a:cubicBezTo>
                  <a:cubicBezTo>
                    <a:pt x="31" y="1246"/>
                    <a:pt x="1" y="1541"/>
                    <a:pt x="166" y="1743"/>
                  </a:cubicBezTo>
                  <a:cubicBezTo>
                    <a:pt x="259" y="1858"/>
                    <a:pt x="395" y="1917"/>
                    <a:pt x="532" y="1917"/>
                  </a:cubicBezTo>
                  <a:cubicBezTo>
                    <a:pt x="637" y="1917"/>
                    <a:pt x="742" y="1882"/>
                    <a:pt x="829" y="1811"/>
                  </a:cubicBezTo>
                  <a:cubicBezTo>
                    <a:pt x="895" y="1759"/>
                    <a:pt x="1938" y="936"/>
                    <a:pt x="3408" y="936"/>
                  </a:cubicBezTo>
                  <a:cubicBezTo>
                    <a:pt x="4172" y="936"/>
                    <a:pt x="5052" y="1158"/>
                    <a:pt x="5970" y="1827"/>
                  </a:cubicBezTo>
                  <a:cubicBezTo>
                    <a:pt x="6054" y="1888"/>
                    <a:pt x="6150" y="1918"/>
                    <a:pt x="6247" y="1918"/>
                  </a:cubicBezTo>
                  <a:cubicBezTo>
                    <a:pt x="6391" y="1918"/>
                    <a:pt x="6535" y="1851"/>
                    <a:pt x="6628" y="1724"/>
                  </a:cubicBezTo>
                  <a:cubicBezTo>
                    <a:pt x="6782" y="1514"/>
                    <a:pt x="6735" y="1218"/>
                    <a:pt x="6525" y="1064"/>
                  </a:cubicBezTo>
                  <a:cubicBezTo>
                    <a:pt x="5431" y="267"/>
                    <a:pt x="4370" y="0"/>
                    <a:pt x="3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5580;p59">
              <a:extLst>
                <a:ext uri="{FF2B5EF4-FFF2-40B4-BE49-F238E27FC236}">
                  <a16:creationId xmlns:a16="http://schemas.microsoft.com/office/drawing/2014/main" id="{406E1AEB-3FE1-446C-97D9-E525BD029F8B}"/>
                </a:ext>
              </a:extLst>
            </p:cNvPr>
            <p:cNvSpPr/>
            <p:nvPr/>
          </p:nvSpPr>
          <p:spPr>
            <a:xfrm>
              <a:off x="5622551" y="1309511"/>
              <a:ext cx="50898" cy="30951"/>
            </a:xfrm>
            <a:custGeom>
              <a:avLst/>
              <a:gdLst/>
              <a:ahLst/>
              <a:cxnLst/>
              <a:rect l="l" t="t" r="r" b="b"/>
              <a:pathLst>
                <a:path w="4172" h="2537" extrusionOk="0">
                  <a:moveTo>
                    <a:pt x="3916" y="1"/>
                  </a:moveTo>
                  <a:cubicBezTo>
                    <a:pt x="3814" y="1"/>
                    <a:pt x="3719" y="67"/>
                    <a:pt x="3688" y="168"/>
                  </a:cubicBezTo>
                  <a:lnTo>
                    <a:pt x="3654" y="273"/>
                  </a:lnTo>
                  <a:cubicBezTo>
                    <a:pt x="3654" y="273"/>
                    <a:pt x="3632" y="344"/>
                    <a:pt x="3594" y="470"/>
                  </a:cubicBezTo>
                  <a:cubicBezTo>
                    <a:pt x="3550" y="599"/>
                    <a:pt x="3480" y="781"/>
                    <a:pt x="3370" y="963"/>
                  </a:cubicBezTo>
                  <a:cubicBezTo>
                    <a:pt x="3317" y="1056"/>
                    <a:pt x="3247" y="1143"/>
                    <a:pt x="3173" y="1225"/>
                  </a:cubicBezTo>
                  <a:cubicBezTo>
                    <a:pt x="3100" y="1308"/>
                    <a:pt x="3007" y="1370"/>
                    <a:pt x="2915" y="1431"/>
                  </a:cubicBezTo>
                  <a:lnTo>
                    <a:pt x="2760" y="1506"/>
                  </a:lnTo>
                  <a:cubicBezTo>
                    <a:pt x="2702" y="1522"/>
                    <a:pt x="2644" y="1534"/>
                    <a:pt x="2588" y="1556"/>
                  </a:cubicBezTo>
                  <a:cubicBezTo>
                    <a:pt x="2533" y="1564"/>
                    <a:pt x="2479" y="1572"/>
                    <a:pt x="2426" y="1585"/>
                  </a:cubicBezTo>
                  <a:cubicBezTo>
                    <a:pt x="2361" y="1595"/>
                    <a:pt x="2258" y="1591"/>
                    <a:pt x="2176" y="1595"/>
                  </a:cubicBezTo>
                  <a:cubicBezTo>
                    <a:pt x="2071" y="1590"/>
                    <a:pt x="1899" y="1590"/>
                    <a:pt x="1781" y="1558"/>
                  </a:cubicBezTo>
                  <a:cubicBezTo>
                    <a:pt x="1714" y="1548"/>
                    <a:pt x="1651" y="1532"/>
                    <a:pt x="1593" y="1511"/>
                  </a:cubicBezTo>
                  <a:cubicBezTo>
                    <a:pt x="1530" y="1496"/>
                    <a:pt x="1473" y="1475"/>
                    <a:pt x="1418" y="1448"/>
                  </a:cubicBezTo>
                  <a:cubicBezTo>
                    <a:pt x="1308" y="1402"/>
                    <a:pt x="1209" y="1339"/>
                    <a:pt x="1119" y="1271"/>
                  </a:cubicBezTo>
                  <a:cubicBezTo>
                    <a:pt x="1030" y="1202"/>
                    <a:pt x="952" y="1121"/>
                    <a:pt x="882" y="1045"/>
                  </a:cubicBezTo>
                  <a:cubicBezTo>
                    <a:pt x="746" y="884"/>
                    <a:pt x="653" y="717"/>
                    <a:pt x="593" y="598"/>
                  </a:cubicBezTo>
                  <a:cubicBezTo>
                    <a:pt x="533" y="472"/>
                    <a:pt x="508" y="420"/>
                    <a:pt x="508" y="413"/>
                  </a:cubicBezTo>
                  <a:cubicBezTo>
                    <a:pt x="493" y="286"/>
                    <a:pt x="383" y="193"/>
                    <a:pt x="260" y="193"/>
                  </a:cubicBezTo>
                  <a:cubicBezTo>
                    <a:pt x="251" y="193"/>
                    <a:pt x="242" y="193"/>
                    <a:pt x="233" y="194"/>
                  </a:cubicBezTo>
                  <a:cubicBezTo>
                    <a:pt x="98" y="211"/>
                    <a:pt x="1" y="335"/>
                    <a:pt x="17" y="471"/>
                  </a:cubicBezTo>
                  <a:lnTo>
                    <a:pt x="17" y="471"/>
                  </a:lnTo>
                  <a:cubicBezTo>
                    <a:pt x="17" y="474"/>
                    <a:pt x="11" y="592"/>
                    <a:pt x="29" y="751"/>
                  </a:cubicBezTo>
                  <a:cubicBezTo>
                    <a:pt x="51" y="924"/>
                    <a:pt x="100" y="1175"/>
                    <a:pt x="247" y="1451"/>
                  </a:cubicBezTo>
                  <a:cubicBezTo>
                    <a:pt x="321" y="1589"/>
                    <a:pt x="415" y="1737"/>
                    <a:pt x="545" y="1871"/>
                  </a:cubicBezTo>
                  <a:cubicBezTo>
                    <a:pt x="669" y="2007"/>
                    <a:pt x="823" y="2142"/>
                    <a:pt x="1005" y="2237"/>
                  </a:cubicBezTo>
                  <a:cubicBezTo>
                    <a:pt x="1092" y="2292"/>
                    <a:pt x="1186" y="2334"/>
                    <a:pt x="1284" y="2371"/>
                  </a:cubicBezTo>
                  <a:cubicBezTo>
                    <a:pt x="1381" y="2416"/>
                    <a:pt x="1481" y="2442"/>
                    <a:pt x="1583" y="2463"/>
                  </a:cubicBezTo>
                  <a:cubicBezTo>
                    <a:pt x="1685" y="2490"/>
                    <a:pt x="1788" y="2509"/>
                    <a:pt x="1891" y="2515"/>
                  </a:cubicBezTo>
                  <a:lnTo>
                    <a:pt x="2044" y="2531"/>
                  </a:lnTo>
                  <a:lnTo>
                    <a:pt x="2082" y="2535"/>
                  </a:lnTo>
                  <a:lnTo>
                    <a:pt x="2091" y="2536"/>
                  </a:lnTo>
                  <a:lnTo>
                    <a:pt x="2149" y="2536"/>
                  </a:lnTo>
                  <a:lnTo>
                    <a:pt x="2213" y="2533"/>
                  </a:lnTo>
                  <a:cubicBezTo>
                    <a:pt x="2304" y="2527"/>
                    <a:pt x="2378" y="2530"/>
                    <a:pt x="2483" y="2516"/>
                  </a:cubicBezTo>
                  <a:cubicBezTo>
                    <a:pt x="2598" y="2498"/>
                    <a:pt x="2715" y="2478"/>
                    <a:pt x="2828" y="2451"/>
                  </a:cubicBezTo>
                  <a:cubicBezTo>
                    <a:pt x="2932" y="2417"/>
                    <a:pt x="3034" y="2375"/>
                    <a:pt x="3133" y="2333"/>
                  </a:cubicBezTo>
                  <a:cubicBezTo>
                    <a:pt x="3229" y="2277"/>
                    <a:pt x="3325" y="2227"/>
                    <a:pt x="3412" y="2165"/>
                  </a:cubicBezTo>
                  <a:cubicBezTo>
                    <a:pt x="3761" y="1908"/>
                    <a:pt x="3959" y="1556"/>
                    <a:pt x="4056" y="1265"/>
                  </a:cubicBezTo>
                  <a:cubicBezTo>
                    <a:pt x="4155" y="970"/>
                    <a:pt x="4171" y="722"/>
                    <a:pt x="4172" y="551"/>
                  </a:cubicBezTo>
                  <a:cubicBezTo>
                    <a:pt x="4171" y="379"/>
                    <a:pt x="4151" y="279"/>
                    <a:pt x="4153" y="273"/>
                  </a:cubicBezTo>
                  <a:cubicBezTo>
                    <a:pt x="4168" y="159"/>
                    <a:pt x="4101" y="47"/>
                    <a:pt x="3987" y="12"/>
                  </a:cubicBezTo>
                  <a:cubicBezTo>
                    <a:pt x="3963" y="4"/>
                    <a:pt x="3939" y="1"/>
                    <a:pt x="3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5581;p59">
              <a:extLst>
                <a:ext uri="{FF2B5EF4-FFF2-40B4-BE49-F238E27FC236}">
                  <a16:creationId xmlns:a16="http://schemas.microsoft.com/office/drawing/2014/main" id="{4C0E9FB8-B2FC-4DFD-9CDA-4367F4AF1D7D}"/>
                </a:ext>
              </a:extLst>
            </p:cNvPr>
            <p:cNvSpPr/>
            <p:nvPr/>
          </p:nvSpPr>
          <p:spPr>
            <a:xfrm>
              <a:off x="5613291" y="1183075"/>
              <a:ext cx="12639" cy="29817"/>
            </a:xfrm>
            <a:custGeom>
              <a:avLst/>
              <a:gdLst/>
              <a:ahLst/>
              <a:cxnLst/>
              <a:rect l="l" t="t" r="r" b="b"/>
              <a:pathLst>
                <a:path w="1036" h="2444" extrusionOk="0">
                  <a:moveTo>
                    <a:pt x="135" y="0"/>
                  </a:moveTo>
                  <a:cubicBezTo>
                    <a:pt x="131" y="0"/>
                    <a:pt x="127" y="1"/>
                    <a:pt x="122" y="1"/>
                  </a:cubicBezTo>
                  <a:cubicBezTo>
                    <a:pt x="51" y="9"/>
                    <a:pt x="1" y="72"/>
                    <a:pt x="8" y="142"/>
                  </a:cubicBezTo>
                  <a:cubicBezTo>
                    <a:pt x="8" y="142"/>
                    <a:pt x="24" y="294"/>
                    <a:pt x="72" y="513"/>
                  </a:cubicBezTo>
                  <a:cubicBezTo>
                    <a:pt x="100" y="622"/>
                    <a:pt x="124" y="751"/>
                    <a:pt x="165" y="884"/>
                  </a:cubicBezTo>
                  <a:cubicBezTo>
                    <a:pt x="207" y="1018"/>
                    <a:pt x="252" y="1160"/>
                    <a:pt x="296" y="1301"/>
                  </a:cubicBezTo>
                  <a:cubicBezTo>
                    <a:pt x="398" y="1579"/>
                    <a:pt x="506" y="1856"/>
                    <a:pt x="609" y="2056"/>
                  </a:cubicBezTo>
                  <a:cubicBezTo>
                    <a:pt x="708" y="2257"/>
                    <a:pt x="792" y="2385"/>
                    <a:pt x="792" y="2385"/>
                  </a:cubicBezTo>
                  <a:cubicBezTo>
                    <a:pt x="815" y="2421"/>
                    <a:pt x="856" y="2443"/>
                    <a:pt x="903" y="2443"/>
                  </a:cubicBezTo>
                  <a:cubicBezTo>
                    <a:pt x="906" y="2443"/>
                    <a:pt x="909" y="2443"/>
                    <a:pt x="912" y="2443"/>
                  </a:cubicBezTo>
                  <a:cubicBezTo>
                    <a:pt x="983" y="2436"/>
                    <a:pt x="1035" y="2373"/>
                    <a:pt x="1028" y="2303"/>
                  </a:cubicBezTo>
                  <a:cubicBezTo>
                    <a:pt x="1028" y="2303"/>
                    <a:pt x="1014" y="2151"/>
                    <a:pt x="965" y="1932"/>
                  </a:cubicBezTo>
                  <a:cubicBezTo>
                    <a:pt x="920" y="1711"/>
                    <a:pt x="833" y="1427"/>
                    <a:pt x="740" y="1145"/>
                  </a:cubicBezTo>
                  <a:cubicBezTo>
                    <a:pt x="686" y="1006"/>
                    <a:pt x="633" y="868"/>
                    <a:pt x="582" y="738"/>
                  </a:cubicBezTo>
                  <a:cubicBezTo>
                    <a:pt x="530" y="609"/>
                    <a:pt x="469" y="492"/>
                    <a:pt x="424" y="391"/>
                  </a:cubicBezTo>
                  <a:cubicBezTo>
                    <a:pt x="325" y="188"/>
                    <a:pt x="243" y="61"/>
                    <a:pt x="243" y="61"/>
                  </a:cubicBezTo>
                  <a:cubicBezTo>
                    <a:pt x="220" y="24"/>
                    <a:pt x="180" y="0"/>
                    <a:pt x="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5582;p59">
              <a:extLst>
                <a:ext uri="{FF2B5EF4-FFF2-40B4-BE49-F238E27FC236}">
                  <a16:creationId xmlns:a16="http://schemas.microsoft.com/office/drawing/2014/main" id="{A925D7FA-7455-496F-ACE2-F15F3B6BCAB3}"/>
                </a:ext>
              </a:extLst>
            </p:cNvPr>
            <p:cNvSpPr/>
            <p:nvPr/>
          </p:nvSpPr>
          <p:spPr>
            <a:xfrm>
              <a:off x="5643378" y="1163200"/>
              <a:ext cx="5722" cy="46336"/>
            </a:xfrm>
            <a:custGeom>
              <a:avLst/>
              <a:gdLst/>
              <a:ahLst/>
              <a:cxnLst/>
              <a:rect l="l" t="t" r="r" b="b"/>
              <a:pathLst>
                <a:path w="469" h="3798" extrusionOk="0">
                  <a:moveTo>
                    <a:pt x="231" y="0"/>
                  </a:moveTo>
                  <a:cubicBezTo>
                    <a:pt x="171" y="0"/>
                    <a:pt x="120" y="44"/>
                    <a:pt x="110" y="107"/>
                  </a:cubicBezTo>
                  <a:cubicBezTo>
                    <a:pt x="110" y="107"/>
                    <a:pt x="76" y="329"/>
                    <a:pt x="49" y="667"/>
                  </a:cubicBezTo>
                  <a:cubicBezTo>
                    <a:pt x="39" y="835"/>
                    <a:pt x="22" y="1031"/>
                    <a:pt x="14" y="1241"/>
                  </a:cubicBezTo>
                  <a:cubicBezTo>
                    <a:pt x="11" y="1451"/>
                    <a:pt x="6" y="1676"/>
                    <a:pt x="1" y="1900"/>
                  </a:cubicBezTo>
                  <a:cubicBezTo>
                    <a:pt x="6" y="2348"/>
                    <a:pt x="17" y="2795"/>
                    <a:pt x="48" y="3133"/>
                  </a:cubicBezTo>
                  <a:cubicBezTo>
                    <a:pt x="75" y="3469"/>
                    <a:pt x="112" y="3693"/>
                    <a:pt x="112" y="3693"/>
                  </a:cubicBezTo>
                  <a:cubicBezTo>
                    <a:pt x="121" y="3745"/>
                    <a:pt x="161" y="3788"/>
                    <a:pt x="213" y="3796"/>
                  </a:cubicBezTo>
                  <a:cubicBezTo>
                    <a:pt x="220" y="3797"/>
                    <a:pt x="227" y="3798"/>
                    <a:pt x="234" y="3798"/>
                  </a:cubicBezTo>
                  <a:cubicBezTo>
                    <a:pt x="295" y="3798"/>
                    <a:pt x="348" y="3754"/>
                    <a:pt x="358" y="3693"/>
                  </a:cubicBezTo>
                  <a:cubicBezTo>
                    <a:pt x="358" y="3693"/>
                    <a:pt x="396" y="3469"/>
                    <a:pt x="422" y="3133"/>
                  </a:cubicBezTo>
                  <a:cubicBezTo>
                    <a:pt x="452" y="2797"/>
                    <a:pt x="464" y="2348"/>
                    <a:pt x="469" y="1900"/>
                  </a:cubicBezTo>
                  <a:cubicBezTo>
                    <a:pt x="464" y="1675"/>
                    <a:pt x="459" y="1451"/>
                    <a:pt x="454" y="1241"/>
                  </a:cubicBezTo>
                  <a:cubicBezTo>
                    <a:pt x="448" y="1031"/>
                    <a:pt x="430" y="835"/>
                    <a:pt x="421" y="667"/>
                  </a:cubicBezTo>
                  <a:cubicBezTo>
                    <a:pt x="394" y="329"/>
                    <a:pt x="359" y="107"/>
                    <a:pt x="359" y="107"/>
                  </a:cubicBezTo>
                  <a:cubicBezTo>
                    <a:pt x="351" y="54"/>
                    <a:pt x="310" y="9"/>
                    <a:pt x="254" y="2"/>
                  </a:cubicBezTo>
                  <a:cubicBezTo>
                    <a:pt x="246" y="1"/>
                    <a:pt x="239" y="0"/>
                    <a:pt x="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5583;p59">
              <a:extLst>
                <a:ext uri="{FF2B5EF4-FFF2-40B4-BE49-F238E27FC236}">
                  <a16:creationId xmlns:a16="http://schemas.microsoft.com/office/drawing/2014/main" id="{58013C27-98AA-4211-9DED-61076895779E}"/>
                </a:ext>
              </a:extLst>
            </p:cNvPr>
            <p:cNvSpPr/>
            <p:nvPr/>
          </p:nvSpPr>
          <p:spPr>
            <a:xfrm>
              <a:off x="5670061" y="1178963"/>
              <a:ext cx="11200" cy="33928"/>
            </a:xfrm>
            <a:custGeom>
              <a:avLst/>
              <a:gdLst/>
              <a:ahLst/>
              <a:cxnLst/>
              <a:rect l="l" t="t" r="r" b="b"/>
              <a:pathLst>
                <a:path w="918" h="2781" extrusionOk="0">
                  <a:moveTo>
                    <a:pt x="788" y="1"/>
                  </a:moveTo>
                  <a:cubicBezTo>
                    <a:pt x="741" y="1"/>
                    <a:pt x="696" y="27"/>
                    <a:pt x="674" y="72"/>
                  </a:cubicBezTo>
                  <a:cubicBezTo>
                    <a:pt x="674" y="72"/>
                    <a:pt x="598" y="223"/>
                    <a:pt x="510" y="458"/>
                  </a:cubicBezTo>
                  <a:cubicBezTo>
                    <a:pt x="469" y="576"/>
                    <a:pt x="413" y="713"/>
                    <a:pt x="368" y="863"/>
                  </a:cubicBezTo>
                  <a:cubicBezTo>
                    <a:pt x="325" y="1012"/>
                    <a:pt x="278" y="1173"/>
                    <a:pt x="231" y="1333"/>
                  </a:cubicBezTo>
                  <a:cubicBezTo>
                    <a:pt x="152" y="1657"/>
                    <a:pt x="79" y="1982"/>
                    <a:pt x="46" y="2231"/>
                  </a:cubicBezTo>
                  <a:cubicBezTo>
                    <a:pt x="9" y="2479"/>
                    <a:pt x="3" y="2650"/>
                    <a:pt x="3" y="2650"/>
                  </a:cubicBezTo>
                  <a:cubicBezTo>
                    <a:pt x="1" y="2697"/>
                    <a:pt x="26" y="2744"/>
                    <a:pt x="69" y="2766"/>
                  </a:cubicBezTo>
                  <a:cubicBezTo>
                    <a:pt x="88" y="2776"/>
                    <a:pt x="108" y="2781"/>
                    <a:pt x="127" y="2781"/>
                  </a:cubicBezTo>
                  <a:cubicBezTo>
                    <a:pt x="173" y="2781"/>
                    <a:pt x="217" y="2756"/>
                    <a:pt x="240" y="2712"/>
                  </a:cubicBezTo>
                  <a:cubicBezTo>
                    <a:pt x="240" y="2712"/>
                    <a:pt x="318" y="2560"/>
                    <a:pt x="407" y="2325"/>
                  </a:cubicBezTo>
                  <a:cubicBezTo>
                    <a:pt x="500" y="2091"/>
                    <a:pt x="595" y="1773"/>
                    <a:pt x="684" y="1451"/>
                  </a:cubicBezTo>
                  <a:cubicBezTo>
                    <a:pt x="722" y="1289"/>
                    <a:pt x="758" y="1126"/>
                    <a:pt x="794" y="974"/>
                  </a:cubicBezTo>
                  <a:cubicBezTo>
                    <a:pt x="828" y="822"/>
                    <a:pt x="846" y="675"/>
                    <a:pt x="868" y="552"/>
                  </a:cubicBezTo>
                  <a:cubicBezTo>
                    <a:pt x="905" y="305"/>
                    <a:pt x="914" y="134"/>
                    <a:pt x="914" y="134"/>
                  </a:cubicBezTo>
                  <a:cubicBezTo>
                    <a:pt x="917" y="86"/>
                    <a:pt x="891" y="38"/>
                    <a:pt x="844" y="14"/>
                  </a:cubicBezTo>
                  <a:cubicBezTo>
                    <a:pt x="826" y="5"/>
                    <a:pt x="807" y="1"/>
                    <a:pt x="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5584;p59">
              <a:extLst>
                <a:ext uri="{FF2B5EF4-FFF2-40B4-BE49-F238E27FC236}">
                  <a16:creationId xmlns:a16="http://schemas.microsoft.com/office/drawing/2014/main" id="{CD54AC1D-EBBC-466E-B976-E7207CC04E26}"/>
                </a:ext>
              </a:extLst>
            </p:cNvPr>
            <p:cNvSpPr/>
            <p:nvPr/>
          </p:nvSpPr>
          <p:spPr>
            <a:xfrm>
              <a:off x="5490722" y="1517669"/>
              <a:ext cx="90207" cy="59011"/>
            </a:xfrm>
            <a:custGeom>
              <a:avLst/>
              <a:gdLst/>
              <a:ahLst/>
              <a:cxnLst/>
              <a:rect l="l" t="t" r="r" b="b"/>
              <a:pathLst>
                <a:path w="7394" h="4837" extrusionOk="0">
                  <a:moveTo>
                    <a:pt x="7142" y="1"/>
                  </a:moveTo>
                  <a:cubicBezTo>
                    <a:pt x="7027" y="1"/>
                    <a:pt x="6926" y="84"/>
                    <a:pt x="6908" y="201"/>
                  </a:cubicBezTo>
                  <a:cubicBezTo>
                    <a:pt x="6900" y="243"/>
                    <a:pt x="6230" y="4366"/>
                    <a:pt x="3461" y="4366"/>
                  </a:cubicBezTo>
                  <a:cubicBezTo>
                    <a:pt x="3389" y="4366"/>
                    <a:pt x="3315" y="4363"/>
                    <a:pt x="3241" y="4357"/>
                  </a:cubicBezTo>
                  <a:cubicBezTo>
                    <a:pt x="2412" y="4295"/>
                    <a:pt x="1771" y="3997"/>
                    <a:pt x="1334" y="3469"/>
                  </a:cubicBezTo>
                  <a:cubicBezTo>
                    <a:pt x="494" y="2454"/>
                    <a:pt x="660" y="908"/>
                    <a:pt x="661" y="892"/>
                  </a:cubicBezTo>
                  <a:cubicBezTo>
                    <a:pt x="675" y="763"/>
                    <a:pt x="582" y="646"/>
                    <a:pt x="453" y="631"/>
                  </a:cubicBezTo>
                  <a:cubicBezTo>
                    <a:pt x="442" y="629"/>
                    <a:pt x="431" y="629"/>
                    <a:pt x="420" y="629"/>
                  </a:cubicBezTo>
                  <a:cubicBezTo>
                    <a:pt x="303" y="629"/>
                    <a:pt x="206" y="719"/>
                    <a:pt x="192" y="837"/>
                  </a:cubicBezTo>
                  <a:cubicBezTo>
                    <a:pt x="183" y="908"/>
                    <a:pt x="0" y="2594"/>
                    <a:pt x="968" y="3767"/>
                  </a:cubicBezTo>
                  <a:cubicBezTo>
                    <a:pt x="1490" y="4399"/>
                    <a:pt x="2244" y="4757"/>
                    <a:pt x="3206" y="4827"/>
                  </a:cubicBezTo>
                  <a:cubicBezTo>
                    <a:pt x="3293" y="4834"/>
                    <a:pt x="3377" y="4837"/>
                    <a:pt x="3461" y="4837"/>
                  </a:cubicBezTo>
                  <a:cubicBezTo>
                    <a:pt x="6628" y="4837"/>
                    <a:pt x="7368" y="319"/>
                    <a:pt x="7374" y="272"/>
                  </a:cubicBezTo>
                  <a:cubicBezTo>
                    <a:pt x="7394" y="144"/>
                    <a:pt x="7305" y="23"/>
                    <a:pt x="7177" y="3"/>
                  </a:cubicBezTo>
                  <a:cubicBezTo>
                    <a:pt x="7165" y="1"/>
                    <a:pt x="7153" y="1"/>
                    <a:pt x="7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5585;p59">
              <a:extLst>
                <a:ext uri="{FF2B5EF4-FFF2-40B4-BE49-F238E27FC236}">
                  <a16:creationId xmlns:a16="http://schemas.microsoft.com/office/drawing/2014/main" id="{C5116DF5-5887-4538-A849-EE13D3C90A75}"/>
                </a:ext>
              </a:extLst>
            </p:cNvPr>
            <p:cNvSpPr/>
            <p:nvPr/>
          </p:nvSpPr>
          <p:spPr>
            <a:xfrm>
              <a:off x="5563158" y="1490217"/>
              <a:ext cx="36759" cy="32452"/>
            </a:xfrm>
            <a:custGeom>
              <a:avLst/>
              <a:gdLst/>
              <a:ahLst/>
              <a:cxnLst/>
              <a:rect l="l" t="t" r="r" b="b"/>
              <a:pathLst>
                <a:path w="3013" h="2660" extrusionOk="0">
                  <a:moveTo>
                    <a:pt x="1127" y="1"/>
                  </a:moveTo>
                  <a:cubicBezTo>
                    <a:pt x="900" y="1"/>
                    <a:pt x="744" y="1427"/>
                    <a:pt x="744" y="1427"/>
                  </a:cubicBezTo>
                  <a:cubicBezTo>
                    <a:pt x="744" y="1427"/>
                    <a:pt x="502" y="665"/>
                    <a:pt x="298" y="665"/>
                  </a:cubicBezTo>
                  <a:cubicBezTo>
                    <a:pt x="269" y="665"/>
                    <a:pt x="240" y="681"/>
                    <a:pt x="214" y="716"/>
                  </a:cubicBezTo>
                  <a:cubicBezTo>
                    <a:pt x="0" y="1000"/>
                    <a:pt x="267" y="1883"/>
                    <a:pt x="610" y="2236"/>
                  </a:cubicBezTo>
                  <a:cubicBezTo>
                    <a:pt x="830" y="2464"/>
                    <a:pt x="1211" y="2659"/>
                    <a:pt x="1557" y="2659"/>
                  </a:cubicBezTo>
                  <a:cubicBezTo>
                    <a:pt x="1707" y="2659"/>
                    <a:pt x="1850" y="2622"/>
                    <a:pt x="1971" y="2536"/>
                  </a:cubicBezTo>
                  <a:cubicBezTo>
                    <a:pt x="2372" y="2254"/>
                    <a:pt x="3013" y="1115"/>
                    <a:pt x="2867" y="869"/>
                  </a:cubicBezTo>
                  <a:cubicBezTo>
                    <a:pt x="2832" y="808"/>
                    <a:pt x="2787" y="783"/>
                    <a:pt x="2735" y="783"/>
                  </a:cubicBezTo>
                  <a:cubicBezTo>
                    <a:pt x="2463" y="783"/>
                    <a:pt x="2025" y="1496"/>
                    <a:pt x="2025" y="1496"/>
                  </a:cubicBezTo>
                  <a:cubicBezTo>
                    <a:pt x="2025" y="1496"/>
                    <a:pt x="2572" y="362"/>
                    <a:pt x="2367" y="227"/>
                  </a:cubicBezTo>
                  <a:cubicBezTo>
                    <a:pt x="2336" y="206"/>
                    <a:pt x="2302" y="197"/>
                    <a:pt x="2268" y="197"/>
                  </a:cubicBezTo>
                  <a:cubicBezTo>
                    <a:pt x="1918" y="197"/>
                    <a:pt x="1449" y="1167"/>
                    <a:pt x="1449" y="1167"/>
                  </a:cubicBezTo>
                  <a:cubicBezTo>
                    <a:pt x="1449" y="1167"/>
                    <a:pt x="1366" y="34"/>
                    <a:pt x="1135" y="1"/>
                  </a:cubicBezTo>
                  <a:cubicBezTo>
                    <a:pt x="1132" y="1"/>
                    <a:pt x="1130" y="1"/>
                    <a:pt x="1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5586;p59">
              <a:extLst>
                <a:ext uri="{FF2B5EF4-FFF2-40B4-BE49-F238E27FC236}">
                  <a16:creationId xmlns:a16="http://schemas.microsoft.com/office/drawing/2014/main" id="{DCB56284-86EF-41D9-B739-E9D0B2C8068A}"/>
                </a:ext>
              </a:extLst>
            </p:cNvPr>
            <p:cNvSpPr/>
            <p:nvPr/>
          </p:nvSpPr>
          <p:spPr>
            <a:xfrm>
              <a:off x="5693511" y="1515131"/>
              <a:ext cx="87791" cy="62269"/>
            </a:xfrm>
            <a:custGeom>
              <a:avLst/>
              <a:gdLst/>
              <a:ahLst/>
              <a:cxnLst/>
              <a:rect l="l" t="t" r="r" b="b"/>
              <a:pathLst>
                <a:path w="7196" h="5104" extrusionOk="0">
                  <a:moveTo>
                    <a:pt x="246" y="0"/>
                  </a:moveTo>
                  <a:cubicBezTo>
                    <a:pt x="240" y="0"/>
                    <a:pt x="234" y="1"/>
                    <a:pt x="228" y="1"/>
                  </a:cubicBezTo>
                  <a:cubicBezTo>
                    <a:pt x="97" y="11"/>
                    <a:pt x="0" y="123"/>
                    <a:pt x="11" y="254"/>
                  </a:cubicBezTo>
                  <a:cubicBezTo>
                    <a:pt x="15" y="302"/>
                    <a:pt x="440" y="5103"/>
                    <a:pt x="3833" y="5103"/>
                  </a:cubicBezTo>
                  <a:cubicBezTo>
                    <a:pt x="4797" y="5103"/>
                    <a:pt x="5575" y="4803"/>
                    <a:pt x="6143" y="4212"/>
                  </a:cubicBezTo>
                  <a:cubicBezTo>
                    <a:pt x="7195" y="3113"/>
                    <a:pt x="7136" y="1418"/>
                    <a:pt x="7133" y="1346"/>
                  </a:cubicBezTo>
                  <a:cubicBezTo>
                    <a:pt x="7127" y="1215"/>
                    <a:pt x="7022" y="1126"/>
                    <a:pt x="6887" y="1120"/>
                  </a:cubicBezTo>
                  <a:cubicBezTo>
                    <a:pt x="6756" y="1125"/>
                    <a:pt x="6656" y="1235"/>
                    <a:pt x="6661" y="1366"/>
                  </a:cubicBezTo>
                  <a:cubicBezTo>
                    <a:pt x="6661" y="1381"/>
                    <a:pt x="6717" y="2930"/>
                    <a:pt x="5802" y="3885"/>
                  </a:cubicBezTo>
                  <a:cubicBezTo>
                    <a:pt x="5328" y="4381"/>
                    <a:pt x="4665" y="4632"/>
                    <a:pt x="3834" y="4632"/>
                  </a:cubicBezTo>
                  <a:cubicBezTo>
                    <a:pt x="877" y="4632"/>
                    <a:pt x="486" y="260"/>
                    <a:pt x="482" y="216"/>
                  </a:cubicBezTo>
                  <a:cubicBezTo>
                    <a:pt x="472" y="93"/>
                    <a:pt x="367" y="0"/>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5587;p59">
              <a:extLst>
                <a:ext uri="{FF2B5EF4-FFF2-40B4-BE49-F238E27FC236}">
                  <a16:creationId xmlns:a16="http://schemas.microsoft.com/office/drawing/2014/main" id="{F9E1D10D-92E8-46CB-90B6-BA764BEED807}"/>
                </a:ext>
              </a:extLst>
            </p:cNvPr>
            <p:cNvSpPr/>
            <p:nvPr/>
          </p:nvSpPr>
          <p:spPr>
            <a:xfrm>
              <a:off x="5676869" y="1489887"/>
              <a:ext cx="36722" cy="32537"/>
            </a:xfrm>
            <a:custGeom>
              <a:avLst/>
              <a:gdLst/>
              <a:ahLst/>
              <a:cxnLst/>
              <a:rect l="l" t="t" r="r" b="b"/>
              <a:pathLst>
                <a:path w="3010" h="2667" extrusionOk="0">
                  <a:moveTo>
                    <a:pt x="1883" y="1"/>
                  </a:moveTo>
                  <a:cubicBezTo>
                    <a:pt x="1875" y="1"/>
                    <a:pt x="1868" y="1"/>
                    <a:pt x="1861" y="2"/>
                  </a:cubicBezTo>
                  <a:cubicBezTo>
                    <a:pt x="1628" y="30"/>
                    <a:pt x="1563" y="1172"/>
                    <a:pt x="1563" y="1172"/>
                  </a:cubicBezTo>
                  <a:cubicBezTo>
                    <a:pt x="1563" y="1172"/>
                    <a:pt x="1335" y="157"/>
                    <a:pt x="918" y="157"/>
                  </a:cubicBezTo>
                  <a:cubicBezTo>
                    <a:pt x="888" y="157"/>
                    <a:pt x="857" y="162"/>
                    <a:pt x="825" y="174"/>
                  </a:cubicBezTo>
                  <a:cubicBezTo>
                    <a:pt x="593" y="255"/>
                    <a:pt x="992" y="1509"/>
                    <a:pt x="992" y="1509"/>
                  </a:cubicBezTo>
                  <a:cubicBezTo>
                    <a:pt x="992" y="1509"/>
                    <a:pt x="547" y="808"/>
                    <a:pt x="275" y="808"/>
                  </a:cubicBezTo>
                  <a:cubicBezTo>
                    <a:pt x="223" y="808"/>
                    <a:pt x="177" y="834"/>
                    <a:pt x="142" y="896"/>
                  </a:cubicBezTo>
                  <a:cubicBezTo>
                    <a:pt x="1" y="1142"/>
                    <a:pt x="657" y="2274"/>
                    <a:pt x="1061" y="2551"/>
                  </a:cubicBezTo>
                  <a:cubicBezTo>
                    <a:pt x="1179" y="2632"/>
                    <a:pt x="1318" y="2667"/>
                    <a:pt x="1463" y="2667"/>
                  </a:cubicBezTo>
                  <a:cubicBezTo>
                    <a:pt x="1812" y="2667"/>
                    <a:pt x="2198" y="2465"/>
                    <a:pt x="2420" y="2230"/>
                  </a:cubicBezTo>
                  <a:cubicBezTo>
                    <a:pt x="2757" y="1874"/>
                    <a:pt x="3010" y="985"/>
                    <a:pt x="2790" y="703"/>
                  </a:cubicBezTo>
                  <a:cubicBezTo>
                    <a:pt x="2764" y="669"/>
                    <a:pt x="2736" y="653"/>
                    <a:pt x="2707" y="653"/>
                  </a:cubicBezTo>
                  <a:cubicBezTo>
                    <a:pt x="2504" y="653"/>
                    <a:pt x="2269" y="1420"/>
                    <a:pt x="2269" y="1420"/>
                  </a:cubicBezTo>
                  <a:cubicBezTo>
                    <a:pt x="2269" y="1420"/>
                    <a:pt x="2280"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5588;p59">
              <a:extLst>
                <a:ext uri="{FF2B5EF4-FFF2-40B4-BE49-F238E27FC236}">
                  <a16:creationId xmlns:a16="http://schemas.microsoft.com/office/drawing/2014/main" id="{36337502-B8B7-45C9-B023-3467EAAF356B}"/>
                </a:ext>
              </a:extLst>
            </p:cNvPr>
            <p:cNvSpPr/>
            <p:nvPr/>
          </p:nvSpPr>
          <p:spPr>
            <a:xfrm>
              <a:off x="5492650" y="1352300"/>
              <a:ext cx="87523" cy="84790"/>
            </a:xfrm>
            <a:custGeom>
              <a:avLst/>
              <a:gdLst/>
              <a:ahLst/>
              <a:cxnLst/>
              <a:rect l="l" t="t" r="r" b="b"/>
              <a:pathLst>
                <a:path w="7174" h="6950" extrusionOk="0">
                  <a:moveTo>
                    <a:pt x="3586" y="1"/>
                  </a:moveTo>
                  <a:cubicBezTo>
                    <a:pt x="1606" y="1"/>
                    <a:pt x="0" y="1557"/>
                    <a:pt x="0" y="3475"/>
                  </a:cubicBezTo>
                  <a:cubicBezTo>
                    <a:pt x="0" y="5393"/>
                    <a:pt x="1606" y="6949"/>
                    <a:pt x="3586" y="6949"/>
                  </a:cubicBezTo>
                  <a:cubicBezTo>
                    <a:pt x="5567" y="6949"/>
                    <a:pt x="7173" y="5393"/>
                    <a:pt x="7173" y="3475"/>
                  </a:cubicBezTo>
                  <a:cubicBezTo>
                    <a:pt x="7173" y="1557"/>
                    <a:pt x="5567" y="1"/>
                    <a:pt x="3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5589;p59">
              <a:extLst>
                <a:ext uri="{FF2B5EF4-FFF2-40B4-BE49-F238E27FC236}">
                  <a16:creationId xmlns:a16="http://schemas.microsoft.com/office/drawing/2014/main" id="{84EA3F73-0F92-4893-A6B1-B88E5A045BD4}"/>
                </a:ext>
              </a:extLst>
            </p:cNvPr>
            <p:cNvSpPr/>
            <p:nvPr/>
          </p:nvSpPr>
          <p:spPr>
            <a:xfrm>
              <a:off x="5718547" y="1357436"/>
              <a:ext cx="87523" cy="84790"/>
            </a:xfrm>
            <a:custGeom>
              <a:avLst/>
              <a:gdLst/>
              <a:ahLst/>
              <a:cxnLst/>
              <a:rect l="l" t="t" r="r" b="b"/>
              <a:pathLst>
                <a:path w="7174" h="6950" extrusionOk="0">
                  <a:moveTo>
                    <a:pt x="3586" y="1"/>
                  </a:moveTo>
                  <a:cubicBezTo>
                    <a:pt x="1606" y="1"/>
                    <a:pt x="0" y="1556"/>
                    <a:pt x="0" y="3475"/>
                  </a:cubicBezTo>
                  <a:cubicBezTo>
                    <a:pt x="0" y="5393"/>
                    <a:pt x="1605" y="6949"/>
                    <a:pt x="3586" y="6949"/>
                  </a:cubicBezTo>
                  <a:cubicBezTo>
                    <a:pt x="5569" y="6949"/>
                    <a:pt x="7173" y="5393"/>
                    <a:pt x="7173" y="3475"/>
                  </a:cubicBezTo>
                  <a:cubicBezTo>
                    <a:pt x="7173" y="1556"/>
                    <a:pt x="5566" y="1"/>
                    <a:pt x="3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030" name="Picture 6" descr="Sistema de numeración hexadecimal (base 16): método para pasar del sistema hexadecimal al sistema decimal y viceversa. Ejemplos y ejercicios resueltos de cambio de base 16 a base 10 y viceversa. Dividir entre 16 y multiplicar por potencias de 16. Secundaria">
            <a:extLst>
              <a:ext uri="{FF2B5EF4-FFF2-40B4-BE49-F238E27FC236}">
                <a16:creationId xmlns:a16="http://schemas.microsoft.com/office/drawing/2014/main" id="{F2938471-A325-4DB0-B394-848934078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987" y="2740958"/>
            <a:ext cx="1152372" cy="84114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5D3E7077-D9CA-4C48-AD96-2CE102C07AB4}"/>
              </a:ext>
            </a:extLst>
          </p:cNvPr>
          <p:cNvSpPr/>
          <p:nvPr/>
        </p:nvSpPr>
        <p:spPr>
          <a:xfrm>
            <a:off x="1831863" y="1737946"/>
            <a:ext cx="2344160" cy="729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s-MX" sz="1600" b="1" dirty="0">
                <a:solidFill>
                  <a:srgbClr val="000000"/>
                </a:solidFill>
                <a:effectLst/>
                <a:latin typeface="Karla" pitchFamily="2" charset="0"/>
                <a:ea typeface="Calibri" panose="020F0502020204030204" pitchFamily="34" charset="0"/>
                <a:cs typeface="Times New Roman" panose="02020603050405020304" pitchFamily="18" charset="0"/>
              </a:rPr>
              <a:t>Ejercicio 1</a:t>
            </a:r>
            <a:r>
              <a:rPr lang="es-MX" sz="1600" dirty="0">
                <a:solidFill>
                  <a:srgbClr val="000000"/>
                </a:solidFill>
                <a:effectLst/>
                <a:latin typeface="Karla" pitchFamily="2" charset="0"/>
                <a:ea typeface="Calibri" panose="020F0502020204030204" pitchFamily="34" charset="0"/>
                <a:cs typeface="Times New Roman" panose="02020603050405020304" pitchFamily="18" charset="0"/>
              </a:rPr>
              <a:t>: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15(10</a:t>
            </a:r>
            <a:r>
              <a:rPr lang="es-MX" sz="1600" dirty="0">
                <a:solidFill>
                  <a:srgbClr val="000000"/>
                </a:solidFill>
                <a:latin typeface="Karla" pitchFamily="2" charset="0"/>
                <a:ea typeface="Malgun Gothic" panose="020B0503020000020004" pitchFamily="34" charset="-127"/>
                <a:cs typeface="Times New Roman" panose="02020603050405020304" pitchFamily="18" charset="0"/>
              </a:rPr>
              <a:t>) = F (16</a:t>
            </a:r>
            <a:r>
              <a:rPr lang="es-MX" sz="1100" dirty="0">
                <a:solidFill>
                  <a:srgbClr val="000000"/>
                </a:solidFill>
                <a:latin typeface="Karla" pitchFamily="2" charset="0"/>
                <a:ea typeface="Malgun Gothic" panose="020B0503020000020004" pitchFamily="34" charset="-127"/>
                <a:cs typeface="Times New Roman" panose="02020603050405020304" pitchFamily="18" charset="0"/>
              </a:rPr>
              <a:t>)</a:t>
            </a:r>
            <a:endParaRPr lang="es-MX" sz="1100" dirty="0">
              <a:effectLst/>
              <a:latin typeface="Karla" pitchFamily="2" charset="0"/>
              <a:ea typeface="Calibri" panose="020F0502020204030204" pitchFamily="34" charset="0"/>
              <a:cs typeface="Times New Roman" panose="02020603050405020304" pitchFamily="18" charset="0"/>
            </a:endParaRPr>
          </a:p>
        </p:txBody>
      </p:sp>
      <p:sp>
        <p:nvSpPr>
          <p:cNvPr id="4" name="Rectángulo: esquinas redondeadas 3">
            <a:extLst>
              <a:ext uri="{FF2B5EF4-FFF2-40B4-BE49-F238E27FC236}">
                <a16:creationId xmlns:a16="http://schemas.microsoft.com/office/drawing/2014/main" id="{D7751727-1005-40BB-8540-6C0D77DC9C57}"/>
              </a:ext>
            </a:extLst>
          </p:cNvPr>
          <p:cNvSpPr/>
          <p:nvPr/>
        </p:nvSpPr>
        <p:spPr>
          <a:xfrm>
            <a:off x="2352466" y="2902803"/>
            <a:ext cx="3493122" cy="189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s-MX" sz="1600" b="1" dirty="0">
                <a:solidFill>
                  <a:srgbClr val="000000"/>
                </a:solidFill>
                <a:effectLst/>
                <a:latin typeface="Karla" pitchFamily="2" charset="0"/>
                <a:ea typeface="Calibri" panose="020F0502020204030204" pitchFamily="34" charset="0"/>
                <a:cs typeface="Times New Roman" panose="02020603050405020304" pitchFamily="18" charset="0"/>
              </a:rPr>
              <a:t>Ejercicio 3</a:t>
            </a:r>
            <a:r>
              <a:rPr lang="es-MX" sz="1600" dirty="0">
                <a:solidFill>
                  <a:srgbClr val="000000"/>
                </a:solidFill>
                <a:effectLst/>
                <a:latin typeface="Karla" pitchFamily="2" charset="0"/>
                <a:ea typeface="Calibri" panose="020F0502020204030204" pitchFamily="34" charset="0"/>
                <a:cs typeface="Times New Roman" panose="02020603050405020304" pitchFamily="18" charset="0"/>
              </a:rPr>
              <a:t>: </a:t>
            </a:r>
            <a:r>
              <a:rPr lang="es-MX" sz="1600" dirty="0">
                <a:solidFill>
                  <a:srgbClr val="000000"/>
                </a:solidFill>
                <a:effectLst/>
                <a:latin typeface="Karla" pitchFamily="2" charset="0"/>
                <a:ea typeface="Malgun Gothic" panose="020B0503020000020004" pitchFamily="34" charset="-127"/>
                <a:cs typeface="Times New Roman" panose="02020603050405020304" pitchFamily="18" charset="0"/>
              </a:rPr>
              <a:t>18541(10</a:t>
            </a:r>
            <a:r>
              <a:rPr lang="es-MX" sz="1600" dirty="0">
                <a:solidFill>
                  <a:srgbClr val="000000"/>
                </a:solidFill>
                <a:latin typeface="Karla" pitchFamily="2" charset="0"/>
                <a:ea typeface="Malgun Gothic" panose="020B0503020000020004" pitchFamily="34" charset="-127"/>
                <a:cs typeface="Times New Roman" panose="02020603050405020304" pitchFamily="18" charset="0"/>
              </a:rPr>
              <a:t>) = 486D(16)</a:t>
            </a:r>
          </a:p>
          <a:p>
            <a:pPr>
              <a:lnSpc>
                <a:spcPct val="107000"/>
              </a:lnSpc>
              <a:spcAft>
                <a:spcPts val="800"/>
              </a:spcAft>
            </a:pPr>
            <a:endParaRPr lang="es-MX" sz="1600" dirty="0">
              <a:solidFill>
                <a:srgbClr val="000000"/>
              </a:solidFill>
              <a:latin typeface="Karla" pitchFamily="2" charset="0"/>
              <a:ea typeface="Malgun Gothic" panose="020B0503020000020004" pitchFamily="34" charset="-127"/>
              <a:cs typeface="Times New Roman" panose="02020603050405020304" pitchFamily="18" charset="0"/>
            </a:endParaRPr>
          </a:p>
          <a:p>
            <a:pPr>
              <a:lnSpc>
                <a:spcPct val="107000"/>
              </a:lnSpc>
              <a:spcAft>
                <a:spcPts val="800"/>
              </a:spcAft>
            </a:pPr>
            <a:endParaRPr lang="es-MX" sz="1600" dirty="0">
              <a:solidFill>
                <a:srgbClr val="000000"/>
              </a:solidFill>
              <a:latin typeface="Karla" pitchFamily="2" charset="0"/>
              <a:ea typeface="Malgun Gothic" panose="020B0503020000020004" pitchFamily="34" charset="-127"/>
              <a:cs typeface="Times New Roman" panose="02020603050405020304" pitchFamily="18" charset="0"/>
            </a:endParaRPr>
          </a:p>
          <a:p>
            <a:pPr>
              <a:lnSpc>
                <a:spcPct val="107000"/>
              </a:lnSpc>
              <a:spcAft>
                <a:spcPts val="800"/>
              </a:spcAft>
            </a:pPr>
            <a:endParaRPr lang="es-MX" sz="1600" dirty="0">
              <a:solidFill>
                <a:srgbClr val="000000"/>
              </a:solidFill>
              <a:latin typeface="Karla" pitchFamily="2" charset="0"/>
              <a:ea typeface="Malgun Gothic" panose="020B0503020000020004" pitchFamily="34" charset="-127"/>
              <a:cs typeface="Times New Roman" panose="02020603050405020304" pitchFamily="18" charset="0"/>
            </a:endParaRPr>
          </a:p>
          <a:p>
            <a:pPr>
              <a:lnSpc>
                <a:spcPct val="107000"/>
              </a:lnSpc>
              <a:spcAft>
                <a:spcPts val="800"/>
              </a:spcAft>
            </a:pPr>
            <a:endParaRPr lang="es-MX" sz="1600" dirty="0">
              <a:solidFill>
                <a:srgbClr val="000000"/>
              </a:solidFill>
              <a:latin typeface="Karla" pitchFamily="2" charset="0"/>
              <a:ea typeface="Malgun Gothic" panose="020B0503020000020004" pitchFamily="34" charset="-127"/>
              <a:cs typeface="Times New Roman" panose="02020603050405020304" pitchFamily="18" charset="0"/>
            </a:endParaRPr>
          </a:p>
        </p:txBody>
      </p:sp>
      <p:pic>
        <p:nvPicPr>
          <p:cNvPr id="1032" name="Picture 8" descr="Sistema de numeración hexadecimal (base 16): método para pasar del sistema hexadecimal al sistema decimal y viceversa. Ejemplos y ejercicios resueltos de cambio de base 16 a base 10 y viceversa. Dividir entre 16 y multiplicar por potencias de 16. Secundaria">
            <a:extLst>
              <a:ext uri="{FF2B5EF4-FFF2-40B4-BE49-F238E27FC236}">
                <a16:creationId xmlns:a16="http://schemas.microsoft.com/office/drawing/2014/main" id="{8F938E28-447A-4ABC-858F-3F75A9B3A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315" y="3510554"/>
            <a:ext cx="20669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78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grpSp>
        <p:nvGrpSpPr>
          <p:cNvPr id="606" name="Google Shape;606;p34"/>
          <p:cNvGrpSpPr/>
          <p:nvPr/>
        </p:nvGrpSpPr>
        <p:grpSpPr>
          <a:xfrm rot="10800000" flipH="1">
            <a:off x="7779547" y="789838"/>
            <a:ext cx="644529" cy="64625"/>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34"/>
          <p:cNvGrpSpPr/>
          <p:nvPr/>
        </p:nvGrpSpPr>
        <p:grpSpPr>
          <a:xfrm rot="10800000" flipH="1">
            <a:off x="1540799" y="789861"/>
            <a:ext cx="64625" cy="644529"/>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34"/>
          <p:cNvGrpSpPr/>
          <p:nvPr/>
        </p:nvGrpSpPr>
        <p:grpSpPr>
          <a:xfrm rot="10800000" flipH="1">
            <a:off x="1540797" y="4538863"/>
            <a:ext cx="644529" cy="64625"/>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34"/>
          <p:cNvGrpSpPr/>
          <p:nvPr/>
        </p:nvGrpSpPr>
        <p:grpSpPr>
          <a:xfrm rot="10800000" flipH="1">
            <a:off x="8359374" y="3958961"/>
            <a:ext cx="64625" cy="644529"/>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34"/>
          <p:cNvGrpSpPr/>
          <p:nvPr/>
        </p:nvGrpSpPr>
        <p:grpSpPr>
          <a:xfrm>
            <a:off x="1158659" y="1972490"/>
            <a:ext cx="644507" cy="952054"/>
            <a:chOff x="3180240" y="1002034"/>
            <a:chExt cx="644507" cy="952054"/>
          </a:xfrm>
        </p:grpSpPr>
        <p:sp>
          <p:nvSpPr>
            <p:cNvPr id="652" name="Google Shape;652;p34"/>
            <p:cNvSpPr/>
            <p:nvPr/>
          </p:nvSpPr>
          <p:spPr>
            <a:xfrm rot="-9550392">
              <a:off x="3618104" y="1025020"/>
              <a:ext cx="171460" cy="229416"/>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rot="-9550392">
              <a:off x="3352244" y="1124777"/>
              <a:ext cx="292375" cy="769908"/>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rot="-9550392">
              <a:off x="3708177" y="1036830"/>
              <a:ext cx="81660" cy="77022"/>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rot="-9550392">
              <a:off x="3189937" y="1837761"/>
              <a:ext cx="178770" cy="87402"/>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rot="-9550392">
              <a:off x="3208839" y="1785021"/>
              <a:ext cx="202566" cy="91036"/>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rot="-9550392">
              <a:off x="3237015" y="1833172"/>
              <a:ext cx="146196" cy="34325"/>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rot="-9550392">
              <a:off x="3233643" y="1797051"/>
              <a:ext cx="146179" cy="34317"/>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rot="-9550392">
              <a:off x="3469194" y="1172228"/>
              <a:ext cx="123370" cy="681361"/>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rot="-9550392">
              <a:off x="3417392" y="1141834"/>
              <a:ext cx="123370" cy="681345"/>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rot="-9550392">
              <a:off x="3540548" y="1213687"/>
              <a:ext cx="44614" cy="151580"/>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rot="-9550392">
              <a:off x="3502686" y="1363468"/>
              <a:ext cx="21423" cy="18917"/>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ítulo 4">
            <a:extLst>
              <a:ext uri="{FF2B5EF4-FFF2-40B4-BE49-F238E27FC236}">
                <a16:creationId xmlns:a16="http://schemas.microsoft.com/office/drawing/2014/main" id="{3EEF0083-9665-470E-9B6F-7EC80FA9551C}"/>
              </a:ext>
            </a:extLst>
          </p:cNvPr>
          <p:cNvSpPr>
            <a:spLocks noGrp="1"/>
          </p:cNvSpPr>
          <p:nvPr>
            <p:ph type="title"/>
          </p:nvPr>
        </p:nvSpPr>
        <p:spPr>
          <a:xfrm>
            <a:off x="1699621" y="1033057"/>
            <a:ext cx="4743922" cy="841800"/>
          </a:xfrm>
        </p:spPr>
        <p:txBody>
          <a:bodyPr/>
          <a:lstStyle/>
          <a:p>
            <a:r>
              <a:rPr lang="es-MX" sz="2800" dirty="0"/>
              <a:t>Cambio de base 16 a base 10</a:t>
            </a:r>
            <a:br>
              <a:rPr lang="es-MX" dirty="0"/>
            </a:br>
            <a:endParaRPr lang="es-MX" dirty="0"/>
          </a:p>
        </p:txBody>
      </p:sp>
      <p:sp>
        <p:nvSpPr>
          <p:cNvPr id="8" name="Rectángulo: esquinas redondeadas 7">
            <a:extLst>
              <a:ext uri="{FF2B5EF4-FFF2-40B4-BE49-F238E27FC236}">
                <a16:creationId xmlns:a16="http://schemas.microsoft.com/office/drawing/2014/main" id="{89A5741F-FB84-4486-BA3D-09B3D3C524D8}"/>
              </a:ext>
            </a:extLst>
          </p:cNvPr>
          <p:cNvSpPr/>
          <p:nvPr/>
        </p:nvSpPr>
        <p:spPr>
          <a:xfrm>
            <a:off x="5284514" y="2058156"/>
            <a:ext cx="3620861" cy="1368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Karla" pitchFamily="2" charset="0"/>
                <a:ea typeface="Malgun Gothic" panose="020B0503020000020004" pitchFamily="34" charset="-127"/>
                <a:cs typeface="Times New Roman" panose="02020603050405020304" pitchFamily="18" charset="0"/>
                <a:sym typeface="Arial"/>
              </a:rPr>
              <a:t>Ejercicio 2: ABCD</a:t>
            </a:r>
            <a:r>
              <a:rPr kumimoji="0" lang="es-MX" sz="1600" b="1" i="0" u="none" strike="noStrike" kern="0" cap="none" spc="0" normalizeH="0" baseline="-25000" noProof="0" dirty="0">
                <a:ln>
                  <a:noFill/>
                </a:ln>
                <a:solidFill>
                  <a:srgbClr val="000000"/>
                </a:solidFill>
                <a:effectLst/>
                <a:uLnTx/>
                <a:uFillTx/>
                <a:latin typeface="Karla" pitchFamily="2" charset="0"/>
                <a:ea typeface="Malgun Gothic" panose="020B0503020000020004" pitchFamily="34" charset="-127"/>
                <a:cs typeface="Times New Roman" panose="02020603050405020304" pitchFamily="18" charset="0"/>
                <a:sym typeface="Arial"/>
              </a:rPr>
              <a:t>(16)</a:t>
            </a:r>
          </a:p>
          <a:p>
            <a:pPr>
              <a:lnSpc>
                <a:spcPct val="107000"/>
              </a:lnSpc>
              <a:spcAft>
                <a:spcPts val="800"/>
              </a:spcAft>
              <a:defRPr/>
            </a:pP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10 x 16</a:t>
            </a:r>
            <a:r>
              <a:rPr lang="es-MX" sz="1600" baseline="30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3 </a:t>
            </a: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+ 11 x 16</a:t>
            </a:r>
            <a:r>
              <a:rPr lang="es-MX" sz="1600" baseline="30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2 </a:t>
            </a: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+ 12 x 16</a:t>
            </a:r>
            <a:r>
              <a:rPr lang="es-MX" sz="1600" baseline="30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1 </a:t>
            </a: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+ 13 x 16</a:t>
            </a:r>
            <a:r>
              <a:rPr lang="es-MX" sz="1600" baseline="30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0</a:t>
            </a: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a:t>
            </a:r>
          </a:p>
          <a:p>
            <a:pPr>
              <a:lnSpc>
                <a:spcPct val="107000"/>
              </a:lnSpc>
              <a:spcAft>
                <a:spcPts val="800"/>
              </a:spcAft>
              <a:defRPr/>
            </a:pP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 40960 + 2816 + 192 + 13 = </a:t>
            </a:r>
            <a:r>
              <a:rPr lang="es-MX" sz="1600" b="1"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43981</a:t>
            </a:r>
            <a:r>
              <a:rPr lang="es-MX" sz="1200" b="1"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(10)</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s-MX" sz="1600" b="0" i="0" u="none" strike="noStrike" kern="0" cap="none" spc="0" normalizeH="0" baseline="0" noProof="0" dirty="0">
              <a:ln>
                <a:noFill/>
              </a:ln>
              <a:solidFill>
                <a:srgbClr val="FFFFFF"/>
              </a:solidFill>
              <a:effectLst/>
              <a:uLnTx/>
              <a:uFillTx/>
              <a:latin typeface="Karla" pitchFamily="2" charset="0"/>
              <a:ea typeface="Calibri" panose="020F0502020204030204" pitchFamily="34" charset="0"/>
              <a:cs typeface="Times New Roman" panose="02020603050405020304" pitchFamily="18" charset="0"/>
              <a:sym typeface="Arial"/>
            </a:endParaRPr>
          </a:p>
        </p:txBody>
      </p:sp>
      <p:grpSp>
        <p:nvGrpSpPr>
          <p:cNvPr id="77" name="Google Shape;4636;p56">
            <a:extLst>
              <a:ext uri="{FF2B5EF4-FFF2-40B4-BE49-F238E27FC236}">
                <a16:creationId xmlns:a16="http://schemas.microsoft.com/office/drawing/2014/main" id="{7F9F4C47-BE75-4D47-BEFB-041BB1B5D939}"/>
              </a:ext>
            </a:extLst>
          </p:cNvPr>
          <p:cNvGrpSpPr/>
          <p:nvPr/>
        </p:nvGrpSpPr>
        <p:grpSpPr>
          <a:xfrm rot="-621707">
            <a:off x="8073937" y="3801646"/>
            <a:ext cx="798106" cy="1094649"/>
            <a:chOff x="5417640" y="2124778"/>
            <a:chExt cx="923745" cy="1266969"/>
          </a:xfrm>
        </p:grpSpPr>
        <p:sp>
          <p:nvSpPr>
            <p:cNvPr id="78" name="Google Shape;4637;p56">
              <a:extLst>
                <a:ext uri="{FF2B5EF4-FFF2-40B4-BE49-F238E27FC236}">
                  <a16:creationId xmlns:a16="http://schemas.microsoft.com/office/drawing/2014/main" id="{DF774ED6-63E4-4A29-A3E7-92D62734E87C}"/>
                </a:ext>
              </a:extLst>
            </p:cNvPr>
            <p:cNvSpPr/>
            <p:nvPr/>
          </p:nvSpPr>
          <p:spPr>
            <a:xfrm rot="260090">
              <a:off x="5733654" y="3266197"/>
              <a:ext cx="25778" cy="93804"/>
            </a:xfrm>
            <a:custGeom>
              <a:avLst/>
              <a:gdLst/>
              <a:ahLst/>
              <a:cxnLst/>
              <a:rect l="l" t="t" r="r" b="b"/>
              <a:pathLst>
                <a:path w="1249" h="4545" extrusionOk="0">
                  <a:moveTo>
                    <a:pt x="988" y="0"/>
                  </a:moveTo>
                  <a:cubicBezTo>
                    <a:pt x="880" y="0"/>
                    <a:pt x="785" y="71"/>
                    <a:pt x="758" y="179"/>
                  </a:cubicBezTo>
                  <a:cubicBezTo>
                    <a:pt x="728" y="304"/>
                    <a:pt x="1" y="3240"/>
                    <a:pt x="35" y="4316"/>
                  </a:cubicBezTo>
                  <a:cubicBezTo>
                    <a:pt x="38" y="4443"/>
                    <a:pt x="145" y="4545"/>
                    <a:pt x="272" y="4545"/>
                  </a:cubicBezTo>
                  <a:lnTo>
                    <a:pt x="278" y="4545"/>
                  </a:lnTo>
                  <a:cubicBezTo>
                    <a:pt x="408" y="4541"/>
                    <a:pt x="511" y="4432"/>
                    <a:pt x="507" y="4301"/>
                  </a:cubicBezTo>
                  <a:cubicBezTo>
                    <a:pt x="475" y="3291"/>
                    <a:pt x="1209" y="323"/>
                    <a:pt x="1217" y="293"/>
                  </a:cubicBezTo>
                  <a:cubicBezTo>
                    <a:pt x="1248" y="167"/>
                    <a:pt x="1171" y="38"/>
                    <a:pt x="1045" y="7"/>
                  </a:cubicBezTo>
                  <a:cubicBezTo>
                    <a:pt x="1026" y="2"/>
                    <a:pt x="1006" y="0"/>
                    <a:pt x="9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4638;p56">
              <a:extLst>
                <a:ext uri="{FF2B5EF4-FFF2-40B4-BE49-F238E27FC236}">
                  <a16:creationId xmlns:a16="http://schemas.microsoft.com/office/drawing/2014/main" id="{802AC24E-006E-4110-A80F-A002ECD97483}"/>
                </a:ext>
              </a:extLst>
            </p:cNvPr>
            <p:cNvSpPr/>
            <p:nvPr/>
          </p:nvSpPr>
          <p:spPr>
            <a:xfrm rot="260090">
              <a:off x="6029594" y="3296942"/>
              <a:ext cx="25097" cy="93990"/>
            </a:xfrm>
            <a:custGeom>
              <a:avLst/>
              <a:gdLst/>
              <a:ahLst/>
              <a:cxnLst/>
              <a:rect l="l" t="t" r="r" b="b"/>
              <a:pathLst>
                <a:path w="1216" h="4554" extrusionOk="0">
                  <a:moveTo>
                    <a:pt x="260" y="1"/>
                  </a:moveTo>
                  <a:cubicBezTo>
                    <a:pt x="242" y="1"/>
                    <a:pt x="224" y="3"/>
                    <a:pt x="206" y="7"/>
                  </a:cubicBezTo>
                  <a:cubicBezTo>
                    <a:pt x="79" y="37"/>
                    <a:pt x="1" y="165"/>
                    <a:pt x="31" y="292"/>
                  </a:cubicBezTo>
                  <a:cubicBezTo>
                    <a:pt x="37" y="322"/>
                    <a:pt x="742" y="3297"/>
                    <a:pt x="699" y="4308"/>
                  </a:cubicBezTo>
                  <a:cubicBezTo>
                    <a:pt x="694" y="4437"/>
                    <a:pt x="794" y="4549"/>
                    <a:pt x="924" y="4553"/>
                  </a:cubicBezTo>
                  <a:lnTo>
                    <a:pt x="935" y="4553"/>
                  </a:lnTo>
                  <a:cubicBezTo>
                    <a:pt x="1060" y="4553"/>
                    <a:pt x="1165" y="4455"/>
                    <a:pt x="1170" y="4328"/>
                  </a:cubicBezTo>
                  <a:cubicBezTo>
                    <a:pt x="1216" y="3251"/>
                    <a:pt x="519" y="308"/>
                    <a:pt x="490" y="183"/>
                  </a:cubicBezTo>
                  <a:cubicBezTo>
                    <a:pt x="464" y="74"/>
                    <a:pt x="365"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4639;p56">
              <a:extLst>
                <a:ext uri="{FF2B5EF4-FFF2-40B4-BE49-F238E27FC236}">
                  <a16:creationId xmlns:a16="http://schemas.microsoft.com/office/drawing/2014/main" id="{DBD44F03-8CEF-478F-B917-5883DE3DC5A7}"/>
                </a:ext>
              </a:extLst>
            </p:cNvPr>
            <p:cNvSpPr/>
            <p:nvPr/>
          </p:nvSpPr>
          <p:spPr>
            <a:xfrm rot="260090">
              <a:off x="5433311" y="2860410"/>
              <a:ext cx="789794" cy="444565"/>
            </a:xfrm>
            <a:custGeom>
              <a:avLst/>
              <a:gdLst/>
              <a:ahLst/>
              <a:cxnLst/>
              <a:rect l="l" t="t" r="r" b="b"/>
              <a:pathLst>
                <a:path w="38267" h="21540" extrusionOk="0">
                  <a:moveTo>
                    <a:pt x="9033" y="1"/>
                  </a:moveTo>
                  <a:cubicBezTo>
                    <a:pt x="7721" y="1"/>
                    <a:pt x="6388" y="641"/>
                    <a:pt x="4729" y="2476"/>
                  </a:cubicBezTo>
                  <a:cubicBezTo>
                    <a:pt x="1" y="7701"/>
                    <a:pt x="9848" y="21540"/>
                    <a:pt x="23658" y="21540"/>
                  </a:cubicBezTo>
                  <a:cubicBezTo>
                    <a:pt x="23794" y="21540"/>
                    <a:pt x="23931" y="21538"/>
                    <a:pt x="24068" y="21536"/>
                  </a:cubicBezTo>
                  <a:cubicBezTo>
                    <a:pt x="30537" y="21407"/>
                    <a:pt x="35200" y="19119"/>
                    <a:pt x="38267" y="15726"/>
                  </a:cubicBezTo>
                  <a:lnTo>
                    <a:pt x="38245" y="15704"/>
                  </a:lnTo>
                  <a:cubicBezTo>
                    <a:pt x="38245" y="15704"/>
                    <a:pt x="36247" y="17759"/>
                    <a:pt x="33534" y="17759"/>
                  </a:cubicBezTo>
                  <a:cubicBezTo>
                    <a:pt x="32842" y="17759"/>
                    <a:pt x="32104" y="17625"/>
                    <a:pt x="31340" y="17289"/>
                  </a:cubicBezTo>
                  <a:cubicBezTo>
                    <a:pt x="28344" y="15977"/>
                    <a:pt x="30161" y="11517"/>
                    <a:pt x="30292" y="11202"/>
                  </a:cubicBezTo>
                  <a:lnTo>
                    <a:pt x="30292" y="11202"/>
                  </a:lnTo>
                  <a:cubicBezTo>
                    <a:pt x="30149" y="11379"/>
                    <a:pt x="28238" y="13728"/>
                    <a:pt x="26071" y="13728"/>
                  </a:cubicBezTo>
                  <a:cubicBezTo>
                    <a:pt x="25413" y="13728"/>
                    <a:pt x="24732" y="13511"/>
                    <a:pt x="24069" y="12952"/>
                  </a:cubicBezTo>
                  <a:cubicBezTo>
                    <a:pt x="22157" y="11343"/>
                    <a:pt x="23639" y="7455"/>
                    <a:pt x="23640" y="7455"/>
                  </a:cubicBezTo>
                  <a:lnTo>
                    <a:pt x="23640" y="7455"/>
                  </a:lnTo>
                  <a:cubicBezTo>
                    <a:pt x="23639" y="7455"/>
                    <a:pt x="22067" y="8574"/>
                    <a:pt x="20571" y="8574"/>
                  </a:cubicBezTo>
                  <a:cubicBezTo>
                    <a:pt x="19901" y="8574"/>
                    <a:pt x="19246" y="8350"/>
                    <a:pt x="18755" y="7700"/>
                  </a:cubicBezTo>
                  <a:cubicBezTo>
                    <a:pt x="17225" y="5680"/>
                    <a:pt x="19117" y="3391"/>
                    <a:pt x="19117" y="3391"/>
                  </a:cubicBezTo>
                  <a:lnTo>
                    <a:pt x="19136" y="3273"/>
                  </a:lnTo>
                  <a:cubicBezTo>
                    <a:pt x="14213" y="2583"/>
                    <a:pt x="11666" y="1"/>
                    <a:pt x="9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4640;p56">
              <a:extLst>
                <a:ext uri="{FF2B5EF4-FFF2-40B4-BE49-F238E27FC236}">
                  <a16:creationId xmlns:a16="http://schemas.microsoft.com/office/drawing/2014/main" id="{343B43B0-B182-49D8-B631-D681992D8041}"/>
                </a:ext>
              </a:extLst>
            </p:cNvPr>
            <p:cNvSpPr/>
            <p:nvPr/>
          </p:nvSpPr>
          <p:spPr>
            <a:xfrm rot="260090">
              <a:off x="5789031" y="2932930"/>
              <a:ext cx="502086" cy="310060"/>
            </a:xfrm>
            <a:custGeom>
              <a:avLst/>
              <a:gdLst/>
              <a:ahLst/>
              <a:cxnLst/>
              <a:rect l="l" t="t" r="r" b="b"/>
              <a:pathLst>
                <a:path w="24327" h="15023" extrusionOk="0">
                  <a:moveTo>
                    <a:pt x="6865" y="0"/>
                  </a:moveTo>
                  <a:cubicBezTo>
                    <a:pt x="5989" y="432"/>
                    <a:pt x="4943" y="683"/>
                    <a:pt x="3713" y="683"/>
                  </a:cubicBezTo>
                  <a:cubicBezTo>
                    <a:pt x="3479" y="683"/>
                    <a:pt x="3238" y="674"/>
                    <a:pt x="2990" y="655"/>
                  </a:cubicBezTo>
                  <a:cubicBezTo>
                    <a:pt x="2618" y="628"/>
                    <a:pt x="2259" y="589"/>
                    <a:pt x="1910" y="537"/>
                  </a:cubicBezTo>
                  <a:lnTo>
                    <a:pt x="1892" y="655"/>
                  </a:lnTo>
                  <a:cubicBezTo>
                    <a:pt x="1892" y="655"/>
                    <a:pt x="1" y="2945"/>
                    <a:pt x="1529" y="4964"/>
                  </a:cubicBezTo>
                  <a:cubicBezTo>
                    <a:pt x="2021" y="5614"/>
                    <a:pt x="2676" y="5838"/>
                    <a:pt x="3345" y="5838"/>
                  </a:cubicBezTo>
                  <a:cubicBezTo>
                    <a:pt x="4842" y="5838"/>
                    <a:pt x="6413" y="4719"/>
                    <a:pt x="6413" y="4719"/>
                  </a:cubicBezTo>
                  <a:lnTo>
                    <a:pt x="6413" y="4719"/>
                  </a:lnTo>
                  <a:cubicBezTo>
                    <a:pt x="6413" y="4719"/>
                    <a:pt x="4932" y="8607"/>
                    <a:pt x="6844" y="10216"/>
                  </a:cubicBezTo>
                  <a:cubicBezTo>
                    <a:pt x="7506" y="10775"/>
                    <a:pt x="8187" y="10992"/>
                    <a:pt x="8845" y="10992"/>
                  </a:cubicBezTo>
                  <a:cubicBezTo>
                    <a:pt x="11011" y="10992"/>
                    <a:pt x="12923" y="8643"/>
                    <a:pt x="13067" y="8466"/>
                  </a:cubicBezTo>
                  <a:lnTo>
                    <a:pt x="13067" y="8466"/>
                  </a:lnTo>
                  <a:cubicBezTo>
                    <a:pt x="12936" y="8781"/>
                    <a:pt x="11118" y="13242"/>
                    <a:pt x="14114" y="14553"/>
                  </a:cubicBezTo>
                  <a:cubicBezTo>
                    <a:pt x="14878" y="14889"/>
                    <a:pt x="15616" y="15022"/>
                    <a:pt x="16308" y="15022"/>
                  </a:cubicBezTo>
                  <a:cubicBezTo>
                    <a:pt x="19021" y="15022"/>
                    <a:pt x="21019" y="12968"/>
                    <a:pt x="21019" y="12968"/>
                  </a:cubicBezTo>
                  <a:lnTo>
                    <a:pt x="21043" y="12991"/>
                  </a:lnTo>
                  <a:cubicBezTo>
                    <a:pt x="22477" y="11410"/>
                    <a:pt x="23563" y="9593"/>
                    <a:pt x="24327" y="7645"/>
                  </a:cubicBezTo>
                  <a:lnTo>
                    <a:pt x="24327" y="7645"/>
                  </a:lnTo>
                  <a:cubicBezTo>
                    <a:pt x="23697" y="7957"/>
                    <a:pt x="23150" y="8090"/>
                    <a:pt x="22675" y="8090"/>
                  </a:cubicBezTo>
                  <a:cubicBezTo>
                    <a:pt x="19962" y="8090"/>
                    <a:pt x="19613" y="3742"/>
                    <a:pt x="19613" y="3742"/>
                  </a:cubicBezTo>
                  <a:cubicBezTo>
                    <a:pt x="19613" y="3742"/>
                    <a:pt x="18620" y="6983"/>
                    <a:pt x="16196" y="6983"/>
                  </a:cubicBezTo>
                  <a:cubicBezTo>
                    <a:pt x="16002" y="6983"/>
                    <a:pt x="15798" y="6963"/>
                    <a:pt x="15584" y="6917"/>
                  </a:cubicBezTo>
                  <a:cubicBezTo>
                    <a:pt x="12592" y="6285"/>
                    <a:pt x="13512" y="2358"/>
                    <a:pt x="13559" y="2160"/>
                  </a:cubicBezTo>
                  <a:lnTo>
                    <a:pt x="13559" y="2160"/>
                  </a:lnTo>
                  <a:cubicBezTo>
                    <a:pt x="13424" y="2322"/>
                    <a:pt x="11696" y="4401"/>
                    <a:pt x="9822" y="4401"/>
                  </a:cubicBezTo>
                  <a:cubicBezTo>
                    <a:pt x="9523" y="4401"/>
                    <a:pt x="9220" y="4349"/>
                    <a:pt x="8920" y="4227"/>
                  </a:cubicBezTo>
                  <a:cubicBezTo>
                    <a:pt x="6221" y="3131"/>
                    <a:pt x="6904" y="73"/>
                    <a:pt x="6904" y="73"/>
                  </a:cubicBezTo>
                  <a:lnTo>
                    <a:pt x="68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4641;p56">
              <a:extLst>
                <a:ext uri="{FF2B5EF4-FFF2-40B4-BE49-F238E27FC236}">
                  <a16:creationId xmlns:a16="http://schemas.microsoft.com/office/drawing/2014/main" id="{37E824AE-668C-4481-8720-3D2AAB1C6A27}"/>
                </a:ext>
              </a:extLst>
            </p:cNvPr>
            <p:cNvSpPr/>
            <p:nvPr/>
          </p:nvSpPr>
          <p:spPr>
            <a:xfrm rot="260090">
              <a:off x="5926080" y="2848315"/>
              <a:ext cx="406135" cy="257988"/>
            </a:xfrm>
            <a:custGeom>
              <a:avLst/>
              <a:gdLst/>
              <a:ahLst/>
              <a:cxnLst/>
              <a:rect l="l" t="t" r="r" b="b"/>
              <a:pathLst>
                <a:path w="19678" h="12500" extrusionOk="0">
                  <a:moveTo>
                    <a:pt x="19049" y="1"/>
                  </a:moveTo>
                  <a:lnTo>
                    <a:pt x="18954" y="21"/>
                  </a:lnTo>
                  <a:cubicBezTo>
                    <a:pt x="18954" y="21"/>
                    <a:pt x="18714" y="3745"/>
                    <a:pt x="16572" y="3868"/>
                  </a:cubicBezTo>
                  <a:cubicBezTo>
                    <a:pt x="16536" y="3870"/>
                    <a:pt x="16500" y="3871"/>
                    <a:pt x="16464" y="3871"/>
                  </a:cubicBezTo>
                  <a:cubicBezTo>
                    <a:pt x="14451" y="3871"/>
                    <a:pt x="13330" y="568"/>
                    <a:pt x="13330" y="568"/>
                  </a:cubicBezTo>
                  <a:cubicBezTo>
                    <a:pt x="13330" y="568"/>
                    <a:pt x="12925" y="3995"/>
                    <a:pt x="10887" y="4052"/>
                  </a:cubicBezTo>
                  <a:cubicBezTo>
                    <a:pt x="10868" y="4052"/>
                    <a:pt x="10849" y="4053"/>
                    <a:pt x="10830" y="4053"/>
                  </a:cubicBezTo>
                  <a:cubicBezTo>
                    <a:pt x="8732" y="4053"/>
                    <a:pt x="7833" y="692"/>
                    <a:pt x="7833" y="692"/>
                  </a:cubicBezTo>
                  <a:cubicBezTo>
                    <a:pt x="7833" y="692"/>
                    <a:pt x="6980" y="3941"/>
                    <a:pt x="5599" y="3941"/>
                  </a:cubicBezTo>
                  <a:cubicBezTo>
                    <a:pt x="5550" y="3941"/>
                    <a:pt x="5500" y="3937"/>
                    <a:pt x="5450" y="3928"/>
                  </a:cubicBezTo>
                  <a:cubicBezTo>
                    <a:pt x="4166" y="3716"/>
                    <a:pt x="3586" y="1957"/>
                    <a:pt x="3464" y="1522"/>
                  </a:cubicBezTo>
                  <a:cubicBezTo>
                    <a:pt x="2879" y="2726"/>
                    <a:pt x="1954" y="3763"/>
                    <a:pt x="647" y="4406"/>
                  </a:cubicBezTo>
                  <a:lnTo>
                    <a:pt x="685" y="4481"/>
                  </a:lnTo>
                  <a:cubicBezTo>
                    <a:pt x="685" y="4481"/>
                    <a:pt x="0" y="7541"/>
                    <a:pt x="2699" y="8635"/>
                  </a:cubicBezTo>
                  <a:cubicBezTo>
                    <a:pt x="3000" y="8757"/>
                    <a:pt x="3303" y="8810"/>
                    <a:pt x="3603" y="8810"/>
                  </a:cubicBezTo>
                  <a:cubicBezTo>
                    <a:pt x="5477" y="8810"/>
                    <a:pt x="7205" y="6731"/>
                    <a:pt x="7339" y="6569"/>
                  </a:cubicBezTo>
                  <a:lnTo>
                    <a:pt x="7339" y="6569"/>
                  </a:lnTo>
                  <a:cubicBezTo>
                    <a:pt x="7291" y="6767"/>
                    <a:pt x="6371" y="10693"/>
                    <a:pt x="9363" y="11325"/>
                  </a:cubicBezTo>
                  <a:cubicBezTo>
                    <a:pt x="9577" y="11371"/>
                    <a:pt x="9782" y="11392"/>
                    <a:pt x="9977" y="11392"/>
                  </a:cubicBezTo>
                  <a:cubicBezTo>
                    <a:pt x="12398" y="11392"/>
                    <a:pt x="13392" y="8151"/>
                    <a:pt x="13392" y="8151"/>
                  </a:cubicBezTo>
                  <a:cubicBezTo>
                    <a:pt x="13392" y="8151"/>
                    <a:pt x="13741" y="12499"/>
                    <a:pt x="16455" y="12499"/>
                  </a:cubicBezTo>
                  <a:cubicBezTo>
                    <a:pt x="16929" y="12499"/>
                    <a:pt x="17476" y="12366"/>
                    <a:pt x="18107" y="12053"/>
                  </a:cubicBezTo>
                  <a:cubicBezTo>
                    <a:pt x="19257" y="9113"/>
                    <a:pt x="19677" y="5875"/>
                    <a:pt x="19441" y="2709"/>
                  </a:cubicBezTo>
                  <a:cubicBezTo>
                    <a:pt x="19371" y="1756"/>
                    <a:pt x="19233" y="854"/>
                    <a:pt x="19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4642;p56">
              <a:extLst>
                <a:ext uri="{FF2B5EF4-FFF2-40B4-BE49-F238E27FC236}">
                  <a16:creationId xmlns:a16="http://schemas.microsoft.com/office/drawing/2014/main" id="{0D9FE100-7311-406C-8BD7-4E863E3256E5}"/>
                </a:ext>
              </a:extLst>
            </p:cNvPr>
            <p:cNvSpPr/>
            <p:nvPr/>
          </p:nvSpPr>
          <p:spPr>
            <a:xfrm rot="260090">
              <a:off x="6009314" y="2712613"/>
              <a:ext cx="321680" cy="222014"/>
            </a:xfrm>
            <a:custGeom>
              <a:avLst/>
              <a:gdLst/>
              <a:ahLst/>
              <a:cxnLst/>
              <a:rect l="l" t="t" r="r" b="b"/>
              <a:pathLst>
                <a:path w="15586" h="10757" extrusionOk="0">
                  <a:moveTo>
                    <a:pt x="9628" y="1"/>
                  </a:moveTo>
                  <a:lnTo>
                    <a:pt x="9628" y="1"/>
                  </a:lnTo>
                  <a:cubicBezTo>
                    <a:pt x="9629" y="1"/>
                    <a:pt x="9991" y="2689"/>
                    <a:pt x="8160" y="3180"/>
                  </a:cubicBezTo>
                  <a:cubicBezTo>
                    <a:pt x="8017" y="3219"/>
                    <a:pt x="7876" y="3236"/>
                    <a:pt x="7739" y="3236"/>
                  </a:cubicBezTo>
                  <a:cubicBezTo>
                    <a:pt x="6123" y="3236"/>
                    <a:pt x="4980" y="798"/>
                    <a:pt x="4980" y="798"/>
                  </a:cubicBezTo>
                  <a:cubicBezTo>
                    <a:pt x="4980" y="798"/>
                    <a:pt x="4861" y="3483"/>
                    <a:pt x="3148" y="3791"/>
                  </a:cubicBezTo>
                  <a:cubicBezTo>
                    <a:pt x="3046" y="3809"/>
                    <a:pt x="2944" y="3817"/>
                    <a:pt x="2844" y="3817"/>
                  </a:cubicBezTo>
                  <a:cubicBezTo>
                    <a:pt x="1671" y="3817"/>
                    <a:pt x="660" y="2664"/>
                    <a:pt x="487" y="2451"/>
                  </a:cubicBezTo>
                  <a:lnTo>
                    <a:pt x="487" y="2451"/>
                  </a:lnTo>
                  <a:cubicBezTo>
                    <a:pt x="1016" y="4192"/>
                    <a:pt x="902" y="6396"/>
                    <a:pt x="1" y="8226"/>
                  </a:cubicBezTo>
                  <a:cubicBezTo>
                    <a:pt x="123" y="8661"/>
                    <a:pt x="704" y="10421"/>
                    <a:pt x="1987" y="10634"/>
                  </a:cubicBezTo>
                  <a:cubicBezTo>
                    <a:pt x="2037" y="10642"/>
                    <a:pt x="2087" y="10646"/>
                    <a:pt x="2135" y="10646"/>
                  </a:cubicBezTo>
                  <a:cubicBezTo>
                    <a:pt x="3516" y="10646"/>
                    <a:pt x="4370" y="7397"/>
                    <a:pt x="4370" y="7397"/>
                  </a:cubicBezTo>
                  <a:cubicBezTo>
                    <a:pt x="4370" y="7397"/>
                    <a:pt x="5269" y="10757"/>
                    <a:pt x="7367" y="10757"/>
                  </a:cubicBezTo>
                  <a:cubicBezTo>
                    <a:pt x="7386" y="10757"/>
                    <a:pt x="7405" y="10756"/>
                    <a:pt x="7424" y="10756"/>
                  </a:cubicBezTo>
                  <a:cubicBezTo>
                    <a:pt x="9461" y="10698"/>
                    <a:pt x="9868" y="7273"/>
                    <a:pt x="9868" y="7273"/>
                  </a:cubicBezTo>
                  <a:cubicBezTo>
                    <a:pt x="9868" y="7273"/>
                    <a:pt x="10988" y="10575"/>
                    <a:pt x="12999" y="10575"/>
                  </a:cubicBezTo>
                  <a:cubicBezTo>
                    <a:pt x="13036" y="10575"/>
                    <a:pt x="13072" y="10574"/>
                    <a:pt x="13109" y="10572"/>
                  </a:cubicBezTo>
                  <a:cubicBezTo>
                    <a:pt x="15251" y="10450"/>
                    <a:pt x="15491" y="6726"/>
                    <a:pt x="15491" y="6726"/>
                  </a:cubicBezTo>
                  <a:lnTo>
                    <a:pt x="15585" y="6702"/>
                  </a:lnTo>
                  <a:cubicBezTo>
                    <a:pt x="15129" y="4580"/>
                    <a:pt x="14358" y="2767"/>
                    <a:pt x="13476" y="1247"/>
                  </a:cubicBezTo>
                  <a:lnTo>
                    <a:pt x="13412" y="1284"/>
                  </a:lnTo>
                  <a:cubicBezTo>
                    <a:pt x="13129" y="1593"/>
                    <a:pt x="12798" y="1715"/>
                    <a:pt x="12450" y="1715"/>
                  </a:cubicBezTo>
                  <a:cubicBezTo>
                    <a:pt x="11149" y="1715"/>
                    <a:pt x="9629" y="1"/>
                    <a:pt x="9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4643;p56">
              <a:extLst>
                <a:ext uri="{FF2B5EF4-FFF2-40B4-BE49-F238E27FC236}">
                  <a16:creationId xmlns:a16="http://schemas.microsoft.com/office/drawing/2014/main" id="{2E131230-6995-47C5-821C-2A470091D395}"/>
                </a:ext>
              </a:extLst>
            </p:cNvPr>
            <p:cNvSpPr/>
            <p:nvPr/>
          </p:nvSpPr>
          <p:spPr>
            <a:xfrm rot="260090">
              <a:off x="5813155" y="2550381"/>
              <a:ext cx="485822" cy="231962"/>
            </a:xfrm>
            <a:custGeom>
              <a:avLst/>
              <a:gdLst/>
              <a:ahLst/>
              <a:cxnLst/>
              <a:rect l="l" t="t" r="r" b="b"/>
              <a:pathLst>
                <a:path w="23539" h="11239" extrusionOk="0">
                  <a:moveTo>
                    <a:pt x="1883" y="0"/>
                  </a:moveTo>
                  <a:cubicBezTo>
                    <a:pt x="821" y="571"/>
                    <a:pt x="1" y="1321"/>
                    <a:pt x="71" y="2596"/>
                  </a:cubicBezTo>
                  <a:cubicBezTo>
                    <a:pt x="255" y="5804"/>
                    <a:pt x="6946" y="3605"/>
                    <a:pt x="9971" y="8556"/>
                  </a:cubicBezTo>
                  <a:cubicBezTo>
                    <a:pt x="10211" y="8947"/>
                    <a:pt x="10407" y="9389"/>
                    <a:pt x="10547" y="9872"/>
                  </a:cubicBezTo>
                  <a:cubicBezTo>
                    <a:pt x="10722" y="10085"/>
                    <a:pt x="11731" y="11238"/>
                    <a:pt x="12905" y="11238"/>
                  </a:cubicBezTo>
                  <a:cubicBezTo>
                    <a:pt x="13005" y="11238"/>
                    <a:pt x="13107" y="11230"/>
                    <a:pt x="13209" y="11212"/>
                  </a:cubicBezTo>
                  <a:cubicBezTo>
                    <a:pt x="14923" y="10904"/>
                    <a:pt x="15040" y="8219"/>
                    <a:pt x="15040" y="8219"/>
                  </a:cubicBezTo>
                  <a:cubicBezTo>
                    <a:pt x="15040" y="8219"/>
                    <a:pt x="16184" y="10658"/>
                    <a:pt x="17801" y="10658"/>
                  </a:cubicBezTo>
                  <a:cubicBezTo>
                    <a:pt x="17937" y="10658"/>
                    <a:pt x="18077" y="10640"/>
                    <a:pt x="18220" y="10603"/>
                  </a:cubicBezTo>
                  <a:cubicBezTo>
                    <a:pt x="20052" y="10111"/>
                    <a:pt x="19688" y="7422"/>
                    <a:pt x="19688" y="7422"/>
                  </a:cubicBezTo>
                  <a:lnTo>
                    <a:pt x="19688" y="7422"/>
                  </a:lnTo>
                  <a:cubicBezTo>
                    <a:pt x="19689" y="7422"/>
                    <a:pt x="21208" y="9137"/>
                    <a:pt x="22510" y="9137"/>
                  </a:cubicBezTo>
                  <a:cubicBezTo>
                    <a:pt x="22858" y="9137"/>
                    <a:pt x="23190" y="9015"/>
                    <a:pt x="23473" y="8706"/>
                  </a:cubicBezTo>
                  <a:lnTo>
                    <a:pt x="23539" y="8667"/>
                  </a:lnTo>
                  <a:cubicBezTo>
                    <a:pt x="21151" y="4539"/>
                    <a:pt x="17942" y="2596"/>
                    <a:pt x="17942" y="2596"/>
                  </a:cubicBezTo>
                  <a:cubicBezTo>
                    <a:pt x="17942" y="2596"/>
                    <a:pt x="17162" y="4539"/>
                    <a:pt x="15473" y="4539"/>
                  </a:cubicBezTo>
                  <a:cubicBezTo>
                    <a:pt x="15430" y="4539"/>
                    <a:pt x="15386" y="4537"/>
                    <a:pt x="15342" y="4535"/>
                  </a:cubicBezTo>
                  <a:cubicBezTo>
                    <a:pt x="13563" y="4426"/>
                    <a:pt x="12656" y="1194"/>
                    <a:pt x="12656" y="1194"/>
                  </a:cubicBezTo>
                  <a:cubicBezTo>
                    <a:pt x="12656" y="1194"/>
                    <a:pt x="11727" y="4005"/>
                    <a:pt x="9841" y="4005"/>
                  </a:cubicBezTo>
                  <a:cubicBezTo>
                    <a:pt x="9803" y="4005"/>
                    <a:pt x="9764" y="4004"/>
                    <a:pt x="9725" y="4002"/>
                  </a:cubicBezTo>
                  <a:cubicBezTo>
                    <a:pt x="7762" y="3885"/>
                    <a:pt x="7221" y="827"/>
                    <a:pt x="7221" y="827"/>
                  </a:cubicBezTo>
                  <a:cubicBezTo>
                    <a:pt x="7221" y="827"/>
                    <a:pt x="6109" y="3385"/>
                    <a:pt x="4406" y="3385"/>
                  </a:cubicBezTo>
                  <a:cubicBezTo>
                    <a:pt x="4269" y="3385"/>
                    <a:pt x="4127" y="3368"/>
                    <a:pt x="3983" y="3332"/>
                  </a:cubicBezTo>
                  <a:cubicBezTo>
                    <a:pt x="2044" y="2845"/>
                    <a:pt x="1967" y="156"/>
                    <a:pt x="1967" y="156"/>
                  </a:cubicBezTo>
                  <a:lnTo>
                    <a:pt x="1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4644;p56">
              <a:extLst>
                <a:ext uri="{FF2B5EF4-FFF2-40B4-BE49-F238E27FC236}">
                  <a16:creationId xmlns:a16="http://schemas.microsoft.com/office/drawing/2014/main" id="{E11703DC-8ACC-40BC-BBF1-1E1689127E3F}"/>
                </a:ext>
              </a:extLst>
            </p:cNvPr>
            <p:cNvSpPr/>
            <p:nvPr/>
          </p:nvSpPr>
          <p:spPr>
            <a:xfrm rot="260090">
              <a:off x="5863129" y="2394612"/>
              <a:ext cx="432801" cy="250785"/>
            </a:xfrm>
            <a:custGeom>
              <a:avLst/>
              <a:gdLst/>
              <a:ahLst/>
              <a:cxnLst/>
              <a:rect l="l" t="t" r="r" b="b"/>
              <a:pathLst>
                <a:path w="20970" h="12151" extrusionOk="0">
                  <a:moveTo>
                    <a:pt x="20044" y="0"/>
                  </a:moveTo>
                  <a:lnTo>
                    <a:pt x="20005" y="5"/>
                  </a:lnTo>
                  <a:cubicBezTo>
                    <a:pt x="20005" y="5"/>
                    <a:pt x="19698" y="3795"/>
                    <a:pt x="17069" y="3979"/>
                  </a:cubicBezTo>
                  <a:cubicBezTo>
                    <a:pt x="17019" y="3982"/>
                    <a:pt x="16970" y="3984"/>
                    <a:pt x="16921" y="3984"/>
                  </a:cubicBezTo>
                  <a:cubicBezTo>
                    <a:pt x="15022" y="3984"/>
                    <a:pt x="13771" y="1472"/>
                    <a:pt x="13771" y="1472"/>
                  </a:cubicBezTo>
                  <a:cubicBezTo>
                    <a:pt x="13771" y="1472"/>
                    <a:pt x="13280" y="4342"/>
                    <a:pt x="11448" y="4710"/>
                  </a:cubicBezTo>
                  <a:cubicBezTo>
                    <a:pt x="11323" y="4735"/>
                    <a:pt x="11203" y="4747"/>
                    <a:pt x="11087" y="4747"/>
                  </a:cubicBezTo>
                  <a:cubicBezTo>
                    <a:pt x="9501" y="4747"/>
                    <a:pt x="8760" y="2572"/>
                    <a:pt x="8760" y="2572"/>
                  </a:cubicBezTo>
                  <a:cubicBezTo>
                    <a:pt x="8760" y="2572"/>
                    <a:pt x="8637" y="5017"/>
                    <a:pt x="6683" y="5442"/>
                  </a:cubicBezTo>
                  <a:cubicBezTo>
                    <a:pt x="6532" y="5475"/>
                    <a:pt x="6388" y="5491"/>
                    <a:pt x="6251" y="5491"/>
                  </a:cubicBezTo>
                  <a:cubicBezTo>
                    <a:pt x="5210" y="5491"/>
                    <a:pt x="4578" y="4597"/>
                    <a:pt x="4257" y="3955"/>
                  </a:cubicBezTo>
                  <a:lnTo>
                    <a:pt x="4257" y="3955"/>
                  </a:lnTo>
                  <a:cubicBezTo>
                    <a:pt x="4790" y="6088"/>
                    <a:pt x="1979" y="6545"/>
                    <a:pt x="1" y="7612"/>
                  </a:cubicBezTo>
                  <a:lnTo>
                    <a:pt x="85" y="7768"/>
                  </a:lnTo>
                  <a:cubicBezTo>
                    <a:pt x="85" y="7768"/>
                    <a:pt x="162" y="10458"/>
                    <a:pt x="2101" y="10944"/>
                  </a:cubicBezTo>
                  <a:cubicBezTo>
                    <a:pt x="2246" y="10980"/>
                    <a:pt x="2387" y="10997"/>
                    <a:pt x="2524" y="10997"/>
                  </a:cubicBezTo>
                  <a:cubicBezTo>
                    <a:pt x="4227" y="10997"/>
                    <a:pt x="5339" y="8440"/>
                    <a:pt x="5339" y="8440"/>
                  </a:cubicBezTo>
                  <a:cubicBezTo>
                    <a:pt x="5339" y="8440"/>
                    <a:pt x="5881" y="11497"/>
                    <a:pt x="7843" y="11614"/>
                  </a:cubicBezTo>
                  <a:cubicBezTo>
                    <a:pt x="7882" y="11616"/>
                    <a:pt x="7921" y="11617"/>
                    <a:pt x="7959" y="11617"/>
                  </a:cubicBezTo>
                  <a:cubicBezTo>
                    <a:pt x="9845" y="11617"/>
                    <a:pt x="10774" y="8806"/>
                    <a:pt x="10774" y="8806"/>
                  </a:cubicBezTo>
                  <a:cubicBezTo>
                    <a:pt x="10774" y="8806"/>
                    <a:pt x="11681" y="12038"/>
                    <a:pt x="13460" y="12147"/>
                  </a:cubicBezTo>
                  <a:cubicBezTo>
                    <a:pt x="13504" y="12149"/>
                    <a:pt x="13547" y="12151"/>
                    <a:pt x="13590" y="12151"/>
                  </a:cubicBezTo>
                  <a:cubicBezTo>
                    <a:pt x="15279" y="12151"/>
                    <a:pt x="16060" y="10208"/>
                    <a:pt x="16060" y="10208"/>
                  </a:cubicBezTo>
                  <a:cubicBezTo>
                    <a:pt x="16060" y="10208"/>
                    <a:pt x="20969" y="6092"/>
                    <a:pt x="200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4645;p56">
              <a:extLst>
                <a:ext uri="{FF2B5EF4-FFF2-40B4-BE49-F238E27FC236}">
                  <a16:creationId xmlns:a16="http://schemas.microsoft.com/office/drawing/2014/main" id="{607C341E-D09F-46D2-8C02-E8493A6C4F1C}"/>
                </a:ext>
              </a:extLst>
            </p:cNvPr>
            <p:cNvSpPr/>
            <p:nvPr/>
          </p:nvSpPr>
          <p:spPr>
            <a:xfrm rot="260090">
              <a:off x="5655526" y="2148304"/>
              <a:ext cx="635806" cy="351029"/>
            </a:xfrm>
            <a:custGeom>
              <a:avLst/>
              <a:gdLst/>
              <a:ahLst/>
              <a:cxnLst/>
              <a:rect l="l" t="t" r="r" b="b"/>
              <a:pathLst>
                <a:path w="30806" h="17008" extrusionOk="0">
                  <a:moveTo>
                    <a:pt x="13754" y="1"/>
                  </a:moveTo>
                  <a:cubicBezTo>
                    <a:pt x="13680" y="1"/>
                    <a:pt x="13607" y="1"/>
                    <a:pt x="13534" y="3"/>
                  </a:cubicBezTo>
                  <a:cubicBezTo>
                    <a:pt x="8038" y="98"/>
                    <a:pt x="0" y="2806"/>
                    <a:pt x="704" y="9262"/>
                  </a:cubicBezTo>
                  <a:cubicBezTo>
                    <a:pt x="1345" y="15127"/>
                    <a:pt x="13349" y="9536"/>
                    <a:pt x="15002" y="15402"/>
                  </a:cubicBezTo>
                  <a:cubicBezTo>
                    <a:pt x="15005" y="15425"/>
                    <a:pt x="15014" y="15449"/>
                    <a:pt x="15019" y="15472"/>
                  </a:cubicBezTo>
                  <a:cubicBezTo>
                    <a:pt x="15341" y="16114"/>
                    <a:pt x="15972" y="17008"/>
                    <a:pt x="17013" y="17008"/>
                  </a:cubicBezTo>
                  <a:cubicBezTo>
                    <a:pt x="17150" y="17008"/>
                    <a:pt x="17294" y="16992"/>
                    <a:pt x="17445" y="16959"/>
                  </a:cubicBezTo>
                  <a:cubicBezTo>
                    <a:pt x="19399" y="16535"/>
                    <a:pt x="19522" y="14090"/>
                    <a:pt x="19522" y="14090"/>
                  </a:cubicBezTo>
                  <a:cubicBezTo>
                    <a:pt x="19522" y="14090"/>
                    <a:pt x="20263" y="16264"/>
                    <a:pt x="21849" y="16264"/>
                  </a:cubicBezTo>
                  <a:cubicBezTo>
                    <a:pt x="21965" y="16264"/>
                    <a:pt x="22086" y="16253"/>
                    <a:pt x="22211" y="16227"/>
                  </a:cubicBezTo>
                  <a:cubicBezTo>
                    <a:pt x="24042" y="15859"/>
                    <a:pt x="24533" y="12989"/>
                    <a:pt x="24533" y="12989"/>
                  </a:cubicBezTo>
                  <a:cubicBezTo>
                    <a:pt x="24533" y="12989"/>
                    <a:pt x="25784" y="15501"/>
                    <a:pt x="27682" y="15501"/>
                  </a:cubicBezTo>
                  <a:cubicBezTo>
                    <a:pt x="27731" y="15501"/>
                    <a:pt x="27781" y="15499"/>
                    <a:pt x="27831" y="15496"/>
                  </a:cubicBezTo>
                  <a:cubicBezTo>
                    <a:pt x="30461" y="15312"/>
                    <a:pt x="30767" y="11522"/>
                    <a:pt x="30767" y="11522"/>
                  </a:cubicBezTo>
                  <a:lnTo>
                    <a:pt x="30805" y="11517"/>
                  </a:lnTo>
                  <a:cubicBezTo>
                    <a:pt x="30739" y="11050"/>
                    <a:pt x="30634" y="10574"/>
                    <a:pt x="30488" y="10088"/>
                  </a:cubicBezTo>
                  <a:cubicBezTo>
                    <a:pt x="28500" y="3304"/>
                    <a:pt x="19285" y="1"/>
                    <a:pt x="13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4646;p56">
              <a:extLst>
                <a:ext uri="{FF2B5EF4-FFF2-40B4-BE49-F238E27FC236}">
                  <a16:creationId xmlns:a16="http://schemas.microsoft.com/office/drawing/2014/main" id="{351CEA73-C3C2-4F49-BD3A-8039B558DFA6}"/>
                </a:ext>
              </a:extLst>
            </p:cNvPr>
            <p:cNvSpPr/>
            <p:nvPr/>
          </p:nvSpPr>
          <p:spPr>
            <a:xfrm rot="260090">
              <a:off x="5832735" y="2229013"/>
              <a:ext cx="51123" cy="41092"/>
            </a:xfrm>
            <a:custGeom>
              <a:avLst/>
              <a:gdLst/>
              <a:ahLst/>
              <a:cxnLst/>
              <a:rect l="l" t="t" r="r" b="b"/>
              <a:pathLst>
                <a:path w="2477" h="1991" extrusionOk="0">
                  <a:moveTo>
                    <a:pt x="169" y="1"/>
                  </a:moveTo>
                  <a:cubicBezTo>
                    <a:pt x="108" y="1"/>
                    <a:pt x="55" y="45"/>
                    <a:pt x="45" y="108"/>
                  </a:cubicBezTo>
                  <a:cubicBezTo>
                    <a:pt x="45" y="108"/>
                    <a:pt x="0" y="397"/>
                    <a:pt x="81" y="829"/>
                  </a:cubicBezTo>
                  <a:cubicBezTo>
                    <a:pt x="103" y="937"/>
                    <a:pt x="133" y="1055"/>
                    <a:pt x="178" y="1178"/>
                  </a:cubicBezTo>
                  <a:cubicBezTo>
                    <a:pt x="226" y="1301"/>
                    <a:pt x="281" y="1431"/>
                    <a:pt x="380" y="1552"/>
                  </a:cubicBezTo>
                  <a:cubicBezTo>
                    <a:pt x="552" y="1797"/>
                    <a:pt x="880" y="1991"/>
                    <a:pt x="1224" y="1991"/>
                  </a:cubicBezTo>
                  <a:cubicBezTo>
                    <a:pt x="1233" y="1991"/>
                    <a:pt x="1242" y="1991"/>
                    <a:pt x="1251" y="1990"/>
                  </a:cubicBezTo>
                  <a:cubicBezTo>
                    <a:pt x="1255" y="1991"/>
                    <a:pt x="1260" y="1991"/>
                    <a:pt x="1265" y="1991"/>
                  </a:cubicBezTo>
                  <a:cubicBezTo>
                    <a:pt x="1380" y="1991"/>
                    <a:pt x="1584" y="1967"/>
                    <a:pt x="1731" y="1896"/>
                  </a:cubicBezTo>
                  <a:cubicBezTo>
                    <a:pt x="1890" y="1834"/>
                    <a:pt x="2024" y="1720"/>
                    <a:pt x="2125" y="1602"/>
                  </a:cubicBezTo>
                  <a:cubicBezTo>
                    <a:pt x="2329" y="1358"/>
                    <a:pt x="2396" y="1088"/>
                    <a:pt x="2438" y="872"/>
                  </a:cubicBezTo>
                  <a:cubicBezTo>
                    <a:pt x="2476" y="653"/>
                    <a:pt x="2469" y="471"/>
                    <a:pt x="2467" y="346"/>
                  </a:cubicBezTo>
                  <a:cubicBezTo>
                    <a:pt x="2460" y="219"/>
                    <a:pt x="2446" y="144"/>
                    <a:pt x="2446" y="144"/>
                  </a:cubicBezTo>
                  <a:cubicBezTo>
                    <a:pt x="2437" y="92"/>
                    <a:pt x="2394" y="49"/>
                    <a:pt x="2339" y="43"/>
                  </a:cubicBezTo>
                  <a:cubicBezTo>
                    <a:pt x="2334" y="42"/>
                    <a:pt x="2329" y="42"/>
                    <a:pt x="2325" y="42"/>
                  </a:cubicBezTo>
                  <a:cubicBezTo>
                    <a:pt x="2262" y="42"/>
                    <a:pt x="2207" y="88"/>
                    <a:pt x="2199" y="151"/>
                  </a:cubicBezTo>
                  <a:lnTo>
                    <a:pt x="2197" y="159"/>
                  </a:lnTo>
                  <a:cubicBezTo>
                    <a:pt x="2197" y="159"/>
                    <a:pt x="2188" y="222"/>
                    <a:pt x="2173" y="334"/>
                  </a:cubicBezTo>
                  <a:cubicBezTo>
                    <a:pt x="2160" y="447"/>
                    <a:pt x="2126" y="608"/>
                    <a:pt x="2073" y="789"/>
                  </a:cubicBezTo>
                  <a:cubicBezTo>
                    <a:pt x="2022" y="969"/>
                    <a:pt x="1930" y="1169"/>
                    <a:pt x="1792" y="1312"/>
                  </a:cubicBezTo>
                  <a:cubicBezTo>
                    <a:pt x="1724" y="1384"/>
                    <a:pt x="1648" y="1447"/>
                    <a:pt x="1554" y="1477"/>
                  </a:cubicBezTo>
                  <a:cubicBezTo>
                    <a:pt x="1472" y="1508"/>
                    <a:pt x="1413" y="1522"/>
                    <a:pt x="1290" y="1522"/>
                  </a:cubicBezTo>
                  <a:cubicBezTo>
                    <a:pt x="1274" y="1522"/>
                    <a:pt x="1257" y="1522"/>
                    <a:pt x="1238" y="1521"/>
                  </a:cubicBezTo>
                  <a:cubicBezTo>
                    <a:pt x="1233" y="1521"/>
                    <a:pt x="1228" y="1522"/>
                    <a:pt x="1222" y="1522"/>
                  </a:cubicBezTo>
                  <a:cubicBezTo>
                    <a:pt x="1132" y="1522"/>
                    <a:pt x="1035" y="1497"/>
                    <a:pt x="953" y="1464"/>
                  </a:cubicBezTo>
                  <a:cubicBezTo>
                    <a:pt x="869" y="1417"/>
                    <a:pt x="787" y="1360"/>
                    <a:pt x="724" y="1277"/>
                  </a:cubicBezTo>
                  <a:cubicBezTo>
                    <a:pt x="657" y="1200"/>
                    <a:pt x="604" y="1106"/>
                    <a:pt x="556" y="1015"/>
                  </a:cubicBezTo>
                  <a:cubicBezTo>
                    <a:pt x="508" y="922"/>
                    <a:pt x="470" y="826"/>
                    <a:pt x="441" y="737"/>
                  </a:cubicBezTo>
                  <a:cubicBezTo>
                    <a:pt x="385" y="555"/>
                    <a:pt x="342" y="396"/>
                    <a:pt x="322" y="283"/>
                  </a:cubicBezTo>
                  <a:cubicBezTo>
                    <a:pt x="301" y="170"/>
                    <a:pt x="290" y="106"/>
                    <a:pt x="290" y="106"/>
                  </a:cubicBezTo>
                  <a:cubicBezTo>
                    <a:pt x="280" y="56"/>
                    <a:pt x="238" y="12"/>
                    <a:pt x="188" y="2"/>
                  </a:cubicBezTo>
                  <a:cubicBezTo>
                    <a:pt x="182" y="1"/>
                    <a:pt x="175"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4647;p56">
              <a:extLst>
                <a:ext uri="{FF2B5EF4-FFF2-40B4-BE49-F238E27FC236}">
                  <a16:creationId xmlns:a16="http://schemas.microsoft.com/office/drawing/2014/main" id="{61EFC89A-959E-4B41-A95A-9F0689DEB7EA}"/>
                </a:ext>
              </a:extLst>
            </p:cNvPr>
            <p:cNvSpPr/>
            <p:nvPr/>
          </p:nvSpPr>
          <p:spPr>
            <a:xfrm rot="260090">
              <a:off x="5984332" y="2241364"/>
              <a:ext cx="49162" cy="44044"/>
            </a:xfrm>
            <a:custGeom>
              <a:avLst/>
              <a:gdLst/>
              <a:ahLst/>
              <a:cxnLst/>
              <a:rect l="l" t="t" r="r" b="b"/>
              <a:pathLst>
                <a:path w="2382" h="2134" extrusionOk="0">
                  <a:moveTo>
                    <a:pt x="2185" y="1"/>
                  </a:moveTo>
                  <a:cubicBezTo>
                    <a:pt x="2119" y="1"/>
                    <a:pt x="2064" y="53"/>
                    <a:pt x="2062" y="119"/>
                  </a:cubicBezTo>
                  <a:lnTo>
                    <a:pt x="2062" y="124"/>
                  </a:lnTo>
                  <a:cubicBezTo>
                    <a:pt x="2062" y="124"/>
                    <a:pt x="2059" y="191"/>
                    <a:pt x="2054" y="307"/>
                  </a:cubicBezTo>
                  <a:cubicBezTo>
                    <a:pt x="2050" y="425"/>
                    <a:pt x="2029" y="593"/>
                    <a:pt x="1997" y="787"/>
                  </a:cubicBezTo>
                  <a:cubicBezTo>
                    <a:pt x="1964" y="979"/>
                    <a:pt x="1897" y="1199"/>
                    <a:pt x="1787" y="1378"/>
                  </a:cubicBezTo>
                  <a:cubicBezTo>
                    <a:pt x="1731" y="1469"/>
                    <a:pt x="1662" y="1540"/>
                    <a:pt x="1580" y="1587"/>
                  </a:cubicBezTo>
                  <a:cubicBezTo>
                    <a:pt x="1537" y="1605"/>
                    <a:pt x="1494" y="1636"/>
                    <a:pt x="1453" y="1637"/>
                  </a:cubicBezTo>
                  <a:cubicBezTo>
                    <a:pt x="1423" y="1646"/>
                    <a:pt x="1389" y="1659"/>
                    <a:pt x="1327" y="1659"/>
                  </a:cubicBezTo>
                  <a:cubicBezTo>
                    <a:pt x="1317" y="1659"/>
                    <a:pt x="1307" y="1659"/>
                    <a:pt x="1295" y="1658"/>
                  </a:cubicBezTo>
                  <a:lnTo>
                    <a:pt x="1191" y="1660"/>
                  </a:lnTo>
                  <a:cubicBezTo>
                    <a:pt x="1192" y="1661"/>
                    <a:pt x="1193" y="1661"/>
                    <a:pt x="1192" y="1661"/>
                  </a:cubicBezTo>
                  <a:cubicBezTo>
                    <a:pt x="1190" y="1661"/>
                    <a:pt x="1148" y="1653"/>
                    <a:pt x="1134" y="1652"/>
                  </a:cubicBezTo>
                  <a:cubicBezTo>
                    <a:pt x="1080" y="1649"/>
                    <a:pt x="1033" y="1633"/>
                    <a:pt x="987" y="1613"/>
                  </a:cubicBezTo>
                  <a:cubicBezTo>
                    <a:pt x="894" y="1579"/>
                    <a:pt x="815" y="1514"/>
                    <a:pt x="746" y="1438"/>
                  </a:cubicBezTo>
                  <a:cubicBezTo>
                    <a:pt x="679" y="1356"/>
                    <a:pt x="616" y="1270"/>
                    <a:pt x="568" y="1173"/>
                  </a:cubicBezTo>
                  <a:cubicBezTo>
                    <a:pt x="517" y="1080"/>
                    <a:pt x="480" y="983"/>
                    <a:pt x="449" y="890"/>
                  </a:cubicBezTo>
                  <a:cubicBezTo>
                    <a:pt x="391" y="704"/>
                    <a:pt x="346" y="541"/>
                    <a:pt x="326" y="425"/>
                  </a:cubicBezTo>
                  <a:cubicBezTo>
                    <a:pt x="305" y="310"/>
                    <a:pt x="293" y="244"/>
                    <a:pt x="293" y="244"/>
                  </a:cubicBezTo>
                  <a:cubicBezTo>
                    <a:pt x="283" y="194"/>
                    <a:pt x="242" y="150"/>
                    <a:pt x="189" y="144"/>
                  </a:cubicBezTo>
                  <a:cubicBezTo>
                    <a:pt x="182" y="143"/>
                    <a:pt x="176" y="143"/>
                    <a:pt x="170" y="143"/>
                  </a:cubicBezTo>
                  <a:cubicBezTo>
                    <a:pt x="109" y="143"/>
                    <a:pt x="55" y="187"/>
                    <a:pt x="46" y="250"/>
                  </a:cubicBezTo>
                  <a:cubicBezTo>
                    <a:pt x="46" y="250"/>
                    <a:pt x="1" y="546"/>
                    <a:pt x="86" y="989"/>
                  </a:cubicBezTo>
                  <a:cubicBezTo>
                    <a:pt x="137" y="1206"/>
                    <a:pt x="206" y="1477"/>
                    <a:pt x="407" y="1726"/>
                  </a:cubicBezTo>
                  <a:cubicBezTo>
                    <a:pt x="507" y="1848"/>
                    <a:pt x="639" y="1965"/>
                    <a:pt x="803" y="2035"/>
                  </a:cubicBezTo>
                  <a:cubicBezTo>
                    <a:pt x="884" y="2073"/>
                    <a:pt x="967" y="2102"/>
                    <a:pt x="1055" y="2114"/>
                  </a:cubicBezTo>
                  <a:cubicBezTo>
                    <a:pt x="1107" y="2120"/>
                    <a:pt x="1124" y="2133"/>
                    <a:pt x="1206" y="2133"/>
                  </a:cubicBezTo>
                  <a:lnTo>
                    <a:pt x="1310" y="2130"/>
                  </a:lnTo>
                  <a:cubicBezTo>
                    <a:pt x="1315" y="2131"/>
                    <a:pt x="1320" y="2131"/>
                    <a:pt x="1325" y="2131"/>
                  </a:cubicBezTo>
                  <a:cubicBezTo>
                    <a:pt x="1384" y="2131"/>
                    <a:pt x="1473" y="2115"/>
                    <a:pt x="1564" y="2089"/>
                  </a:cubicBezTo>
                  <a:cubicBezTo>
                    <a:pt x="1665" y="2069"/>
                    <a:pt x="1740" y="2020"/>
                    <a:pt x="1819" y="1977"/>
                  </a:cubicBezTo>
                  <a:cubicBezTo>
                    <a:pt x="1974" y="1879"/>
                    <a:pt x="2089" y="1743"/>
                    <a:pt x="2165" y="1606"/>
                  </a:cubicBezTo>
                  <a:cubicBezTo>
                    <a:pt x="2318" y="1326"/>
                    <a:pt x="2348" y="1053"/>
                    <a:pt x="2366" y="831"/>
                  </a:cubicBezTo>
                  <a:cubicBezTo>
                    <a:pt x="2381" y="608"/>
                    <a:pt x="2358" y="424"/>
                    <a:pt x="2345" y="297"/>
                  </a:cubicBezTo>
                  <a:cubicBezTo>
                    <a:pt x="2327" y="170"/>
                    <a:pt x="2309" y="96"/>
                    <a:pt x="2309" y="96"/>
                  </a:cubicBezTo>
                  <a:cubicBezTo>
                    <a:pt x="2295" y="44"/>
                    <a:pt x="2248" y="3"/>
                    <a:pt x="2193" y="1"/>
                  </a:cubicBezTo>
                  <a:cubicBezTo>
                    <a:pt x="2190" y="1"/>
                    <a:pt x="2188" y="1"/>
                    <a:pt x="2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4648;p56">
              <a:extLst>
                <a:ext uri="{FF2B5EF4-FFF2-40B4-BE49-F238E27FC236}">
                  <a16:creationId xmlns:a16="http://schemas.microsoft.com/office/drawing/2014/main" id="{4C1B3A71-28CD-4151-8737-C32A4A8E06A0}"/>
                </a:ext>
              </a:extLst>
            </p:cNvPr>
            <p:cNvSpPr/>
            <p:nvPr/>
          </p:nvSpPr>
          <p:spPr>
            <a:xfrm rot="260090">
              <a:off x="5880333" y="2308303"/>
              <a:ext cx="85590" cy="83031"/>
            </a:xfrm>
            <a:custGeom>
              <a:avLst/>
              <a:gdLst/>
              <a:ahLst/>
              <a:cxnLst/>
              <a:rect l="l" t="t" r="r" b="b"/>
              <a:pathLst>
                <a:path w="4147" h="4023" extrusionOk="0">
                  <a:moveTo>
                    <a:pt x="296" y="0"/>
                  </a:moveTo>
                  <a:lnTo>
                    <a:pt x="296" y="0"/>
                  </a:lnTo>
                  <a:cubicBezTo>
                    <a:pt x="296" y="0"/>
                    <a:pt x="1" y="2637"/>
                    <a:pt x="801" y="3438"/>
                  </a:cubicBezTo>
                  <a:cubicBezTo>
                    <a:pt x="1178" y="3815"/>
                    <a:pt x="1786" y="4022"/>
                    <a:pt x="2356" y="4022"/>
                  </a:cubicBezTo>
                  <a:cubicBezTo>
                    <a:pt x="2893" y="4022"/>
                    <a:pt x="3397" y="3838"/>
                    <a:pt x="3641" y="3438"/>
                  </a:cubicBezTo>
                  <a:cubicBezTo>
                    <a:pt x="4147" y="2613"/>
                    <a:pt x="4054" y="93"/>
                    <a:pt x="4054" y="93"/>
                  </a:cubicBezTo>
                  <a:lnTo>
                    <a:pt x="4054" y="93"/>
                  </a:lnTo>
                  <a:cubicBezTo>
                    <a:pt x="3811" y="178"/>
                    <a:pt x="3414" y="209"/>
                    <a:pt x="2967" y="209"/>
                  </a:cubicBezTo>
                  <a:cubicBezTo>
                    <a:pt x="1802" y="209"/>
                    <a:pt x="296" y="0"/>
                    <a:pt x="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4649;p56">
              <a:extLst>
                <a:ext uri="{FF2B5EF4-FFF2-40B4-BE49-F238E27FC236}">
                  <a16:creationId xmlns:a16="http://schemas.microsoft.com/office/drawing/2014/main" id="{AD92AB66-5571-4034-BEE7-E4DD373EEBD5}"/>
                </a:ext>
              </a:extLst>
            </p:cNvPr>
            <p:cNvSpPr/>
            <p:nvPr/>
          </p:nvSpPr>
          <p:spPr>
            <a:xfrm rot="260090">
              <a:off x="5921586" y="2307460"/>
              <a:ext cx="9907" cy="51371"/>
            </a:xfrm>
            <a:custGeom>
              <a:avLst/>
              <a:gdLst/>
              <a:ahLst/>
              <a:cxnLst/>
              <a:rect l="l" t="t" r="r" b="b"/>
              <a:pathLst>
                <a:path w="480" h="2489" extrusionOk="0">
                  <a:moveTo>
                    <a:pt x="284" y="0"/>
                  </a:moveTo>
                  <a:cubicBezTo>
                    <a:pt x="228" y="0"/>
                    <a:pt x="177" y="37"/>
                    <a:pt x="161" y="94"/>
                  </a:cubicBezTo>
                  <a:cubicBezTo>
                    <a:pt x="161" y="94"/>
                    <a:pt x="118" y="237"/>
                    <a:pt x="82" y="451"/>
                  </a:cubicBezTo>
                  <a:cubicBezTo>
                    <a:pt x="43" y="666"/>
                    <a:pt x="21" y="951"/>
                    <a:pt x="4" y="1237"/>
                  </a:cubicBezTo>
                  <a:cubicBezTo>
                    <a:pt x="3" y="1379"/>
                    <a:pt x="3" y="1523"/>
                    <a:pt x="1" y="1658"/>
                  </a:cubicBezTo>
                  <a:cubicBezTo>
                    <a:pt x="3" y="1792"/>
                    <a:pt x="15" y="1917"/>
                    <a:pt x="21" y="2026"/>
                  </a:cubicBezTo>
                  <a:cubicBezTo>
                    <a:pt x="39" y="2243"/>
                    <a:pt x="68" y="2386"/>
                    <a:pt x="68" y="2386"/>
                  </a:cubicBezTo>
                  <a:cubicBezTo>
                    <a:pt x="78" y="2431"/>
                    <a:pt x="113" y="2471"/>
                    <a:pt x="161" y="2485"/>
                  </a:cubicBezTo>
                  <a:cubicBezTo>
                    <a:pt x="171" y="2487"/>
                    <a:pt x="182" y="2488"/>
                    <a:pt x="192" y="2488"/>
                  </a:cubicBezTo>
                  <a:cubicBezTo>
                    <a:pt x="249" y="2488"/>
                    <a:pt x="301" y="2450"/>
                    <a:pt x="317" y="2393"/>
                  </a:cubicBezTo>
                  <a:cubicBezTo>
                    <a:pt x="317" y="2393"/>
                    <a:pt x="356" y="2251"/>
                    <a:pt x="393" y="2036"/>
                  </a:cubicBezTo>
                  <a:cubicBezTo>
                    <a:pt x="406" y="1930"/>
                    <a:pt x="429" y="1804"/>
                    <a:pt x="442" y="1671"/>
                  </a:cubicBezTo>
                  <a:cubicBezTo>
                    <a:pt x="452" y="1536"/>
                    <a:pt x="463" y="1394"/>
                    <a:pt x="473" y="1251"/>
                  </a:cubicBezTo>
                  <a:cubicBezTo>
                    <a:pt x="479" y="964"/>
                    <a:pt x="479" y="677"/>
                    <a:pt x="457" y="462"/>
                  </a:cubicBezTo>
                  <a:cubicBezTo>
                    <a:pt x="439" y="245"/>
                    <a:pt x="407" y="101"/>
                    <a:pt x="407" y="101"/>
                  </a:cubicBezTo>
                  <a:cubicBezTo>
                    <a:pt x="397" y="57"/>
                    <a:pt x="363" y="19"/>
                    <a:pt x="318" y="5"/>
                  </a:cubicBezTo>
                  <a:cubicBezTo>
                    <a:pt x="307" y="2"/>
                    <a:pt x="296" y="0"/>
                    <a:pt x="284" y="0"/>
                  </a:cubicBezTo>
                  <a:close/>
                </a:path>
              </a:pathLst>
            </a:custGeom>
            <a:solidFill>
              <a:srgbClr val="4B394C">
                <a:alpha val="156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4650;p56">
              <a:extLst>
                <a:ext uri="{FF2B5EF4-FFF2-40B4-BE49-F238E27FC236}">
                  <a16:creationId xmlns:a16="http://schemas.microsoft.com/office/drawing/2014/main" id="{24D780FC-4C70-4C60-8477-703AB8AAF4E0}"/>
                </a:ext>
              </a:extLst>
            </p:cNvPr>
            <p:cNvSpPr/>
            <p:nvPr/>
          </p:nvSpPr>
          <p:spPr>
            <a:xfrm rot="260090">
              <a:off x="5794664" y="2246743"/>
              <a:ext cx="32279" cy="60699"/>
            </a:xfrm>
            <a:custGeom>
              <a:avLst/>
              <a:gdLst/>
              <a:ahLst/>
              <a:cxnLst/>
              <a:rect l="l" t="t" r="r" b="b"/>
              <a:pathLst>
                <a:path w="1564" h="2941" extrusionOk="0">
                  <a:moveTo>
                    <a:pt x="524" y="1"/>
                  </a:moveTo>
                  <a:cubicBezTo>
                    <a:pt x="473" y="1"/>
                    <a:pt x="421" y="17"/>
                    <a:pt x="378" y="51"/>
                  </a:cubicBezTo>
                  <a:cubicBezTo>
                    <a:pt x="274" y="131"/>
                    <a:pt x="257" y="278"/>
                    <a:pt x="336" y="382"/>
                  </a:cubicBezTo>
                  <a:cubicBezTo>
                    <a:pt x="371" y="429"/>
                    <a:pt x="1203" y="1531"/>
                    <a:pt x="104" y="2530"/>
                  </a:cubicBezTo>
                  <a:cubicBezTo>
                    <a:pt x="7" y="2618"/>
                    <a:pt x="1" y="2766"/>
                    <a:pt x="88" y="2863"/>
                  </a:cubicBezTo>
                  <a:cubicBezTo>
                    <a:pt x="135" y="2914"/>
                    <a:pt x="199" y="2940"/>
                    <a:pt x="263" y="2940"/>
                  </a:cubicBezTo>
                  <a:cubicBezTo>
                    <a:pt x="319" y="2940"/>
                    <a:pt x="377" y="2920"/>
                    <a:pt x="422" y="2880"/>
                  </a:cubicBezTo>
                  <a:cubicBezTo>
                    <a:pt x="1564" y="1841"/>
                    <a:pt x="1109" y="602"/>
                    <a:pt x="709" y="91"/>
                  </a:cubicBezTo>
                  <a:cubicBezTo>
                    <a:pt x="662" y="32"/>
                    <a:pt x="594" y="1"/>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4651;p56">
              <a:extLst>
                <a:ext uri="{FF2B5EF4-FFF2-40B4-BE49-F238E27FC236}">
                  <a16:creationId xmlns:a16="http://schemas.microsoft.com/office/drawing/2014/main" id="{1A774E08-2D2B-429C-BD87-E651D0CD7C66}"/>
                </a:ext>
              </a:extLst>
            </p:cNvPr>
            <p:cNvSpPr/>
            <p:nvPr/>
          </p:nvSpPr>
          <p:spPr>
            <a:xfrm rot="260090">
              <a:off x="5806377" y="2279691"/>
              <a:ext cx="235182" cy="35891"/>
            </a:xfrm>
            <a:custGeom>
              <a:avLst/>
              <a:gdLst/>
              <a:ahLst/>
              <a:cxnLst/>
              <a:rect l="l" t="t" r="r" b="b"/>
              <a:pathLst>
                <a:path w="11395" h="1739" extrusionOk="0">
                  <a:moveTo>
                    <a:pt x="267" y="1"/>
                  </a:moveTo>
                  <a:cubicBezTo>
                    <a:pt x="171" y="1"/>
                    <a:pt x="80" y="60"/>
                    <a:pt x="44" y="155"/>
                  </a:cubicBezTo>
                  <a:cubicBezTo>
                    <a:pt x="0" y="279"/>
                    <a:pt x="62" y="414"/>
                    <a:pt x="184" y="458"/>
                  </a:cubicBezTo>
                  <a:cubicBezTo>
                    <a:pt x="377" y="530"/>
                    <a:pt x="3713" y="1738"/>
                    <a:pt x="7220" y="1738"/>
                  </a:cubicBezTo>
                  <a:cubicBezTo>
                    <a:pt x="8584" y="1738"/>
                    <a:pt x="9974" y="1556"/>
                    <a:pt x="11216" y="1052"/>
                  </a:cubicBezTo>
                  <a:cubicBezTo>
                    <a:pt x="11336" y="1003"/>
                    <a:pt x="11395" y="865"/>
                    <a:pt x="11345" y="745"/>
                  </a:cubicBezTo>
                  <a:cubicBezTo>
                    <a:pt x="11308" y="653"/>
                    <a:pt x="11220" y="597"/>
                    <a:pt x="11126" y="597"/>
                  </a:cubicBezTo>
                  <a:cubicBezTo>
                    <a:pt x="11097" y="597"/>
                    <a:pt x="11067" y="603"/>
                    <a:pt x="11039" y="614"/>
                  </a:cubicBezTo>
                  <a:cubicBezTo>
                    <a:pt x="9877" y="1086"/>
                    <a:pt x="8559" y="1258"/>
                    <a:pt x="7255" y="1258"/>
                  </a:cubicBezTo>
                  <a:cubicBezTo>
                    <a:pt x="3775" y="1258"/>
                    <a:pt x="394" y="33"/>
                    <a:pt x="347" y="15"/>
                  </a:cubicBezTo>
                  <a:cubicBezTo>
                    <a:pt x="321" y="6"/>
                    <a:pt x="293"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4652;p56">
              <a:extLst>
                <a:ext uri="{FF2B5EF4-FFF2-40B4-BE49-F238E27FC236}">
                  <a16:creationId xmlns:a16="http://schemas.microsoft.com/office/drawing/2014/main" id="{BBA3956F-28E1-4EB1-9768-6F068E1779FE}"/>
                </a:ext>
              </a:extLst>
            </p:cNvPr>
            <p:cNvSpPr/>
            <p:nvPr/>
          </p:nvSpPr>
          <p:spPr>
            <a:xfrm rot="260090">
              <a:off x="6031741" y="2273898"/>
              <a:ext cx="24478" cy="62062"/>
            </a:xfrm>
            <a:custGeom>
              <a:avLst/>
              <a:gdLst/>
              <a:ahLst/>
              <a:cxnLst/>
              <a:rect l="l" t="t" r="r" b="b"/>
              <a:pathLst>
                <a:path w="1186" h="3007" extrusionOk="0">
                  <a:moveTo>
                    <a:pt x="850" y="1"/>
                  </a:moveTo>
                  <a:cubicBezTo>
                    <a:pt x="797" y="1"/>
                    <a:pt x="744" y="19"/>
                    <a:pt x="700" y="55"/>
                  </a:cubicBezTo>
                  <a:cubicBezTo>
                    <a:pt x="685" y="67"/>
                    <a:pt x="343" y="354"/>
                    <a:pt x="182" y="856"/>
                  </a:cubicBezTo>
                  <a:cubicBezTo>
                    <a:pt x="34" y="1315"/>
                    <a:pt x="12" y="2046"/>
                    <a:pt x="739" y="2922"/>
                  </a:cubicBezTo>
                  <a:cubicBezTo>
                    <a:pt x="786" y="2978"/>
                    <a:pt x="852" y="3007"/>
                    <a:pt x="920" y="3007"/>
                  </a:cubicBezTo>
                  <a:cubicBezTo>
                    <a:pt x="973" y="3007"/>
                    <a:pt x="1026" y="2989"/>
                    <a:pt x="1071" y="2952"/>
                  </a:cubicBezTo>
                  <a:cubicBezTo>
                    <a:pt x="1171" y="2870"/>
                    <a:pt x="1186" y="2721"/>
                    <a:pt x="1102" y="2620"/>
                  </a:cubicBezTo>
                  <a:cubicBezTo>
                    <a:pt x="1" y="1294"/>
                    <a:pt x="957" y="454"/>
                    <a:pt x="1001" y="418"/>
                  </a:cubicBezTo>
                  <a:cubicBezTo>
                    <a:pt x="1100" y="335"/>
                    <a:pt x="1114" y="187"/>
                    <a:pt x="1031" y="87"/>
                  </a:cubicBezTo>
                  <a:cubicBezTo>
                    <a:pt x="985" y="30"/>
                    <a:pt x="917"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4" name="Google Shape;5561;p59">
            <a:extLst>
              <a:ext uri="{FF2B5EF4-FFF2-40B4-BE49-F238E27FC236}">
                <a16:creationId xmlns:a16="http://schemas.microsoft.com/office/drawing/2014/main" id="{245E9B81-5D2D-42A4-83D1-42A97486EF4F}"/>
              </a:ext>
            </a:extLst>
          </p:cNvPr>
          <p:cNvGrpSpPr/>
          <p:nvPr/>
        </p:nvGrpSpPr>
        <p:grpSpPr>
          <a:xfrm>
            <a:off x="6518308" y="1061088"/>
            <a:ext cx="539679" cy="863349"/>
            <a:chOff x="5358600" y="1163200"/>
            <a:chExt cx="539679" cy="863349"/>
          </a:xfrm>
        </p:grpSpPr>
        <p:sp>
          <p:nvSpPr>
            <p:cNvPr id="95" name="Google Shape;5562;p59">
              <a:extLst>
                <a:ext uri="{FF2B5EF4-FFF2-40B4-BE49-F238E27FC236}">
                  <a16:creationId xmlns:a16="http://schemas.microsoft.com/office/drawing/2014/main" id="{8CF5A9E2-6CF3-4AF0-A0DA-2F506D8DE78A}"/>
                </a:ext>
              </a:extLst>
            </p:cNvPr>
            <p:cNvSpPr/>
            <p:nvPr/>
          </p:nvSpPr>
          <p:spPr>
            <a:xfrm>
              <a:off x="5508718" y="1943329"/>
              <a:ext cx="17556" cy="68052"/>
            </a:xfrm>
            <a:custGeom>
              <a:avLst/>
              <a:gdLst/>
              <a:ahLst/>
              <a:cxnLst/>
              <a:rect l="l" t="t" r="r" b="b"/>
              <a:pathLst>
                <a:path w="1439" h="5578" extrusionOk="0">
                  <a:moveTo>
                    <a:pt x="1177" y="1"/>
                  </a:moveTo>
                  <a:cubicBezTo>
                    <a:pt x="1072" y="1"/>
                    <a:pt x="976" y="72"/>
                    <a:pt x="949" y="180"/>
                  </a:cubicBezTo>
                  <a:cubicBezTo>
                    <a:pt x="910" y="337"/>
                    <a:pt x="1" y="4008"/>
                    <a:pt x="44" y="5348"/>
                  </a:cubicBezTo>
                  <a:cubicBezTo>
                    <a:pt x="48" y="5476"/>
                    <a:pt x="152" y="5577"/>
                    <a:pt x="279" y="5577"/>
                  </a:cubicBezTo>
                  <a:cubicBezTo>
                    <a:pt x="282" y="5577"/>
                    <a:pt x="284" y="5577"/>
                    <a:pt x="287" y="5575"/>
                  </a:cubicBezTo>
                  <a:cubicBezTo>
                    <a:pt x="418" y="5571"/>
                    <a:pt x="519" y="5461"/>
                    <a:pt x="516" y="5333"/>
                  </a:cubicBezTo>
                  <a:cubicBezTo>
                    <a:pt x="475" y="4058"/>
                    <a:pt x="1399" y="331"/>
                    <a:pt x="1407" y="293"/>
                  </a:cubicBezTo>
                  <a:cubicBezTo>
                    <a:pt x="1438" y="167"/>
                    <a:pt x="1362" y="38"/>
                    <a:pt x="1235" y="8"/>
                  </a:cubicBezTo>
                  <a:cubicBezTo>
                    <a:pt x="1216" y="3"/>
                    <a:pt x="1196" y="1"/>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5563;p59">
              <a:extLst>
                <a:ext uri="{FF2B5EF4-FFF2-40B4-BE49-F238E27FC236}">
                  <a16:creationId xmlns:a16="http://schemas.microsoft.com/office/drawing/2014/main" id="{909025D6-7349-42F8-800C-289F3409E4C8}"/>
                </a:ext>
              </a:extLst>
            </p:cNvPr>
            <p:cNvSpPr/>
            <p:nvPr/>
          </p:nvSpPr>
          <p:spPr>
            <a:xfrm>
              <a:off x="5480425" y="1998781"/>
              <a:ext cx="36441" cy="18556"/>
            </a:xfrm>
            <a:custGeom>
              <a:avLst/>
              <a:gdLst/>
              <a:ahLst/>
              <a:cxnLst/>
              <a:rect l="l" t="t" r="r" b="b"/>
              <a:pathLst>
                <a:path w="2987" h="1521" extrusionOk="0">
                  <a:moveTo>
                    <a:pt x="1283" y="1"/>
                  </a:moveTo>
                  <a:cubicBezTo>
                    <a:pt x="600" y="1"/>
                    <a:pt x="145" y="254"/>
                    <a:pt x="36" y="694"/>
                  </a:cubicBezTo>
                  <a:cubicBezTo>
                    <a:pt x="0" y="831"/>
                    <a:pt x="31" y="971"/>
                    <a:pt x="123" y="1090"/>
                  </a:cubicBezTo>
                  <a:cubicBezTo>
                    <a:pt x="443" y="1499"/>
                    <a:pt x="1404" y="1520"/>
                    <a:pt x="1594" y="1520"/>
                  </a:cubicBezTo>
                  <a:cubicBezTo>
                    <a:pt x="1952" y="1520"/>
                    <a:pt x="2799" y="1467"/>
                    <a:pt x="2945" y="975"/>
                  </a:cubicBezTo>
                  <a:cubicBezTo>
                    <a:pt x="2986" y="830"/>
                    <a:pt x="2955" y="679"/>
                    <a:pt x="2857" y="548"/>
                  </a:cubicBezTo>
                  <a:cubicBezTo>
                    <a:pt x="2590" y="193"/>
                    <a:pt x="1847"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5564;p59">
              <a:extLst>
                <a:ext uri="{FF2B5EF4-FFF2-40B4-BE49-F238E27FC236}">
                  <a16:creationId xmlns:a16="http://schemas.microsoft.com/office/drawing/2014/main" id="{E8556A38-9C25-4607-A564-694CBCA7B675}"/>
                </a:ext>
              </a:extLst>
            </p:cNvPr>
            <p:cNvSpPr/>
            <p:nvPr/>
          </p:nvSpPr>
          <p:spPr>
            <a:xfrm>
              <a:off x="5677272" y="1950527"/>
              <a:ext cx="9296" cy="67454"/>
            </a:xfrm>
            <a:custGeom>
              <a:avLst/>
              <a:gdLst/>
              <a:ahLst/>
              <a:cxnLst/>
              <a:rect l="l" t="t" r="r" b="b"/>
              <a:pathLst>
                <a:path w="762" h="5529" extrusionOk="0">
                  <a:moveTo>
                    <a:pt x="286" y="0"/>
                  </a:moveTo>
                  <a:cubicBezTo>
                    <a:pt x="279" y="0"/>
                    <a:pt x="272" y="0"/>
                    <a:pt x="265" y="1"/>
                  </a:cubicBezTo>
                  <a:cubicBezTo>
                    <a:pt x="136" y="9"/>
                    <a:pt x="37" y="123"/>
                    <a:pt x="46" y="252"/>
                  </a:cubicBezTo>
                  <a:cubicBezTo>
                    <a:pt x="49" y="290"/>
                    <a:pt x="287" y="4027"/>
                    <a:pt x="28" y="5244"/>
                  </a:cubicBezTo>
                  <a:cubicBezTo>
                    <a:pt x="0" y="5371"/>
                    <a:pt x="82" y="5496"/>
                    <a:pt x="209" y="5523"/>
                  </a:cubicBezTo>
                  <a:cubicBezTo>
                    <a:pt x="227" y="5527"/>
                    <a:pt x="242" y="5528"/>
                    <a:pt x="259" y="5528"/>
                  </a:cubicBezTo>
                  <a:cubicBezTo>
                    <a:pt x="369" y="5528"/>
                    <a:pt x="467" y="5453"/>
                    <a:pt x="488" y="5343"/>
                  </a:cubicBezTo>
                  <a:cubicBezTo>
                    <a:pt x="762" y="4063"/>
                    <a:pt x="527" y="379"/>
                    <a:pt x="516" y="222"/>
                  </a:cubicBezTo>
                  <a:cubicBezTo>
                    <a:pt x="509" y="99"/>
                    <a:pt x="413"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5565;p59">
              <a:extLst>
                <a:ext uri="{FF2B5EF4-FFF2-40B4-BE49-F238E27FC236}">
                  <a16:creationId xmlns:a16="http://schemas.microsoft.com/office/drawing/2014/main" id="{B7BEFA3C-821A-4EE0-998B-100941B8A383}"/>
                </a:ext>
              </a:extLst>
            </p:cNvPr>
            <p:cNvSpPr/>
            <p:nvPr/>
          </p:nvSpPr>
          <p:spPr>
            <a:xfrm>
              <a:off x="5675759" y="2007956"/>
              <a:ext cx="35099" cy="18593"/>
            </a:xfrm>
            <a:custGeom>
              <a:avLst/>
              <a:gdLst/>
              <a:ahLst/>
              <a:cxnLst/>
              <a:rect l="l" t="t" r="r" b="b"/>
              <a:pathLst>
                <a:path w="2877" h="1524" extrusionOk="0">
                  <a:moveTo>
                    <a:pt x="1263" y="0"/>
                  </a:moveTo>
                  <a:cubicBezTo>
                    <a:pt x="1070" y="0"/>
                    <a:pt x="419" y="24"/>
                    <a:pt x="138" y="335"/>
                  </a:cubicBezTo>
                  <a:cubicBezTo>
                    <a:pt x="44" y="440"/>
                    <a:pt x="1" y="565"/>
                    <a:pt x="14" y="698"/>
                  </a:cubicBezTo>
                  <a:cubicBezTo>
                    <a:pt x="81" y="1321"/>
                    <a:pt x="1292" y="1523"/>
                    <a:pt x="1868" y="1523"/>
                  </a:cubicBezTo>
                  <a:cubicBezTo>
                    <a:pt x="2294" y="1523"/>
                    <a:pt x="2590" y="1438"/>
                    <a:pt x="2747" y="1271"/>
                  </a:cubicBezTo>
                  <a:cubicBezTo>
                    <a:pt x="2834" y="1177"/>
                    <a:pt x="2876" y="1061"/>
                    <a:pt x="2869" y="934"/>
                  </a:cubicBezTo>
                  <a:cubicBezTo>
                    <a:pt x="2825" y="287"/>
                    <a:pt x="2031"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5566;p59">
              <a:extLst>
                <a:ext uri="{FF2B5EF4-FFF2-40B4-BE49-F238E27FC236}">
                  <a16:creationId xmlns:a16="http://schemas.microsoft.com/office/drawing/2014/main" id="{C12DB16B-7F6D-4479-AE82-F38B8D4A5FCD}"/>
                </a:ext>
              </a:extLst>
            </p:cNvPr>
            <p:cNvSpPr/>
            <p:nvPr/>
          </p:nvSpPr>
          <p:spPr>
            <a:xfrm>
              <a:off x="5811187" y="1545047"/>
              <a:ext cx="73298" cy="99491"/>
            </a:xfrm>
            <a:custGeom>
              <a:avLst/>
              <a:gdLst/>
              <a:ahLst/>
              <a:cxnLst/>
              <a:rect l="l" t="t" r="r" b="b"/>
              <a:pathLst>
                <a:path w="6008" h="8155" extrusionOk="0">
                  <a:moveTo>
                    <a:pt x="1737" y="0"/>
                  </a:moveTo>
                  <a:lnTo>
                    <a:pt x="1690" y="38"/>
                  </a:lnTo>
                  <a:cubicBezTo>
                    <a:pt x="657" y="882"/>
                    <a:pt x="0" y="2148"/>
                    <a:pt x="0" y="3558"/>
                  </a:cubicBezTo>
                  <a:cubicBezTo>
                    <a:pt x="0" y="6097"/>
                    <a:pt x="2129" y="8155"/>
                    <a:pt x="4753" y="8155"/>
                  </a:cubicBezTo>
                  <a:cubicBezTo>
                    <a:pt x="5186" y="8155"/>
                    <a:pt x="5611" y="8102"/>
                    <a:pt x="6007" y="7989"/>
                  </a:cubicBezTo>
                  <a:cubicBezTo>
                    <a:pt x="4989" y="4615"/>
                    <a:pt x="3285" y="1925"/>
                    <a:pt x="1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5567;p59">
              <a:extLst>
                <a:ext uri="{FF2B5EF4-FFF2-40B4-BE49-F238E27FC236}">
                  <a16:creationId xmlns:a16="http://schemas.microsoft.com/office/drawing/2014/main" id="{4DDC1508-75A7-4F41-8029-312530A5226F}"/>
                </a:ext>
              </a:extLst>
            </p:cNvPr>
            <p:cNvSpPr/>
            <p:nvPr/>
          </p:nvSpPr>
          <p:spPr>
            <a:xfrm>
              <a:off x="5552275" y="1867635"/>
              <a:ext cx="78592" cy="76104"/>
            </a:xfrm>
            <a:custGeom>
              <a:avLst/>
              <a:gdLst/>
              <a:ahLst/>
              <a:cxnLst/>
              <a:rect l="l" t="t" r="r" b="b"/>
              <a:pathLst>
                <a:path w="6442" h="6238" extrusionOk="0">
                  <a:moveTo>
                    <a:pt x="3218" y="0"/>
                  </a:moveTo>
                  <a:cubicBezTo>
                    <a:pt x="1440" y="0"/>
                    <a:pt x="0" y="1396"/>
                    <a:pt x="0" y="3119"/>
                  </a:cubicBezTo>
                  <a:cubicBezTo>
                    <a:pt x="0" y="4841"/>
                    <a:pt x="1440" y="6238"/>
                    <a:pt x="3218" y="6238"/>
                  </a:cubicBezTo>
                  <a:cubicBezTo>
                    <a:pt x="4998" y="6238"/>
                    <a:pt x="6442" y="4841"/>
                    <a:pt x="6442" y="3119"/>
                  </a:cubicBezTo>
                  <a:cubicBezTo>
                    <a:pt x="6442" y="1396"/>
                    <a:pt x="4998" y="0"/>
                    <a:pt x="3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5568;p59">
              <a:extLst>
                <a:ext uri="{FF2B5EF4-FFF2-40B4-BE49-F238E27FC236}">
                  <a16:creationId xmlns:a16="http://schemas.microsoft.com/office/drawing/2014/main" id="{F0011F3B-ECC7-4392-A6AF-A37C85BF65FC}"/>
                </a:ext>
              </a:extLst>
            </p:cNvPr>
            <p:cNvSpPr/>
            <p:nvPr/>
          </p:nvSpPr>
          <p:spPr>
            <a:xfrm>
              <a:off x="5690863" y="1783914"/>
              <a:ext cx="115888" cy="112289"/>
            </a:xfrm>
            <a:custGeom>
              <a:avLst/>
              <a:gdLst/>
              <a:ahLst/>
              <a:cxnLst/>
              <a:rect l="l" t="t" r="r" b="b"/>
              <a:pathLst>
                <a:path w="9499" h="9204" extrusionOk="0">
                  <a:moveTo>
                    <a:pt x="4752" y="0"/>
                  </a:moveTo>
                  <a:cubicBezTo>
                    <a:pt x="2128" y="0"/>
                    <a:pt x="1" y="2063"/>
                    <a:pt x="1" y="4602"/>
                  </a:cubicBezTo>
                  <a:cubicBezTo>
                    <a:pt x="1" y="7141"/>
                    <a:pt x="2128" y="9204"/>
                    <a:pt x="4752" y="9204"/>
                  </a:cubicBezTo>
                  <a:cubicBezTo>
                    <a:pt x="7370" y="9204"/>
                    <a:pt x="9499" y="7141"/>
                    <a:pt x="9499" y="4602"/>
                  </a:cubicBezTo>
                  <a:cubicBezTo>
                    <a:pt x="9499" y="2063"/>
                    <a:pt x="7370" y="0"/>
                    <a:pt x="4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5569;p59">
              <a:extLst>
                <a:ext uri="{FF2B5EF4-FFF2-40B4-BE49-F238E27FC236}">
                  <a16:creationId xmlns:a16="http://schemas.microsoft.com/office/drawing/2014/main" id="{8788FE14-EE09-46D5-BFE9-933934D14C59}"/>
                </a:ext>
              </a:extLst>
            </p:cNvPr>
            <p:cNvSpPr/>
            <p:nvPr/>
          </p:nvSpPr>
          <p:spPr>
            <a:xfrm>
              <a:off x="5711580" y="1633759"/>
              <a:ext cx="120963" cy="117169"/>
            </a:xfrm>
            <a:custGeom>
              <a:avLst/>
              <a:gdLst/>
              <a:ahLst/>
              <a:cxnLst/>
              <a:rect l="l" t="t" r="r" b="b"/>
              <a:pathLst>
                <a:path w="9915" h="9604" extrusionOk="0">
                  <a:moveTo>
                    <a:pt x="4956" y="1"/>
                  </a:moveTo>
                  <a:cubicBezTo>
                    <a:pt x="2218" y="1"/>
                    <a:pt x="1" y="2148"/>
                    <a:pt x="1" y="4804"/>
                  </a:cubicBezTo>
                  <a:cubicBezTo>
                    <a:pt x="1" y="7456"/>
                    <a:pt x="2219" y="9603"/>
                    <a:pt x="4956" y="9603"/>
                  </a:cubicBezTo>
                  <a:cubicBezTo>
                    <a:pt x="7697" y="9603"/>
                    <a:pt x="9915" y="7456"/>
                    <a:pt x="9915" y="4804"/>
                  </a:cubicBezTo>
                  <a:cubicBezTo>
                    <a:pt x="9915" y="2148"/>
                    <a:pt x="7697" y="1"/>
                    <a:pt x="4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5570;p59">
              <a:extLst>
                <a:ext uri="{FF2B5EF4-FFF2-40B4-BE49-F238E27FC236}">
                  <a16:creationId xmlns:a16="http://schemas.microsoft.com/office/drawing/2014/main" id="{C334BE63-DF99-40D3-90CB-2E429654A18B}"/>
                </a:ext>
              </a:extLst>
            </p:cNvPr>
            <p:cNvSpPr/>
            <p:nvPr/>
          </p:nvSpPr>
          <p:spPr>
            <a:xfrm>
              <a:off x="5513123" y="1601158"/>
              <a:ext cx="77677" cy="84827"/>
            </a:xfrm>
            <a:custGeom>
              <a:avLst/>
              <a:gdLst/>
              <a:ahLst/>
              <a:cxnLst/>
              <a:rect l="l" t="t" r="r" b="b"/>
              <a:pathLst>
                <a:path w="6367" h="6953" extrusionOk="0">
                  <a:moveTo>
                    <a:pt x="3587" y="1"/>
                  </a:moveTo>
                  <a:cubicBezTo>
                    <a:pt x="1609" y="1"/>
                    <a:pt x="0" y="1558"/>
                    <a:pt x="0" y="3474"/>
                  </a:cubicBezTo>
                  <a:cubicBezTo>
                    <a:pt x="0" y="5396"/>
                    <a:pt x="1609" y="6952"/>
                    <a:pt x="3587" y="6952"/>
                  </a:cubicBezTo>
                  <a:cubicBezTo>
                    <a:pt x="4705" y="6952"/>
                    <a:pt x="5705" y="6452"/>
                    <a:pt x="6367" y="5674"/>
                  </a:cubicBezTo>
                  <a:cubicBezTo>
                    <a:pt x="5499" y="4805"/>
                    <a:pt x="4970" y="3620"/>
                    <a:pt x="4969" y="2318"/>
                  </a:cubicBezTo>
                  <a:cubicBezTo>
                    <a:pt x="4969" y="1657"/>
                    <a:pt x="5105" y="1025"/>
                    <a:pt x="5351" y="449"/>
                  </a:cubicBezTo>
                  <a:cubicBezTo>
                    <a:pt x="4833" y="162"/>
                    <a:pt x="4228" y="1"/>
                    <a:pt x="3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5571;p59">
              <a:extLst>
                <a:ext uri="{FF2B5EF4-FFF2-40B4-BE49-F238E27FC236}">
                  <a16:creationId xmlns:a16="http://schemas.microsoft.com/office/drawing/2014/main" id="{102DCF34-1FFD-4951-A291-47B7521142F4}"/>
                </a:ext>
              </a:extLst>
            </p:cNvPr>
            <p:cNvSpPr/>
            <p:nvPr/>
          </p:nvSpPr>
          <p:spPr>
            <a:xfrm>
              <a:off x="5560523" y="1737575"/>
              <a:ext cx="93513" cy="90561"/>
            </a:xfrm>
            <a:custGeom>
              <a:avLst/>
              <a:gdLst/>
              <a:ahLst/>
              <a:cxnLst/>
              <a:rect l="l" t="t" r="r" b="b"/>
              <a:pathLst>
                <a:path w="7665" h="7423" extrusionOk="0">
                  <a:moveTo>
                    <a:pt x="3834" y="0"/>
                  </a:moveTo>
                  <a:cubicBezTo>
                    <a:pt x="3833" y="0"/>
                    <a:pt x="3832" y="0"/>
                    <a:pt x="3832" y="0"/>
                  </a:cubicBezTo>
                  <a:cubicBezTo>
                    <a:pt x="1717" y="0"/>
                    <a:pt x="0" y="1660"/>
                    <a:pt x="0" y="3714"/>
                  </a:cubicBezTo>
                  <a:cubicBezTo>
                    <a:pt x="0" y="5762"/>
                    <a:pt x="1717" y="7423"/>
                    <a:pt x="3832" y="7423"/>
                  </a:cubicBezTo>
                  <a:cubicBezTo>
                    <a:pt x="5952" y="7423"/>
                    <a:pt x="7664" y="5762"/>
                    <a:pt x="7664" y="3714"/>
                  </a:cubicBezTo>
                  <a:cubicBezTo>
                    <a:pt x="7664" y="1661"/>
                    <a:pt x="5952" y="0"/>
                    <a:pt x="3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5572;p59">
              <a:extLst>
                <a:ext uri="{FF2B5EF4-FFF2-40B4-BE49-F238E27FC236}">
                  <a16:creationId xmlns:a16="http://schemas.microsoft.com/office/drawing/2014/main" id="{284826B8-E43C-4091-8E13-3B6A01810B4E}"/>
                </a:ext>
              </a:extLst>
            </p:cNvPr>
            <p:cNvSpPr/>
            <p:nvPr/>
          </p:nvSpPr>
          <p:spPr>
            <a:xfrm>
              <a:off x="5369373" y="1760073"/>
              <a:ext cx="130284" cy="143082"/>
            </a:xfrm>
            <a:custGeom>
              <a:avLst/>
              <a:gdLst/>
              <a:ahLst/>
              <a:cxnLst/>
              <a:rect l="l" t="t" r="r" b="b"/>
              <a:pathLst>
                <a:path w="10679" h="11728" extrusionOk="0">
                  <a:moveTo>
                    <a:pt x="4535" y="0"/>
                  </a:moveTo>
                  <a:cubicBezTo>
                    <a:pt x="2780" y="5"/>
                    <a:pt x="1193" y="718"/>
                    <a:pt x="75" y="1864"/>
                  </a:cubicBezTo>
                  <a:lnTo>
                    <a:pt x="0" y="1888"/>
                  </a:lnTo>
                  <a:cubicBezTo>
                    <a:pt x="1141" y="5846"/>
                    <a:pt x="3341" y="9208"/>
                    <a:pt x="6285" y="11727"/>
                  </a:cubicBezTo>
                  <a:lnTo>
                    <a:pt x="6370" y="11628"/>
                  </a:lnTo>
                  <a:cubicBezTo>
                    <a:pt x="8867" y="10874"/>
                    <a:pt x="10679" y="8617"/>
                    <a:pt x="10679" y="5951"/>
                  </a:cubicBezTo>
                  <a:cubicBezTo>
                    <a:pt x="10679" y="2667"/>
                    <a:pt x="7928"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5573;p59">
              <a:extLst>
                <a:ext uri="{FF2B5EF4-FFF2-40B4-BE49-F238E27FC236}">
                  <a16:creationId xmlns:a16="http://schemas.microsoft.com/office/drawing/2014/main" id="{DD385467-4B02-475C-807C-194D86900FED}"/>
                </a:ext>
              </a:extLst>
            </p:cNvPr>
            <p:cNvSpPr/>
            <p:nvPr/>
          </p:nvSpPr>
          <p:spPr>
            <a:xfrm>
              <a:off x="5358600" y="1595595"/>
              <a:ext cx="108934" cy="130638"/>
            </a:xfrm>
            <a:custGeom>
              <a:avLst/>
              <a:gdLst/>
              <a:ahLst/>
              <a:cxnLst/>
              <a:rect l="l" t="t" r="r" b="b"/>
              <a:pathLst>
                <a:path w="8929" h="10708" extrusionOk="0">
                  <a:moveTo>
                    <a:pt x="3402" y="0"/>
                  </a:moveTo>
                  <a:cubicBezTo>
                    <a:pt x="3072" y="0"/>
                    <a:pt x="2750" y="27"/>
                    <a:pt x="2435" y="80"/>
                  </a:cubicBezTo>
                  <a:cubicBezTo>
                    <a:pt x="1015" y="2449"/>
                    <a:pt x="0" y="5398"/>
                    <a:pt x="0" y="8976"/>
                  </a:cubicBezTo>
                  <a:cubicBezTo>
                    <a:pt x="0" y="9174"/>
                    <a:pt x="5" y="9372"/>
                    <a:pt x="5" y="9570"/>
                  </a:cubicBezTo>
                  <a:cubicBezTo>
                    <a:pt x="934" y="10283"/>
                    <a:pt x="2118" y="10707"/>
                    <a:pt x="3402" y="10707"/>
                  </a:cubicBezTo>
                  <a:cubicBezTo>
                    <a:pt x="6457" y="10707"/>
                    <a:pt x="8929" y="8311"/>
                    <a:pt x="8929" y="5351"/>
                  </a:cubicBezTo>
                  <a:cubicBezTo>
                    <a:pt x="8929" y="2397"/>
                    <a:pt x="6457" y="0"/>
                    <a:pt x="3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5574;p59">
              <a:extLst>
                <a:ext uri="{FF2B5EF4-FFF2-40B4-BE49-F238E27FC236}">
                  <a16:creationId xmlns:a16="http://schemas.microsoft.com/office/drawing/2014/main" id="{E81A2F51-264C-4C25-AAC9-36234004A07F}"/>
                </a:ext>
              </a:extLst>
            </p:cNvPr>
            <p:cNvSpPr/>
            <p:nvPr/>
          </p:nvSpPr>
          <p:spPr>
            <a:xfrm>
              <a:off x="5358661" y="1226693"/>
              <a:ext cx="539618" cy="738307"/>
            </a:xfrm>
            <a:custGeom>
              <a:avLst/>
              <a:gdLst/>
              <a:ahLst/>
              <a:cxnLst/>
              <a:rect l="l" t="t" r="r" b="b"/>
              <a:pathLst>
                <a:path w="44231" h="60517" extrusionOk="0">
                  <a:moveTo>
                    <a:pt x="23235" y="12322"/>
                  </a:moveTo>
                  <a:cubicBezTo>
                    <a:pt x="25105" y="12322"/>
                    <a:pt x="26624" y="13886"/>
                    <a:pt x="26624" y="15824"/>
                  </a:cubicBezTo>
                  <a:cubicBezTo>
                    <a:pt x="26624" y="17757"/>
                    <a:pt x="25105" y="19328"/>
                    <a:pt x="23235" y="19328"/>
                  </a:cubicBezTo>
                  <a:cubicBezTo>
                    <a:pt x="21367" y="19328"/>
                    <a:pt x="19848" y="17757"/>
                    <a:pt x="19848" y="15824"/>
                  </a:cubicBezTo>
                  <a:cubicBezTo>
                    <a:pt x="19848" y="13888"/>
                    <a:pt x="21367" y="12322"/>
                    <a:pt x="23235" y="12322"/>
                  </a:cubicBezTo>
                  <a:close/>
                  <a:moveTo>
                    <a:pt x="22638" y="28154"/>
                  </a:moveTo>
                  <a:cubicBezTo>
                    <a:pt x="25402" y="28154"/>
                    <a:pt x="27644" y="30330"/>
                    <a:pt x="27644" y="33010"/>
                  </a:cubicBezTo>
                  <a:cubicBezTo>
                    <a:pt x="27644" y="35692"/>
                    <a:pt x="25402" y="37866"/>
                    <a:pt x="22638" y="37866"/>
                  </a:cubicBezTo>
                  <a:cubicBezTo>
                    <a:pt x="21217" y="37866"/>
                    <a:pt x="19934" y="37290"/>
                    <a:pt x="19028" y="36366"/>
                  </a:cubicBezTo>
                  <a:cubicBezTo>
                    <a:pt x="18366" y="37144"/>
                    <a:pt x="17366" y="37644"/>
                    <a:pt x="16248" y="37644"/>
                  </a:cubicBezTo>
                  <a:cubicBezTo>
                    <a:pt x="14270" y="37644"/>
                    <a:pt x="12661" y="36088"/>
                    <a:pt x="12661" y="34166"/>
                  </a:cubicBezTo>
                  <a:cubicBezTo>
                    <a:pt x="12661" y="32252"/>
                    <a:pt x="14270" y="30693"/>
                    <a:pt x="16248" y="30693"/>
                  </a:cubicBezTo>
                  <a:cubicBezTo>
                    <a:pt x="16890" y="30693"/>
                    <a:pt x="17494" y="30854"/>
                    <a:pt x="18013" y="31141"/>
                  </a:cubicBezTo>
                  <a:cubicBezTo>
                    <a:pt x="18773" y="29386"/>
                    <a:pt x="20556" y="28154"/>
                    <a:pt x="22638" y="28154"/>
                  </a:cubicBezTo>
                  <a:close/>
                  <a:moveTo>
                    <a:pt x="33882" y="33366"/>
                  </a:moveTo>
                  <a:cubicBezTo>
                    <a:pt x="36623" y="33366"/>
                    <a:pt x="38841" y="35513"/>
                    <a:pt x="38841" y="38169"/>
                  </a:cubicBezTo>
                  <a:cubicBezTo>
                    <a:pt x="38841" y="40821"/>
                    <a:pt x="36623" y="42968"/>
                    <a:pt x="33882" y="42968"/>
                  </a:cubicBezTo>
                  <a:cubicBezTo>
                    <a:pt x="31145" y="42968"/>
                    <a:pt x="28927" y="40821"/>
                    <a:pt x="28927" y="38169"/>
                  </a:cubicBezTo>
                  <a:cubicBezTo>
                    <a:pt x="28927" y="35513"/>
                    <a:pt x="31145" y="33366"/>
                    <a:pt x="33882" y="33366"/>
                  </a:cubicBezTo>
                  <a:close/>
                  <a:moveTo>
                    <a:pt x="20377" y="41872"/>
                  </a:moveTo>
                  <a:cubicBezTo>
                    <a:pt x="22497" y="41872"/>
                    <a:pt x="24209" y="43532"/>
                    <a:pt x="24209" y="45586"/>
                  </a:cubicBezTo>
                  <a:cubicBezTo>
                    <a:pt x="24209" y="47634"/>
                    <a:pt x="22495" y="49295"/>
                    <a:pt x="20377" y="49295"/>
                  </a:cubicBezTo>
                  <a:cubicBezTo>
                    <a:pt x="18262" y="49295"/>
                    <a:pt x="16545" y="47635"/>
                    <a:pt x="16545" y="45586"/>
                  </a:cubicBezTo>
                  <a:cubicBezTo>
                    <a:pt x="16545" y="43533"/>
                    <a:pt x="18262" y="41872"/>
                    <a:pt x="20377" y="41872"/>
                  </a:cubicBezTo>
                  <a:close/>
                  <a:moveTo>
                    <a:pt x="31981" y="45670"/>
                  </a:moveTo>
                  <a:cubicBezTo>
                    <a:pt x="34601" y="45670"/>
                    <a:pt x="36728" y="47733"/>
                    <a:pt x="36728" y="50272"/>
                  </a:cubicBezTo>
                  <a:cubicBezTo>
                    <a:pt x="36728" y="52811"/>
                    <a:pt x="34598" y="54874"/>
                    <a:pt x="31981" y="54874"/>
                  </a:cubicBezTo>
                  <a:cubicBezTo>
                    <a:pt x="29358" y="54874"/>
                    <a:pt x="27230" y="52811"/>
                    <a:pt x="27230" y="50272"/>
                  </a:cubicBezTo>
                  <a:cubicBezTo>
                    <a:pt x="27230" y="47733"/>
                    <a:pt x="29357" y="45670"/>
                    <a:pt x="31981" y="45670"/>
                  </a:cubicBezTo>
                  <a:close/>
                  <a:moveTo>
                    <a:pt x="19087" y="52533"/>
                  </a:moveTo>
                  <a:cubicBezTo>
                    <a:pt x="20867" y="52533"/>
                    <a:pt x="22311" y="53929"/>
                    <a:pt x="22311" y="55652"/>
                  </a:cubicBezTo>
                  <a:cubicBezTo>
                    <a:pt x="22311" y="57374"/>
                    <a:pt x="20867" y="58771"/>
                    <a:pt x="19087" y="58771"/>
                  </a:cubicBezTo>
                  <a:cubicBezTo>
                    <a:pt x="17309" y="58771"/>
                    <a:pt x="15869" y="57374"/>
                    <a:pt x="15869" y="55652"/>
                  </a:cubicBezTo>
                  <a:cubicBezTo>
                    <a:pt x="15869" y="53929"/>
                    <a:pt x="17309" y="52533"/>
                    <a:pt x="19087" y="52533"/>
                  </a:cubicBezTo>
                  <a:close/>
                  <a:moveTo>
                    <a:pt x="23922" y="1"/>
                  </a:moveTo>
                  <a:cubicBezTo>
                    <a:pt x="20435" y="1"/>
                    <a:pt x="16906" y="1091"/>
                    <a:pt x="14043" y="3494"/>
                  </a:cubicBezTo>
                  <a:cubicBezTo>
                    <a:pt x="5675" y="10519"/>
                    <a:pt x="11055" y="22473"/>
                    <a:pt x="11055" y="22473"/>
                  </a:cubicBezTo>
                  <a:cubicBezTo>
                    <a:pt x="11055" y="22473"/>
                    <a:pt x="5686" y="24871"/>
                    <a:pt x="2430" y="30316"/>
                  </a:cubicBezTo>
                  <a:cubicBezTo>
                    <a:pt x="2745" y="30264"/>
                    <a:pt x="3067" y="30236"/>
                    <a:pt x="3397" y="30236"/>
                  </a:cubicBezTo>
                  <a:cubicBezTo>
                    <a:pt x="6450" y="30236"/>
                    <a:pt x="8924" y="32632"/>
                    <a:pt x="8924" y="35587"/>
                  </a:cubicBezTo>
                  <a:cubicBezTo>
                    <a:pt x="8924" y="38547"/>
                    <a:pt x="6452" y="40943"/>
                    <a:pt x="3397" y="40943"/>
                  </a:cubicBezTo>
                  <a:cubicBezTo>
                    <a:pt x="2115" y="40943"/>
                    <a:pt x="930" y="40518"/>
                    <a:pt x="0" y="39806"/>
                  </a:cubicBezTo>
                  <a:lnTo>
                    <a:pt x="0" y="39806"/>
                  </a:lnTo>
                  <a:cubicBezTo>
                    <a:pt x="53" y="41848"/>
                    <a:pt x="355" y="43788"/>
                    <a:pt x="878" y="45605"/>
                  </a:cubicBezTo>
                  <a:lnTo>
                    <a:pt x="953" y="45581"/>
                  </a:lnTo>
                  <a:cubicBezTo>
                    <a:pt x="2071" y="44434"/>
                    <a:pt x="3658" y="43722"/>
                    <a:pt x="5413" y="43717"/>
                  </a:cubicBezTo>
                  <a:cubicBezTo>
                    <a:pt x="8806" y="43717"/>
                    <a:pt x="11557" y="46384"/>
                    <a:pt x="11557" y="49668"/>
                  </a:cubicBezTo>
                  <a:cubicBezTo>
                    <a:pt x="11557" y="52334"/>
                    <a:pt x="9744" y="54589"/>
                    <a:pt x="7248" y="55345"/>
                  </a:cubicBezTo>
                  <a:lnTo>
                    <a:pt x="7163" y="55444"/>
                  </a:lnTo>
                  <a:cubicBezTo>
                    <a:pt x="10461" y="58270"/>
                    <a:pt x="14699" y="60049"/>
                    <a:pt x="19422" y="60432"/>
                  </a:cubicBezTo>
                  <a:cubicBezTo>
                    <a:pt x="20115" y="60488"/>
                    <a:pt x="20813" y="60516"/>
                    <a:pt x="21513" y="60516"/>
                  </a:cubicBezTo>
                  <a:cubicBezTo>
                    <a:pt x="31977" y="60516"/>
                    <a:pt x="42813" y="54265"/>
                    <a:pt x="43932" y="42500"/>
                  </a:cubicBezTo>
                  <a:cubicBezTo>
                    <a:pt x="44230" y="39354"/>
                    <a:pt x="43849" y="36541"/>
                    <a:pt x="43097" y="34082"/>
                  </a:cubicBezTo>
                  <a:cubicBezTo>
                    <a:pt x="42709" y="34193"/>
                    <a:pt x="42293" y="34246"/>
                    <a:pt x="41866" y="34246"/>
                  </a:cubicBezTo>
                  <a:cubicBezTo>
                    <a:pt x="41857" y="34246"/>
                    <a:pt x="41849" y="34246"/>
                    <a:pt x="41841" y="34245"/>
                  </a:cubicBezTo>
                  <a:cubicBezTo>
                    <a:pt x="39218" y="34245"/>
                    <a:pt x="37089" y="32188"/>
                    <a:pt x="37089" y="29649"/>
                  </a:cubicBezTo>
                  <a:cubicBezTo>
                    <a:pt x="37089" y="28238"/>
                    <a:pt x="37745" y="26975"/>
                    <a:pt x="38778" y="26130"/>
                  </a:cubicBezTo>
                  <a:lnTo>
                    <a:pt x="38825" y="26092"/>
                  </a:lnTo>
                  <a:cubicBezTo>
                    <a:pt x="37008" y="23827"/>
                    <a:pt x="35413" y="22624"/>
                    <a:pt x="35413" y="22624"/>
                  </a:cubicBezTo>
                  <a:cubicBezTo>
                    <a:pt x="35413" y="22624"/>
                    <a:pt x="40237" y="18463"/>
                    <a:pt x="38552" y="10520"/>
                  </a:cubicBezTo>
                  <a:cubicBezTo>
                    <a:pt x="37177" y="4032"/>
                    <a:pt x="30626" y="1"/>
                    <a:pt x="23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5575;p59">
              <a:extLst>
                <a:ext uri="{FF2B5EF4-FFF2-40B4-BE49-F238E27FC236}">
                  <a16:creationId xmlns:a16="http://schemas.microsoft.com/office/drawing/2014/main" id="{E2020F69-CB0D-4E43-B0B3-9680FD02E504}"/>
                </a:ext>
              </a:extLst>
            </p:cNvPr>
            <p:cNvSpPr/>
            <p:nvPr/>
          </p:nvSpPr>
          <p:spPr>
            <a:xfrm>
              <a:off x="5519992" y="1255670"/>
              <a:ext cx="92073" cy="92086"/>
            </a:xfrm>
            <a:custGeom>
              <a:avLst/>
              <a:gdLst/>
              <a:ahLst/>
              <a:cxnLst/>
              <a:rect l="l" t="t" r="r" b="b"/>
              <a:pathLst>
                <a:path w="7547" h="7548" extrusionOk="0">
                  <a:moveTo>
                    <a:pt x="3773" y="1"/>
                  </a:moveTo>
                  <a:cubicBezTo>
                    <a:pt x="1689" y="1"/>
                    <a:pt x="0" y="1689"/>
                    <a:pt x="0" y="3774"/>
                  </a:cubicBezTo>
                  <a:cubicBezTo>
                    <a:pt x="0" y="5857"/>
                    <a:pt x="1689" y="7548"/>
                    <a:pt x="3773" y="7548"/>
                  </a:cubicBezTo>
                  <a:cubicBezTo>
                    <a:pt x="5858" y="7548"/>
                    <a:pt x="7547" y="5857"/>
                    <a:pt x="7547" y="3774"/>
                  </a:cubicBezTo>
                  <a:cubicBezTo>
                    <a:pt x="7547" y="1689"/>
                    <a:pt x="5858"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5576;p59">
              <a:extLst>
                <a:ext uri="{FF2B5EF4-FFF2-40B4-BE49-F238E27FC236}">
                  <a16:creationId xmlns:a16="http://schemas.microsoft.com/office/drawing/2014/main" id="{E3C2388D-1142-4396-8A30-D5FE6AA42650}"/>
                </a:ext>
              </a:extLst>
            </p:cNvPr>
            <p:cNvSpPr/>
            <p:nvPr/>
          </p:nvSpPr>
          <p:spPr>
            <a:xfrm>
              <a:off x="5514221" y="1249911"/>
              <a:ext cx="103615" cy="103615"/>
            </a:xfrm>
            <a:custGeom>
              <a:avLst/>
              <a:gdLst/>
              <a:ahLst/>
              <a:cxnLst/>
              <a:rect l="l" t="t" r="r" b="b"/>
              <a:pathLst>
                <a:path w="8493" h="8493" extrusionOk="0">
                  <a:moveTo>
                    <a:pt x="4246" y="944"/>
                  </a:moveTo>
                  <a:cubicBezTo>
                    <a:pt x="6068" y="944"/>
                    <a:pt x="7548" y="2425"/>
                    <a:pt x="7548" y="4246"/>
                  </a:cubicBezTo>
                  <a:cubicBezTo>
                    <a:pt x="7548" y="6067"/>
                    <a:pt x="6068" y="7547"/>
                    <a:pt x="4246" y="7547"/>
                  </a:cubicBezTo>
                  <a:cubicBezTo>
                    <a:pt x="2426" y="7547"/>
                    <a:pt x="945" y="6067"/>
                    <a:pt x="945" y="4246"/>
                  </a:cubicBezTo>
                  <a:cubicBezTo>
                    <a:pt x="945" y="2425"/>
                    <a:pt x="2426" y="944"/>
                    <a:pt x="4246" y="944"/>
                  </a:cubicBezTo>
                  <a:close/>
                  <a:moveTo>
                    <a:pt x="4246" y="0"/>
                  </a:moveTo>
                  <a:cubicBezTo>
                    <a:pt x="1905" y="0"/>
                    <a:pt x="0" y="1905"/>
                    <a:pt x="0" y="4246"/>
                  </a:cubicBezTo>
                  <a:cubicBezTo>
                    <a:pt x="0" y="6588"/>
                    <a:pt x="1906" y="8492"/>
                    <a:pt x="4246" y="8492"/>
                  </a:cubicBezTo>
                  <a:cubicBezTo>
                    <a:pt x="6587" y="8492"/>
                    <a:pt x="8493" y="6586"/>
                    <a:pt x="8492" y="4246"/>
                  </a:cubicBezTo>
                  <a:cubicBezTo>
                    <a:pt x="8492" y="1904"/>
                    <a:pt x="6587" y="0"/>
                    <a:pt x="4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5577;p59">
              <a:extLst>
                <a:ext uri="{FF2B5EF4-FFF2-40B4-BE49-F238E27FC236}">
                  <a16:creationId xmlns:a16="http://schemas.microsoft.com/office/drawing/2014/main" id="{E6A97356-8388-4EFC-B56A-60F295468EEF}"/>
                </a:ext>
              </a:extLst>
            </p:cNvPr>
            <p:cNvSpPr/>
            <p:nvPr/>
          </p:nvSpPr>
          <p:spPr>
            <a:xfrm>
              <a:off x="5681822" y="1255670"/>
              <a:ext cx="92073" cy="92086"/>
            </a:xfrm>
            <a:custGeom>
              <a:avLst/>
              <a:gdLst/>
              <a:ahLst/>
              <a:cxnLst/>
              <a:rect l="l" t="t" r="r" b="b"/>
              <a:pathLst>
                <a:path w="7547" h="7548" extrusionOk="0">
                  <a:moveTo>
                    <a:pt x="3773" y="1"/>
                  </a:moveTo>
                  <a:cubicBezTo>
                    <a:pt x="1689" y="1"/>
                    <a:pt x="0" y="1689"/>
                    <a:pt x="0" y="3774"/>
                  </a:cubicBezTo>
                  <a:cubicBezTo>
                    <a:pt x="0" y="5857"/>
                    <a:pt x="1689" y="7548"/>
                    <a:pt x="3773" y="7548"/>
                  </a:cubicBezTo>
                  <a:cubicBezTo>
                    <a:pt x="5858" y="7548"/>
                    <a:pt x="7546" y="5857"/>
                    <a:pt x="7546" y="3774"/>
                  </a:cubicBezTo>
                  <a:cubicBezTo>
                    <a:pt x="7546" y="1689"/>
                    <a:pt x="5858"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5578;p59">
              <a:extLst>
                <a:ext uri="{FF2B5EF4-FFF2-40B4-BE49-F238E27FC236}">
                  <a16:creationId xmlns:a16="http://schemas.microsoft.com/office/drawing/2014/main" id="{77DC2410-0B6B-4F88-90A8-0237AED213FE}"/>
                </a:ext>
              </a:extLst>
            </p:cNvPr>
            <p:cNvSpPr/>
            <p:nvPr/>
          </p:nvSpPr>
          <p:spPr>
            <a:xfrm>
              <a:off x="5676039" y="1249911"/>
              <a:ext cx="103627" cy="103615"/>
            </a:xfrm>
            <a:custGeom>
              <a:avLst/>
              <a:gdLst/>
              <a:ahLst/>
              <a:cxnLst/>
              <a:rect l="l" t="t" r="r" b="b"/>
              <a:pathLst>
                <a:path w="8494" h="8493" extrusionOk="0">
                  <a:moveTo>
                    <a:pt x="4247" y="944"/>
                  </a:moveTo>
                  <a:cubicBezTo>
                    <a:pt x="6067" y="944"/>
                    <a:pt x="7549" y="2425"/>
                    <a:pt x="7549" y="4246"/>
                  </a:cubicBezTo>
                  <a:cubicBezTo>
                    <a:pt x="7549" y="6067"/>
                    <a:pt x="6067" y="7547"/>
                    <a:pt x="4247" y="7547"/>
                  </a:cubicBezTo>
                  <a:cubicBezTo>
                    <a:pt x="2426" y="7547"/>
                    <a:pt x="945" y="6067"/>
                    <a:pt x="945" y="4246"/>
                  </a:cubicBezTo>
                  <a:cubicBezTo>
                    <a:pt x="945" y="2425"/>
                    <a:pt x="2426" y="944"/>
                    <a:pt x="4247" y="944"/>
                  </a:cubicBezTo>
                  <a:close/>
                  <a:moveTo>
                    <a:pt x="4247" y="0"/>
                  </a:moveTo>
                  <a:cubicBezTo>
                    <a:pt x="1906" y="0"/>
                    <a:pt x="1" y="1905"/>
                    <a:pt x="1" y="4246"/>
                  </a:cubicBezTo>
                  <a:cubicBezTo>
                    <a:pt x="1" y="6588"/>
                    <a:pt x="1907" y="8492"/>
                    <a:pt x="4247" y="8492"/>
                  </a:cubicBezTo>
                  <a:cubicBezTo>
                    <a:pt x="6589" y="8492"/>
                    <a:pt x="8494" y="6586"/>
                    <a:pt x="8491" y="4246"/>
                  </a:cubicBezTo>
                  <a:cubicBezTo>
                    <a:pt x="8491" y="1904"/>
                    <a:pt x="6589" y="0"/>
                    <a:pt x="4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5579;p59">
              <a:extLst>
                <a:ext uri="{FF2B5EF4-FFF2-40B4-BE49-F238E27FC236}">
                  <a16:creationId xmlns:a16="http://schemas.microsoft.com/office/drawing/2014/main" id="{B802A19E-E86C-48F3-8D8B-A02F678985C7}"/>
                </a:ext>
              </a:extLst>
            </p:cNvPr>
            <p:cNvSpPr/>
            <p:nvPr/>
          </p:nvSpPr>
          <p:spPr>
            <a:xfrm>
              <a:off x="5605604" y="1284073"/>
              <a:ext cx="82753" cy="23400"/>
            </a:xfrm>
            <a:custGeom>
              <a:avLst/>
              <a:gdLst/>
              <a:ahLst/>
              <a:cxnLst/>
              <a:rect l="l" t="t" r="r" b="b"/>
              <a:pathLst>
                <a:path w="6783" h="1918" extrusionOk="0">
                  <a:moveTo>
                    <a:pt x="3440" y="0"/>
                  </a:moveTo>
                  <a:cubicBezTo>
                    <a:pt x="1583" y="0"/>
                    <a:pt x="252" y="1065"/>
                    <a:pt x="232" y="1081"/>
                  </a:cubicBezTo>
                  <a:cubicBezTo>
                    <a:pt x="31" y="1246"/>
                    <a:pt x="1" y="1541"/>
                    <a:pt x="166" y="1743"/>
                  </a:cubicBezTo>
                  <a:cubicBezTo>
                    <a:pt x="259" y="1858"/>
                    <a:pt x="395" y="1917"/>
                    <a:pt x="532" y="1917"/>
                  </a:cubicBezTo>
                  <a:cubicBezTo>
                    <a:pt x="637" y="1917"/>
                    <a:pt x="742" y="1882"/>
                    <a:pt x="829" y="1811"/>
                  </a:cubicBezTo>
                  <a:cubicBezTo>
                    <a:pt x="895" y="1759"/>
                    <a:pt x="1938" y="936"/>
                    <a:pt x="3408" y="936"/>
                  </a:cubicBezTo>
                  <a:cubicBezTo>
                    <a:pt x="4172" y="936"/>
                    <a:pt x="5052" y="1158"/>
                    <a:pt x="5970" y="1827"/>
                  </a:cubicBezTo>
                  <a:cubicBezTo>
                    <a:pt x="6054" y="1888"/>
                    <a:pt x="6150" y="1918"/>
                    <a:pt x="6247" y="1918"/>
                  </a:cubicBezTo>
                  <a:cubicBezTo>
                    <a:pt x="6391" y="1918"/>
                    <a:pt x="6535" y="1851"/>
                    <a:pt x="6628" y="1724"/>
                  </a:cubicBezTo>
                  <a:cubicBezTo>
                    <a:pt x="6782" y="1514"/>
                    <a:pt x="6735" y="1218"/>
                    <a:pt x="6525" y="1064"/>
                  </a:cubicBezTo>
                  <a:cubicBezTo>
                    <a:pt x="5431" y="267"/>
                    <a:pt x="4370" y="0"/>
                    <a:pt x="3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5580;p59">
              <a:extLst>
                <a:ext uri="{FF2B5EF4-FFF2-40B4-BE49-F238E27FC236}">
                  <a16:creationId xmlns:a16="http://schemas.microsoft.com/office/drawing/2014/main" id="{406E1AEB-3FE1-446C-97D9-E525BD029F8B}"/>
                </a:ext>
              </a:extLst>
            </p:cNvPr>
            <p:cNvSpPr/>
            <p:nvPr/>
          </p:nvSpPr>
          <p:spPr>
            <a:xfrm>
              <a:off x="5622551" y="1309511"/>
              <a:ext cx="50898" cy="30951"/>
            </a:xfrm>
            <a:custGeom>
              <a:avLst/>
              <a:gdLst/>
              <a:ahLst/>
              <a:cxnLst/>
              <a:rect l="l" t="t" r="r" b="b"/>
              <a:pathLst>
                <a:path w="4172" h="2537" extrusionOk="0">
                  <a:moveTo>
                    <a:pt x="3916" y="1"/>
                  </a:moveTo>
                  <a:cubicBezTo>
                    <a:pt x="3814" y="1"/>
                    <a:pt x="3719" y="67"/>
                    <a:pt x="3688" y="168"/>
                  </a:cubicBezTo>
                  <a:lnTo>
                    <a:pt x="3654" y="273"/>
                  </a:lnTo>
                  <a:cubicBezTo>
                    <a:pt x="3654" y="273"/>
                    <a:pt x="3632" y="344"/>
                    <a:pt x="3594" y="470"/>
                  </a:cubicBezTo>
                  <a:cubicBezTo>
                    <a:pt x="3550" y="599"/>
                    <a:pt x="3480" y="781"/>
                    <a:pt x="3370" y="963"/>
                  </a:cubicBezTo>
                  <a:cubicBezTo>
                    <a:pt x="3317" y="1056"/>
                    <a:pt x="3247" y="1143"/>
                    <a:pt x="3173" y="1225"/>
                  </a:cubicBezTo>
                  <a:cubicBezTo>
                    <a:pt x="3100" y="1308"/>
                    <a:pt x="3007" y="1370"/>
                    <a:pt x="2915" y="1431"/>
                  </a:cubicBezTo>
                  <a:lnTo>
                    <a:pt x="2760" y="1506"/>
                  </a:lnTo>
                  <a:cubicBezTo>
                    <a:pt x="2702" y="1522"/>
                    <a:pt x="2644" y="1534"/>
                    <a:pt x="2588" y="1556"/>
                  </a:cubicBezTo>
                  <a:cubicBezTo>
                    <a:pt x="2533" y="1564"/>
                    <a:pt x="2479" y="1572"/>
                    <a:pt x="2426" y="1585"/>
                  </a:cubicBezTo>
                  <a:cubicBezTo>
                    <a:pt x="2361" y="1595"/>
                    <a:pt x="2258" y="1591"/>
                    <a:pt x="2176" y="1595"/>
                  </a:cubicBezTo>
                  <a:cubicBezTo>
                    <a:pt x="2071" y="1590"/>
                    <a:pt x="1899" y="1590"/>
                    <a:pt x="1781" y="1558"/>
                  </a:cubicBezTo>
                  <a:cubicBezTo>
                    <a:pt x="1714" y="1548"/>
                    <a:pt x="1651" y="1532"/>
                    <a:pt x="1593" y="1511"/>
                  </a:cubicBezTo>
                  <a:cubicBezTo>
                    <a:pt x="1530" y="1496"/>
                    <a:pt x="1473" y="1475"/>
                    <a:pt x="1418" y="1448"/>
                  </a:cubicBezTo>
                  <a:cubicBezTo>
                    <a:pt x="1308" y="1402"/>
                    <a:pt x="1209" y="1339"/>
                    <a:pt x="1119" y="1271"/>
                  </a:cubicBezTo>
                  <a:cubicBezTo>
                    <a:pt x="1030" y="1202"/>
                    <a:pt x="952" y="1121"/>
                    <a:pt x="882" y="1045"/>
                  </a:cubicBezTo>
                  <a:cubicBezTo>
                    <a:pt x="746" y="884"/>
                    <a:pt x="653" y="717"/>
                    <a:pt x="593" y="598"/>
                  </a:cubicBezTo>
                  <a:cubicBezTo>
                    <a:pt x="533" y="472"/>
                    <a:pt x="508" y="420"/>
                    <a:pt x="508" y="413"/>
                  </a:cubicBezTo>
                  <a:cubicBezTo>
                    <a:pt x="493" y="286"/>
                    <a:pt x="383" y="193"/>
                    <a:pt x="260" y="193"/>
                  </a:cubicBezTo>
                  <a:cubicBezTo>
                    <a:pt x="251" y="193"/>
                    <a:pt x="242" y="193"/>
                    <a:pt x="233" y="194"/>
                  </a:cubicBezTo>
                  <a:cubicBezTo>
                    <a:pt x="98" y="211"/>
                    <a:pt x="1" y="335"/>
                    <a:pt x="17" y="471"/>
                  </a:cubicBezTo>
                  <a:lnTo>
                    <a:pt x="17" y="471"/>
                  </a:lnTo>
                  <a:cubicBezTo>
                    <a:pt x="17" y="474"/>
                    <a:pt x="11" y="592"/>
                    <a:pt x="29" y="751"/>
                  </a:cubicBezTo>
                  <a:cubicBezTo>
                    <a:pt x="51" y="924"/>
                    <a:pt x="100" y="1175"/>
                    <a:pt x="247" y="1451"/>
                  </a:cubicBezTo>
                  <a:cubicBezTo>
                    <a:pt x="321" y="1589"/>
                    <a:pt x="415" y="1737"/>
                    <a:pt x="545" y="1871"/>
                  </a:cubicBezTo>
                  <a:cubicBezTo>
                    <a:pt x="669" y="2007"/>
                    <a:pt x="823" y="2142"/>
                    <a:pt x="1005" y="2237"/>
                  </a:cubicBezTo>
                  <a:cubicBezTo>
                    <a:pt x="1092" y="2292"/>
                    <a:pt x="1186" y="2334"/>
                    <a:pt x="1284" y="2371"/>
                  </a:cubicBezTo>
                  <a:cubicBezTo>
                    <a:pt x="1381" y="2416"/>
                    <a:pt x="1481" y="2442"/>
                    <a:pt x="1583" y="2463"/>
                  </a:cubicBezTo>
                  <a:cubicBezTo>
                    <a:pt x="1685" y="2490"/>
                    <a:pt x="1788" y="2509"/>
                    <a:pt x="1891" y="2515"/>
                  </a:cubicBezTo>
                  <a:lnTo>
                    <a:pt x="2044" y="2531"/>
                  </a:lnTo>
                  <a:lnTo>
                    <a:pt x="2082" y="2535"/>
                  </a:lnTo>
                  <a:lnTo>
                    <a:pt x="2091" y="2536"/>
                  </a:lnTo>
                  <a:lnTo>
                    <a:pt x="2149" y="2536"/>
                  </a:lnTo>
                  <a:lnTo>
                    <a:pt x="2213" y="2533"/>
                  </a:lnTo>
                  <a:cubicBezTo>
                    <a:pt x="2304" y="2527"/>
                    <a:pt x="2378" y="2530"/>
                    <a:pt x="2483" y="2516"/>
                  </a:cubicBezTo>
                  <a:cubicBezTo>
                    <a:pt x="2598" y="2498"/>
                    <a:pt x="2715" y="2478"/>
                    <a:pt x="2828" y="2451"/>
                  </a:cubicBezTo>
                  <a:cubicBezTo>
                    <a:pt x="2932" y="2417"/>
                    <a:pt x="3034" y="2375"/>
                    <a:pt x="3133" y="2333"/>
                  </a:cubicBezTo>
                  <a:cubicBezTo>
                    <a:pt x="3229" y="2277"/>
                    <a:pt x="3325" y="2227"/>
                    <a:pt x="3412" y="2165"/>
                  </a:cubicBezTo>
                  <a:cubicBezTo>
                    <a:pt x="3761" y="1908"/>
                    <a:pt x="3959" y="1556"/>
                    <a:pt x="4056" y="1265"/>
                  </a:cubicBezTo>
                  <a:cubicBezTo>
                    <a:pt x="4155" y="970"/>
                    <a:pt x="4171" y="722"/>
                    <a:pt x="4172" y="551"/>
                  </a:cubicBezTo>
                  <a:cubicBezTo>
                    <a:pt x="4171" y="379"/>
                    <a:pt x="4151" y="279"/>
                    <a:pt x="4153" y="273"/>
                  </a:cubicBezTo>
                  <a:cubicBezTo>
                    <a:pt x="4168" y="159"/>
                    <a:pt x="4101" y="47"/>
                    <a:pt x="3987" y="12"/>
                  </a:cubicBezTo>
                  <a:cubicBezTo>
                    <a:pt x="3963" y="4"/>
                    <a:pt x="3939" y="1"/>
                    <a:pt x="3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5581;p59">
              <a:extLst>
                <a:ext uri="{FF2B5EF4-FFF2-40B4-BE49-F238E27FC236}">
                  <a16:creationId xmlns:a16="http://schemas.microsoft.com/office/drawing/2014/main" id="{4C0E9FB8-B2FC-4DFD-9CDA-4367F4AF1D7D}"/>
                </a:ext>
              </a:extLst>
            </p:cNvPr>
            <p:cNvSpPr/>
            <p:nvPr/>
          </p:nvSpPr>
          <p:spPr>
            <a:xfrm>
              <a:off x="5613291" y="1183075"/>
              <a:ext cx="12639" cy="29817"/>
            </a:xfrm>
            <a:custGeom>
              <a:avLst/>
              <a:gdLst/>
              <a:ahLst/>
              <a:cxnLst/>
              <a:rect l="l" t="t" r="r" b="b"/>
              <a:pathLst>
                <a:path w="1036" h="2444" extrusionOk="0">
                  <a:moveTo>
                    <a:pt x="135" y="0"/>
                  </a:moveTo>
                  <a:cubicBezTo>
                    <a:pt x="131" y="0"/>
                    <a:pt x="127" y="1"/>
                    <a:pt x="122" y="1"/>
                  </a:cubicBezTo>
                  <a:cubicBezTo>
                    <a:pt x="51" y="9"/>
                    <a:pt x="1" y="72"/>
                    <a:pt x="8" y="142"/>
                  </a:cubicBezTo>
                  <a:cubicBezTo>
                    <a:pt x="8" y="142"/>
                    <a:pt x="24" y="294"/>
                    <a:pt x="72" y="513"/>
                  </a:cubicBezTo>
                  <a:cubicBezTo>
                    <a:pt x="100" y="622"/>
                    <a:pt x="124" y="751"/>
                    <a:pt x="165" y="884"/>
                  </a:cubicBezTo>
                  <a:cubicBezTo>
                    <a:pt x="207" y="1018"/>
                    <a:pt x="252" y="1160"/>
                    <a:pt x="296" y="1301"/>
                  </a:cubicBezTo>
                  <a:cubicBezTo>
                    <a:pt x="398" y="1579"/>
                    <a:pt x="506" y="1856"/>
                    <a:pt x="609" y="2056"/>
                  </a:cubicBezTo>
                  <a:cubicBezTo>
                    <a:pt x="708" y="2257"/>
                    <a:pt x="792" y="2385"/>
                    <a:pt x="792" y="2385"/>
                  </a:cubicBezTo>
                  <a:cubicBezTo>
                    <a:pt x="815" y="2421"/>
                    <a:pt x="856" y="2443"/>
                    <a:pt x="903" y="2443"/>
                  </a:cubicBezTo>
                  <a:cubicBezTo>
                    <a:pt x="906" y="2443"/>
                    <a:pt x="909" y="2443"/>
                    <a:pt x="912" y="2443"/>
                  </a:cubicBezTo>
                  <a:cubicBezTo>
                    <a:pt x="983" y="2436"/>
                    <a:pt x="1035" y="2373"/>
                    <a:pt x="1028" y="2303"/>
                  </a:cubicBezTo>
                  <a:cubicBezTo>
                    <a:pt x="1028" y="2303"/>
                    <a:pt x="1014" y="2151"/>
                    <a:pt x="965" y="1932"/>
                  </a:cubicBezTo>
                  <a:cubicBezTo>
                    <a:pt x="920" y="1711"/>
                    <a:pt x="833" y="1427"/>
                    <a:pt x="740" y="1145"/>
                  </a:cubicBezTo>
                  <a:cubicBezTo>
                    <a:pt x="686" y="1006"/>
                    <a:pt x="633" y="868"/>
                    <a:pt x="582" y="738"/>
                  </a:cubicBezTo>
                  <a:cubicBezTo>
                    <a:pt x="530" y="609"/>
                    <a:pt x="469" y="492"/>
                    <a:pt x="424" y="391"/>
                  </a:cubicBezTo>
                  <a:cubicBezTo>
                    <a:pt x="325" y="188"/>
                    <a:pt x="243" y="61"/>
                    <a:pt x="243" y="61"/>
                  </a:cubicBezTo>
                  <a:cubicBezTo>
                    <a:pt x="220" y="24"/>
                    <a:pt x="180" y="0"/>
                    <a:pt x="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5582;p59">
              <a:extLst>
                <a:ext uri="{FF2B5EF4-FFF2-40B4-BE49-F238E27FC236}">
                  <a16:creationId xmlns:a16="http://schemas.microsoft.com/office/drawing/2014/main" id="{A925D7FA-7455-496F-ACE2-F15F3B6BCAB3}"/>
                </a:ext>
              </a:extLst>
            </p:cNvPr>
            <p:cNvSpPr/>
            <p:nvPr/>
          </p:nvSpPr>
          <p:spPr>
            <a:xfrm>
              <a:off x="5643378" y="1163200"/>
              <a:ext cx="5722" cy="46336"/>
            </a:xfrm>
            <a:custGeom>
              <a:avLst/>
              <a:gdLst/>
              <a:ahLst/>
              <a:cxnLst/>
              <a:rect l="l" t="t" r="r" b="b"/>
              <a:pathLst>
                <a:path w="469" h="3798" extrusionOk="0">
                  <a:moveTo>
                    <a:pt x="231" y="0"/>
                  </a:moveTo>
                  <a:cubicBezTo>
                    <a:pt x="171" y="0"/>
                    <a:pt x="120" y="44"/>
                    <a:pt x="110" y="107"/>
                  </a:cubicBezTo>
                  <a:cubicBezTo>
                    <a:pt x="110" y="107"/>
                    <a:pt x="76" y="329"/>
                    <a:pt x="49" y="667"/>
                  </a:cubicBezTo>
                  <a:cubicBezTo>
                    <a:pt x="39" y="835"/>
                    <a:pt x="22" y="1031"/>
                    <a:pt x="14" y="1241"/>
                  </a:cubicBezTo>
                  <a:cubicBezTo>
                    <a:pt x="11" y="1451"/>
                    <a:pt x="6" y="1676"/>
                    <a:pt x="1" y="1900"/>
                  </a:cubicBezTo>
                  <a:cubicBezTo>
                    <a:pt x="6" y="2348"/>
                    <a:pt x="17" y="2795"/>
                    <a:pt x="48" y="3133"/>
                  </a:cubicBezTo>
                  <a:cubicBezTo>
                    <a:pt x="75" y="3469"/>
                    <a:pt x="112" y="3693"/>
                    <a:pt x="112" y="3693"/>
                  </a:cubicBezTo>
                  <a:cubicBezTo>
                    <a:pt x="121" y="3745"/>
                    <a:pt x="161" y="3788"/>
                    <a:pt x="213" y="3796"/>
                  </a:cubicBezTo>
                  <a:cubicBezTo>
                    <a:pt x="220" y="3797"/>
                    <a:pt x="227" y="3798"/>
                    <a:pt x="234" y="3798"/>
                  </a:cubicBezTo>
                  <a:cubicBezTo>
                    <a:pt x="295" y="3798"/>
                    <a:pt x="348" y="3754"/>
                    <a:pt x="358" y="3693"/>
                  </a:cubicBezTo>
                  <a:cubicBezTo>
                    <a:pt x="358" y="3693"/>
                    <a:pt x="396" y="3469"/>
                    <a:pt x="422" y="3133"/>
                  </a:cubicBezTo>
                  <a:cubicBezTo>
                    <a:pt x="452" y="2797"/>
                    <a:pt x="464" y="2348"/>
                    <a:pt x="469" y="1900"/>
                  </a:cubicBezTo>
                  <a:cubicBezTo>
                    <a:pt x="464" y="1675"/>
                    <a:pt x="459" y="1451"/>
                    <a:pt x="454" y="1241"/>
                  </a:cubicBezTo>
                  <a:cubicBezTo>
                    <a:pt x="448" y="1031"/>
                    <a:pt x="430" y="835"/>
                    <a:pt x="421" y="667"/>
                  </a:cubicBezTo>
                  <a:cubicBezTo>
                    <a:pt x="394" y="329"/>
                    <a:pt x="359" y="107"/>
                    <a:pt x="359" y="107"/>
                  </a:cubicBezTo>
                  <a:cubicBezTo>
                    <a:pt x="351" y="54"/>
                    <a:pt x="310" y="9"/>
                    <a:pt x="254" y="2"/>
                  </a:cubicBezTo>
                  <a:cubicBezTo>
                    <a:pt x="246" y="1"/>
                    <a:pt x="239" y="0"/>
                    <a:pt x="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5583;p59">
              <a:extLst>
                <a:ext uri="{FF2B5EF4-FFF2-40B4-BE49-F238E27FC236}">
                  <a16:creationId xmlns:a16="http://schemas.microsoft.com/office/drawing/2014/main" id="{58013C27-98AA-4211-9DED-61076895779E}"/>
                </a:ext>
              </a:extLst>
            </p:cNvPr>
            <p:cNvSpPr/>
            <p:nvPr/>
          </p:nvSpPr>
          <p:spPr>
            <a:xfrm>
              <a:off x="5670061" y="1178963"/>
              <a:ext cx="11200" cy="33928"/>
            </a:xfrm>
            <a:custGeom>
              <a:avLst/>
              <a:gdLst/>
              <a:ahLst/>
              <a:cxnLst/>
              <a:rect l="l" t="t" r="r" b="b"/>
              <a:pathLst>
                <a:path w="918" h="2781" extrusionOk="0">
                  <a:moveTo>
                    <a:pt x="788" y="1"/>
                  </a:moveTo>
                  <a:cubicBezTo>
                    <a:pt x="741" y="1"/>
                    <a:pt x="696" y="27"/>
                    <a:pt x="674" y="72"/>
                  </a:cubicBezTo>
                  <a:cubicBezTo>
                    <a:pt x="674" y="72"/>
                    <a:pt x="598" y="223"/>
                    <a:pt x="510" y="458"/>
                  </a:cubicBezTo>
                  <a:cubicBezTo>
                    <a:pt x="469" y="576"/>
                    <a:pt x="413" y="713"/>
                    <a:pt x="368" y="863"/>
                  </a:cubicBezTo>
                  <a:cubicBezTo>
                    <a:pt x="325" y="1012"/>
                    <a:pt x="278" y="1173"/>
                    <a:pt x="231" y="1333"/>
                  </a:cubicBezTo>
                  <a:cubicBezTo>
                    <a:pt x="152" y="1657"/>
                    <a:pt x="79" y="1982"/>
                    <a:pt x="46" y="2231"/>
                  </a:cubicBezTo>
                  <a:cubicBezTo>
                    <a:pt x="9" y="2479"/>
                    <a:pt x="3" y="2650"/>
                    <a:pt x="3" y="2650"/>
                  </a:cubicBezTo>
                  <a:cubicBezTo>
                    <a:pt x="1" y="2697"/>
                    <a:pt x="26" y="2744"/>
                    <a:pt x="69" y="2766"/>
                  </a:cubicBezTo>
                  <a:cubicBezTo>
                    <a:pt x="88" y="2776"/>
                    <a:pt x="108" y="2781"/>
                    <a:pt x="127" y="2781"/>
                  </a:cubicBezTo>
                  <a:cubicBezTo>
                    <a:pt x="173" y="2781"/>
                    <a:pt x="217" y="2756"/>
                    <a:pt x="240" y="2712"/>
                  </a:cubicBezTo>
                  <a:cubicBezTo>
                    <a:pt x="240" y="2712"/>
                    <a:pt x="318" y="2560"/>
                    <a:pt x="407" y="2325"/>
                  </a:cubicBezTo>
                  <a:cubicBezTo>
                    <a:pt x="500" y="2091"/>
                    <a:pt x="595" y="1773"/>
                    <a:pt x="684" y="1451"/>
                  </a:cubicBezTo>
                  <a:cubicBezTo>
                    <a:pt x="722" y="1289"/>
                    <a:pt x="758" y="1126"/>
                    <a:pt x="794" y="974"/>
                  </a:cubicBezTo>
                  <a:cubicBezTo>
                    <a:pt x="828" y="822"/>
                    <a:pt x="846" y="675"/>
                    <a:pt x="868" y="552"/>
                  </a:cubicBezTo>
                  <a:cubicBezTo>
                    <a:pt x="905" y="305"/>
                    <a:pt x="914" y="134"/>
                    <a:pt x="914" y="134"/>
                  </a:cubicBezTo>
                  <a:cubicBezTo>
                    <a:pt x="917" y="86"/>
                    <a:pt x="891" y="38"/>
                    <a:pt x="844" y="14"/>
                  </a:cubicBezTo>
                  <a:cubicBezTo>
                    <a:pt x="826" y="5"/>
                    <a:pt x="807" y="1"/>
                    <a:pt x="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5584;p59">
              <a:extLst>
                <a:ext uri="{FF2B5EF4-FFF2-40B4-BE49-F238E27FC236}">
                  <a16:creationId xmlns:a16="http://schemas.microsoft.com/office/drawing/2014/main" id="{CD54AC1D-EBBC-466E-B976-E7207CC04E26}"/>
                </a:ext>
              </a:extLst>
            </p:cNvPr>
            <p:cNvSpPr/>
            <p:nvPr/>
          </p:nvSpPr>
          <p:spPr>
            <a:xfrm>
              <a:off x="5490722" y="1517669"/>
              <a:ext cx="90207" cy="59011"/>
            </a:xfrm>
            <a:custGeom>
              <a:avLst/>
              <a:gdLst/>
              <a:ahLst/>
              <a:cxnLst/>
              <a:rect l="l" t="t" r="r" b="b"/>
              <a:pathLst>
                <a:path w="7394" h="4837" extrusionOk="0">
                  <a:moveTo>
                    <a:pt x="7142" y="1"/>
                  </a:moveTo>
                  <a:cubicBezTo>
                    <a:pt x="7027" y="1"/>
                    <a:pt x="6926" y="84"/>
                    <a:pt x="6908" y="201"/>
                  </a:cubicBezTo>
                  <a:cubicBezTo>
                    <a:pt x="6900" y="243"/>
                    <a:pt x="6230" y="4366"/>
                    <a:pt x="3461" y="4366"/>
                  </a:cubicBezTo>
                  <a:cubicBezTo>
                    <a:pt x="3389" y="4366"/>
                    <a:pt x="3315" y="4363"/>
                    <a:pt x="3241" y="4357"/>
                  </a:cubicBezTo>
                  <a:cubicBezTo>
                    <a:pt x="2412" y="4295"/>
                    <a:pt x="1771" y="3997"/>
                    <a:pt x="1334" y="3469"/>
                  </a:cubicBezTo>
                  <a:cubicBezTo>
                    <a:pt x="494" y="2454"/>
                    <a:pt x="660" y="908"/>
                    <a:pt x="661" y="892"/>
                  </a:cubicBezTo>
                  <a:cubicBezTo>
                    <a:pt x="675" y="763"/>
                    <a:pt x="582" y="646"/>
                    <a:pt x="453" y="631"/>
                  </a:cubicBezTo>
                  <a:cubicBezTo>
                    <a:pt x="442" y="629"/>
                    <a:pt x="431" y="629"/>
                    <a:pt x="420" y="629"/>
                  </a:cubicBezTo>
                  <a:cubicBezTo>
                    <a:pt x="303" y="629"/>
                    <a:pt x="206" y="719"/>
                    <a:pt x="192" y="837"/>
                  </a:cubicBezTo>
                  <a:cubicBezTo>
                    <a:pt x="183" y="908"/>
                    <a:pt x="0" y="2594"/>
                    <a:pt x="968" y="3767"/>
                  </a:cubicBezTo>
                  <a:cubicBezTo>
                    <a:pt x="1490" y="4399"/>
                    <a:pt x="2244" y="4757"/>
                    <a:pt x="3206" y="4827"/>
                  </a:cubicBezTo>
                  <a:cubicBezTo>
                    <a:pt x="3293" y="4834"/>
                    <a:pt x="3377" y="4837"/>
                    <a:pt x="3461" y="4837"/>
                  </a:cubicBezTo>
                  <a:cubicBezTo>
                    <a:pt x="6628" y="4837"/>
                    <a:pt x="7368" y="319"/>
                    <a:pt x="7374" y="272"/>
                  </a:cubicBezTo>
                  <a:cubicBezTo>
                    <a:pt x="7394" y="144"/>
                    <a:pt x="7305" y="23"/>
                    <a:pt x="7177" y="3"/>
                  </a:cubicBezTo>
                  <a:cubicBezTo>
                    <a:pt x="7165" y="1"/>
                    <a:pt x="7153" y="1"/>
                    <a:pt x="7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5585;p59">
              <a:extLst>
                <a:ext uri="{FF2B5EF4-FFF2-40B4-BE49-F238E27FC236}">
                  <a16:creationId xmlns:a16="http://schemas.microsoft.com/office/drawing/2014/main" id="{C5116DF5-5887-4538-A849-EE13D3C90A75}"/>
                </a:ext>
              </a:extLst>
            </p:cNvPr>
            <p:cNvSpPr/>
            <p:nvPr/>
          </p:nvSpPr>
          <p:spPr>
            <a:xfrm>
              <a:off x="5563158" y="1490217"/>
              <a:ext cx="36759" cy="32452"/>
            </a:xfrm>
            <a:custGeom>
              <a:avLst/>
              <a:gdLst/>
              <a:ahLst/>
              <a:cxnLst/>
              <a:rect l="l" t="t" r="r" b="b"/>
              <a:pathLst>
                <a:path w="3013" h="2660" extrusionOk="0">
                  <a:moveTo>
                    <a:pt x="1127" y="1"/>
                  </a:moveTo>
                  <a:cubicBezTo>
                    <a:pt x="900" y="1"/>
                    <a:pt x="744" y="1427"/>
                    <a:pt x="744" y="1427"/>
                  </a:cubicBezTo>
                  <a:cubicBezTo>
                    <a:pt x="744" y="1427"/>
                    <a:pt x="502" y="665"/>
                    <a:pt x="298" y="665"/>
                  </a:cubicBezTo>
                  <a:cubicBezTo>
                    <a:pt x="269" y="665"/>
                    <a:pt x="240" y="681"/>
                    <a:pt x="214" y="716"/>
                  </a:cubicBezTo>
                  <a:cubicBezTo>
                    <a:pt x="0" y="1000"/>
                    <a:pt x="267" y="1883"/>
                    <a:pt x="610" y="2236"/>
                  </a:cubicBezTo>
                  <a:cubicBezTo>
                    <a:pt x="830" y="2464"/>
                    <a:pt x="1211" y="2659"/>
                    <a:pt x="1557" y="2659"/>
                  </a:cubicBezTo>
                  <a:cubicBezTo>
                    <a:pt x="1707" y="2659"/>
                    <a:pt x="1850" y="2622"/>
                    <a:pt x="1971" y="2536"/>
                  </a:cubicBezTo>
                  <a:cubicBezTo>
                    <a:pt x="2372" y="2254"/>
                    <a:pt x="3013" y="1115"/>
                    <a:pt x="2867" y="869"/>
                  </a:cubicBezTo>
                  <a:cubicBezTo>
                    <a:pt x="2832" y="808"/>
                    <a:pt x="2787" y="783"/>
                    <a:pt x="2735" y="783"/>
                  </a:cubicBezTo>
                  <a:cubicBezTo>
                    <a:pt x="2463" y="783"/>
                    <a:pt x="2025" y="1496"/>
                    <a:pt x="2025" y="1496"/>
                  </a:cubicBezTo>
                  <a:cubicBezTo>
                    <a:pt x="2025" y="1496"/>
                    <a:pt x="2572" y="362"/>
                    <a:pt x="2367" y="227"/>
                  </a:cubicBezTo>
                  <a:cubicBezTo>
                    <a:pt x="2336" y="206"/>
                    <a:pt x="2302" y="197"/>
                    <a:pt x="2268" y="197"/>
                  </a:cubicBezTo>
                  <a:cubicBezTo>
                    <a:pt x="1918" y="197"/>
                    <a:pt x="1449" y="1167"/>
                    <a:pt x="1449" y="1167"/>
                  </a:cubicBezTo>
                  <a:cubicBezTo>
                    <a:pt x="1449" y="1167"/>
                    <a:pt x="1366" y="34"/>
                    <a:pt x="1135" y="1"/>
                  </a:cubicBezTo>
                  <a:cubicBezTo>
                    <a:pt x="1132" y="1"/>
                    <a:pt x="1130" y="1"/>
                    <a:pt x="1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5586;p59">
              <a:extLst>
                <a:ext uri="{FF2B5EF4-FFF2-40B4-BE49-F238E27FC236}">
                  <a16:creationId xmlns:a16="http://schemas.microsoft.com/office/drawing/2014/main" id="{DCB56284-86EF-41D9-B739-E9D0B2C8068A}"/>
                </a:ext>
              </a:extLst>
            </p:cNvPr>
            <p:cNvSpPr/>
            <p:nvPr/>
          </p:nvSpPr>
          <p:spPr>
            <a:xfrm>
              <a:off x="5693511" y="1515131"/>
              <a:ext cx="87791" cy="62269"/>
            </a:xfrm>
            <a:custGeom>
              <a:avLst/>
              <a:gdLst/>
              <a:ahLst/>
              <a:cxnLst/>
              <a:rect l="l" t="t" r="r" b="b"/>
              <a:pathLst>
                <a:path w="7196" h="5104" extrusionOk="0">
                  <a:moveTo>
                    <a:pt x="246" y="0"/>
                  </a:moveTo>
                  <a:cubicBezTo>
                    <a:pt x="240" y="0"/>
                    <a:pt x="234" y="1"/>
                    <a:pt x="228" y="1"/>
                  </a:cubicBezTo>
                  <a:cubicBezTo>
                    <a:pt x="97" y="11"/>
                    <a:pt x="0" y="123"/>
                    <a:pt x="11" y="254"/>
                  </a:cubicBezTo>
                  <a:cubicBezTo>
                    <a:pt x="15" y="302"/>
                    <a:pt x="440" y="5103"/>
                    <a:pt x="3833" y="5103"/>
                  </a:cubicBezTo>
                  <a:cubicBezTo>
                    <a:pt x="4797" y="5103"/>
                    <a:pt x="5575" y="4803"/>
                    <a:pt x="6143" y="4212"/>
                  </a:cubicBezTo>
                  <a:cubicBezTo>
                    <a:pt x="7195" y="3113"/>
                    <a:pt x="7136" y="1418"/>
                    <a:pt x="7133" y="1346"/>
                  </a:cubicBezTo>
                  <a:cubicBezTo>
                    <a:pt x="7127" y="1215"/>
                    <a:pt x="7022" y="1126"/>
                    <a:pt x="6887" y="1120"/>
                  </a:cubicBezTo>
                  <a:cubicBezTo>
                    <a:pt x="6756" y="1125"/>
                    <a:pt x="6656" y="1235"/>
                    <a:pt x="6661" y="1366"/>
                  </a:cubicBezTo>
                  <a:cubicBezTo>
                    <a:pt x="6661" y="1381"/>
                    <a:pt x="6717" y="2930"/>
                    <a:pt x="5802" y="3885"/>
                  </a:cubicBezTo>
                  <a:cubicBezTo>
                    <a:pt x="5328" y="4381"/>
                    <a:pt x="4665" y="4632"/>
                    <a:pt x="3834" y="4632"/>
                  </a:cubicBezTo>
                  <a:cubicBezTo>
                    <a:pt x="877" y="4632"/>
                    <a:pt x="486" y="260"/>
                    <a:pt x="482" y="216"/>
                  </a:cubicBezTo>
                  <a:cubicBezTo>
                    <a:pt x="472" y="93"/>
                    <a:pt x="367" y="0"/>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5587;p59">
              <a:extLst>
                <a:ext uri="{FF2B5EF4-FFF2-40B4-BE49-F238E27FC236}">
                  <a16:creationId xmlns:a16="http://schemas.microsoft.com/office/drawing/2014/main" id="{F9E1D10D-92E8-46CB-90B6-BA764BEED807}"/>
                </a:ext>
              </a:extLst>
            </p:cNvPr>
            <p:cNvSpPr/>
            <p:nvPr/>
          </p:nvSpPr>
          <p:spPr>
            <a:xfrm>
              <a:off x="5676869" y="1489887"/>
              <a:ext cx="36722" cy="32537"/>
            </a:xfrm>
            <a:custGeom>
              <a:avLst/>
              <a:gdLst/>
              <a:ahLst/>
              <a:cxnLst/>
              <a:rect l="l" t="t" r="r" b="b"/>
              <a:pathLst>
                <a:path w="3010" h="2667" extrusionOk="0">
                  <a:moveTo>
                    <a:pt x="1883" y="1"/>
                  </a:moveTo>
                  <a:cubicBezTo>
                    <a:pt x="1875" y="1"/>
                    <a:pt x="1868" y="1"/>
                    <a:pt x="1861" y="2"/>
                  </a:cubicBezTo>
                  <a:cubicBezTo>
                    <a:pt x="1628" y="30"/>
                    <a:pt x="1563" y="1172"/>
                    <a:pt x="1563" y="1172"/>
                  </a:cubicBezTo>
                  <a:cubicBezTo>
                    <a:pt x="1563" y="1172"/>
                    <a:pt x="1335" y="157"/>
                    <a:pt x="918" y="157"/>
                  </a:cubicBezTo>
                  <a:cubicBezTo>
                    <a:pt x="888" y="157"/>
                    <a:pt x="857" y="162"/>
                    <a:pt x="825" y="174"/>
                  </a:cubicBezTo>
                  <a:cubicBezTo>
                    <a:pt x="593" y="255"/>
                    <a:pt x="992" y="1509"/>
                    <a:pt x="992" y="1509"/>
                  </a:cubicBezTo>
                  <a:cubicBezTo>
                    <a:pt x="992" y="1509"/>
                    <a:pt x="547" y="808"/>
                    <a:pt x="275" y="808"/>
                  </a:cubicBezTo>
                  <a:cubicBezTo>
                    <a:pt x="223" y="808"/>
                    <a:pt x="177" y="834"/>
                    <a:pt x="142" y="896"/>
                  </a:cubicBezTo>
                  <a:cubicBezTo>
                    <a:pt x="1" y="1142"/>
                    <a:pt x="657" y="2274"/>
                    <a:pt x="1061" y="2551"/>
                  </a:cubicBezTo>
                  <a:cubicBezTo>
                    <a:pt x="1179" y="2632"/>
                    <a:pt x="1318" y="2667"/>
                    <a:pt x="1463" y="2667"/>
                  </a:cubicBezTo>
                  <a:cubicBezTo>
                    <a:pt x="1812" y="2667"/>
                    <a:pt x="2198" y="2465"/>
                    <a:pt x="2420" y="2230"/>
                  </a:cubicBezTo>
                  <a:cubicBezTo>
                    <a:pt x="2757" y="1874"/>
                    <a:pt x="3010" y="985"/>
                    <a:pt x="2790" y="703"/>
                  </a:cubicBezTo>
                  <a:cubicBezTo>
                    <a:pt x="2764" y="669"/>
                    <a:pt x="2736" y="653"/>
                    <a:pt x="2707" y="653"/>
                  </a:cubicBezTo>
                  <a:cubicBezTo>
                    <a:pt x="2504" y="653"/>
                    <a:pt x="2269" y="1420"/>
                    <a:pt x="2269" y="1420"/>
                  </a:cubicBezTo>
                  <a:cubicBezTo>
                    <a:pt x="2269" y="1420"/>
                    <a:pt x="2280"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5588;p59">
              <a:extLst>
                <a:ext uri="{FF2B5EF4-FFF2-40B4-BE49-F238E27FC236}">
                  <a16:creationId xmlns:a16="http://schemas.microsoft.com/office/drawing/2014/main" id="{36337502-B8B7-45C9-B023-3467EAAF356B}"/>
                </a:ext>
              </a:extLst>
            </p:cNvPr>
            <p:cNvSpPr/>
            <p:nvPr/>
          </p:nvSpPr>
          <p:spPr>
            <a:xfrm>
              <a:off x="5492650" y="1352300"/>
              <a:ext cx="87523" cy="84790"/>
            </a:xfrm>
            <a:custGeom>
              <a:avLst/>
              <a:gdLst/>
              <a:ahLst/>
              <a:cxnLst/>
              <a:rect l="l" t="t" r="r" b="b"/>
              <a:pathLst>
                <a:path w="7174" h="6950" extrusionOk="0">
                  <a:moveTo>
                    <a:pt x="3586" y="1"/>
                  </a:moveTo>
                  <a:cubicBezTo>
                    <a:pt x="1606" y="1"/>
                    <a:pt x="0" y="1557"/>
                    <a:pt x="0" y="3475"/>
                  </a:cubicBezTo>
                  <a:cubicBezTo>
                    <a:pt x="0" y="5393"/>
                    <a:pt x="1606" y="6949"/>
                    <a:pt x="3586" y="6949"/>
                  </a:cubicBezTo>
                  <a:cubicBezTo>
                    <a:pt x="5567" y="6949"/>
                    <a:pt x="7173" y="5393"/>
                    <a:pt x="7173" y="3475"/>
                  </a:cubicBezTo>
                  <a:cubicBezTo>
                    <a:pt x="7173" y="1557"/>
                    <a:pt x="5567" y="1"/>
                    <a:pt x="3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5589;p59">
              <a:extLst>
                <a:ext uri="{FF2B5EF4-FFF2-40B4-BE49-F238E27FC236}">
                  <a16:creationId xmlns:a16="http://schemas.microsoft.com/office/drawing/2014/main" id="{84EA3F73-0F92-4893-A6B1-B88E5A045BD4}"/>
                </a:ext>
              </a:extLst>
            </p:cNvPr>
            <p:cNvSpPr/>
            <p:nvPr/>
          </p:nvSpPr>
          <p:spPr>
            <a:xfrm>
              <a:off x="5718547" y="1357436"/>
              <a:ext cx="87523" cy="84790"/>
            </a:xfrm>
            <a:custGeom>
              <a:avLst/>
              <a:gdLst/>
              <a:ahLst/>
              <a:cxnLst/>
              <a:rect l="l" t="t" r="r" b="b"/>
              <a:pathLst>
                <a:path w="7174" h="6950" extrusionOk="0">
                  <a:moveTo>
                    <a:pt x="3586" y="1"/>
                  </a:moveTo>
                  <a:cubicBezTo>
                    <a:pt x="1606" y="1"/>
                    <a:pt x="0" y="1556"/>
                    <a:pt x="0" y="3475"/>
                  </a:cubicBezTo>
                  <a:cubicBezTo>
                    <a:pt x="0" y="5393"/>
                    <a:pt x="1605" y="6949"/>
                    <a:pt x="3586" y="6949"/>
                  </a:cubicBezTo>
                  <a:cubicBezTo>
                    <a:pt x="5569" y="6949"/>
                    <a:pt x="7173" y="5393"/>
                    <a:pt x="7173" y="3475"/>
                  </a:cubicBezTo>
                  <a:cubicBezTo>
                    <a:pt x="7173" y="1556"/>
                    <a:pt x="5566" y="1"/>
                    <a:pt x="3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Rectángulo: esquinas redondeadas 2">
            <a:extLst>
              <a:ext uri="{FF2B5EF4-FFF2-40B4-BE49-F238E27FC236}">
                <a16:creationId xmlns:a16="http://schemas.microsoft.com/office/drawing/2014/main" id="{5D3E7077-D9CA-4C48-AD96-2CE102C07AB4}"/>
              </a:ext>
            </a:extLst>
          </p:cNvPr>
          <p:cNvSpPr/>
          <p:nvPr/>
        </p:nvSpPr>
        <p:spPr>
          <a:xfrm>
            <a:off x="1806507" y="1741550"/>
            <a:ext cx="2985830" cy="83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Karla" pitchFamily="2" charset="0"/>
                <a:ea typeface="Calibri" panose="020F0502020204030204" pitchFamily="34" charset="0"/>
                <a:cs typeface="Times New Roman" panose="02020603050405020304" pitchFamily="18" charset="0"/>
                <a:sym typeface="Arial"/>
              </a:rPr>
              <a:t>Ejercicio 1</a:t>
            </a:r>
            <a:r>
              <a:rPr kumimoji="0" lang="es-MX" sz="1600" b="0" i="0" u="none" strike="noStrike" kern="0" cap="none" spc="0" normalizeH="0" baseline="0" noProof="0" dirty="0">
                <a:ln>
                  <a:noFill/>
                </a:ln>
                <a:solidFill>
                  <a:srgbClr val="000000"/>
                </a:solidFill>
                <a:effectLst/>
                <a:uLnTx/>
                <a:uFillTx/>
                <a:latin typeface="Karla" pitchFamily="2" charset="0"/>
                <a:ea typeface="Calibri" panose="020F0502020204030204" pitchFamily="34" charset="0"/>
                <a:cs typeface="Times New Roman" panose="02020603050405020304" pitchFamily="18" charset="0"/>
                <a:sym typeface="Arial"/>
              </a:rPr>
              <a:t>: </a:t>
            </a:r>
            <a:r>
              <a:rPr kumimoji="0" lang="es-MX" sz="1600" b="1" i="0" u="none" strike="noStrike" kern="0" cap="none" spc="0" normalizeH="0" baseline="0" noProof="0" dirty="0">
                <a:ln>
                  <a:noFill/>
                </a:ln>
                <a:solidFill>
                  <a:srgbClr val="000000"/>
                </a:solidFill>
                <a:effectLst/>
                <a:uLnTx/>
                <a:uFillTx/>
                <a:latin typeface="Karla" pitchFamily="2" charset="0"/>
                <a:ea typeface="Malgun Gothic" panose="020B0503020000020004" pitchFamily="34" charset="-127"/>
                <a:cs typeface="Times New Roman" panose="02020603050405020304" pitchFamily="18" charset="0"/>
                <a:sym typeface="Arial"/>
              </a:rPr>
              <a:t>45</a:t>
            </a:r>
            <a:r>
              <a:rPr kumimoji="0" lang="es-MX" sz="1200" b="1" i="0" u="none" strike="noStrike" kern="0" cap="none" spc="0" normalizeH="0" baseline="0" noProof="0" dirty="0">
                <a:ln>
                  <a:noFill/>
                </a:ln>
                <a:solidFill>
                  <a:srgbClr val="000000"/>
                </a:solidFill>
                <a:effectLst/>
                <a:uLnTx/>
                <a:uFillTx/>
                <a:latin typeface="Karla" pitchFamily="2" charset="0"/>
                <a:ea typeface="Malgun Gothic" panose="020B0503020000020004" pitchFamily="34" charset="-127"/>
                <a:cs typeface="Times New Roman" panose="02020603050405020304" pitchFamily="18" charset="0"/>
                <a:sym typeface="Arial"/>
              </a:rPr>
              <a:t>(16)</a:t>
            </a:r>
          </a:p>
          <a:p>
            <a:pPr>
              <a:lnSpc>
                <a:spcPct val="107000"/>
              </a:lnSpc>
              <a:spcAft>
                <a:spcPts val="800"/>
              </a:spcAft>
            </a:pP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4x16</a:t>
            </a:r>
            <a:r>
              <a:rPr lang="es-MX" sz="1600" baseline="30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1 </a:t>
            </a: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+ 5x16</a:t>
            </a:r>
            <a:r>
              <a:rPr lang="es-MX" sz="1600" baseline="30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0</a:t>
            </a: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=64+5= </a:t>
            </a:r>
            <a:r>
              <a:rPr lang="es-MX" sz="1600" b="1"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69</a:t>
            </a:r>
            <a:r>
              <a:rPr lang="es-MX" sz="1600" b="1" baseline="-25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(10)</a:t>
            </a:r>
            <a:endParaRPr lang="es-MX" sz="1600" b="1" dirty="0">
              <a:solidFill>
                <a:schemeClr val="tx1">
                  <a:lumMod val="10000"/>
                </a:schemeClr>
              </a:solidFill>
              <a:effectLst/>
              <a:latin typeface="Karla"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s-MX" sz="1200" b="0" i="0" u="none" strike="noStrike" kern="0" cap="none" spc="0" normalizeH="0" baseline="0" noProof="0" dirty="0">
              <a:ln>
                <a:noFill/>
              </a:ln>
              <a:solidFill>
                <a:srgbClr val="FFFFFF"/>
              </a:solidFill>
              <a:effectLst/>
              <a:uLnTx/>
              <a:uFillTx/>
              <a:latin typeface="Karla" pitchFamily="2" charset="0"/>
              <a:ea typeface="Calibri" panose="020F0502020204030204" pitchFamily="34" charset="0"/>
              <a:cs typeface="Times New Roman" panose="02020603050405020304" pitchFamily="18" charset="0"/>
              <a:sym typeface="Arial"/>
            </a:endParaRPr>
          </a:p>
        </p:txBody>
      </p:sp>
      <p:sp>
        <p:nvSpPr>
          <p:cNvPr id="4" name="Rectángulo: esquinas redondeadas 3">
            <a:extLst>
              <a:ext uri="{FF2B5EF4-FFF2-40B4-BE49-F238E27FC236}">
                <a16:creationId xmlns:a16="http://schemas.microsoft.com/office/drawing/2014/main" id="{D7751727-1005-40BB-8540-6C0D77DC9C57}"/>
              </a:ext>
            </a:extLst>
          </p:cNvPr>
          <p:cNvSpPr/>
          <p:nvPr/>
        </p:nvSpPr>
        <p:spPr>
          <a:xfrm>
            <a:off x="1414981" y="3525984"/>
            <a:ext cx="5028562" cy="1295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Karla" pitchFamily="2" charset="0"/>
                <a:ea typeface="Malgun Gothic" panose="020B0503020000020004" pitchFamily="34" charset="-127"/>
                <a:cs typeface="Times New Roman" panose="02020603050405020304" pitchFamily="18" charset="0"/>
                <a:sym typeface="Arial"/>
              </a:rPr>
              <a:t>Ejercicio 3: 39B2C</a:t>
            </a:r>
            <a:r>
              <a:rPr kumimoji="0" lang="es-MX" sz="1600" b="1" i="0" u="none" strike="noStrike" kern="0" cap="none" spc="0" normalizeH="0" baseline="-25000" noProof="0" dirty="0">
                <a:ln>
                  <a:noFill/>
                </a:ln>
                <a:solidFill>
                  <a:srgbClr val="000000"/>
                </a:solidFill>
                <a:effectLst/>
                <a:uLnTx/>
                <a:uFillTx/>
                <a:latin typeface="Karla" pitchFamily="2" charset="0"/>
                <a:ea typeface="Malgun Gothic" panose="020B0503020000020004" pitchFamily="34" charset="-127"/>
                <a:cs typeface="Times New Roman" panose="02020603050405020304" pitchFamily="18" charset="0"/>
                <a:sym typeface="Arial"/>
              </a:rPr>
              <a:t>(16</a:t>
            </a:r>
            <a:r>
              <a:rPr kumimoji="0" lang="es-MX" sz="1800" b="1" i="0" u="none" strike="noStrike" kern="0" cap="none" spc="0" normalizeH="0" baseline="-25000" noProof="0" dirty="0">
                <a:ln>
                  <a:noFill/>
                </a:ln>
                <a:solidFill>
                  <a:srgbClr val="000000"/>
                </a:solidFill>
                <a:effectLst/>
                <a:uLnTx/>
                <a:uFillTx/>
                <a:latin typeface="MJXc-TeX-main-Rw"/>
                <a:ea typeface="Malgun Gothic" panose="020B0503020000020004" pitchFamily="34" charset="-127"/>
                <a:cs typeface="Times New Roman" panose="02020603050405020304" pitchFamily="18" charset="0"/>
                <a:sym typeface="Arial"/>
              </a:rPr>
              <a:t>)</a:t>
            </a:r>
          </a:p>
          <a:p>
            <a:pPr>
              <a:lnSpc>
                <a:spcPct val="107000"/>
              </a:lnSpc>
              <a:spcAft>
                <a:spcPts val="800"/>
              </a:spcAft>
            </a:pP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3 x 16</a:t>
            </a:r>
            <a:r>
              <a:rPr lang="es-MX" sz="1600" baseline="30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4 </a:t>
            </a: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+ 9 x 16</a:t>
            </a:r>
            <a:r>
              <a:rPr lang="es-MX" sz="1600" baseline="30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3 </a:t>
            </a: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+ 11 x 16</a:t>
            </a:r>
            <a:r>
              <a:rPr lang="es-MX" sz="1600" baseline="30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2</a:t>
            </a: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 + 2 x 16</a:t>
            </a:r>
            <a:r>
              <a:rPr lang="es-MX" sz="1600" baseline="30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1</a:t>
            </a: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 + 12 x 16</a:t>
            </a:r>
            <a:r>
              <a:rPr lang="es-MX" sz="1600" baseline="300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0 </a:t>
            </a: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 </a:t>
            </a:r>
          </a:p>
          <a:p>
            <a:pPr>
              <a:lnSpc>
                <a:spcPct val="107000"/>
              </a:lnSpc>
              <a:spcAft>
                <a:spcPts val="800"/>
              </a:spcAft>
            </a:pPr>
            <a:r>
              <a:rPr lang="es-MX" sz="1600"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196608 + 36864+ 2816 + 32 + 12 = </a:t>
            </a:r>
            <a:r>
              <a:rPr lang="es-MX" sz="1600" b="1"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236332 </a:t>
            </a:r>
            <a:r>
              <a:rPr lang="es-MX" sz="1200" b="1" dirty="0">
                <a:solidFill>
                  <a:schemeClr val="tx1">
                    <a:lumMod val="10000"/>
                  </a:schemeClr>
                </a:solidFill>
                <a:effectLst/>
                <a:latin typeface="Karla" pitchFamily="2" charset="0"/>
                <a:ea typeface="Calibri" panose="020F0502020204030204" pitchFamily="34" charset="0"/>
                <a:cs typeface="Times New Roman" panose="02020603050405020304" pitchFamily="18" charset="0"/>
              </a:rPr>
              <a:t>(10)</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s-MX"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83135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398"/>
        <p:cNvGrpSpPr/>
        <p:nvPr/>
      </p:nvGrpSpPr>
      <p:grpSpPr>
        <a:xfrm>
          <a:off x="0" y="0"/>
          <a:ext cx="0" cy="0"/>
          <a:chOff x="0" y="0"/>
          <a:chExt cx="0" cy="0"/>
        </a:xfrm>
      </p:grpSpPr>
      <p:sp>
        <p:nvSpPr>
          <p:cNvPr id="399" name="Google Shape;399;p29"/>
          <p:cNvSpPr txBox="1">
            <a:spLocks noGrp="1"/>
          </p:cNvSpPr>
          <p:nvPr>
            <p:ph type="ctrTitle" idx="2"/>
          </p:nvPr>
        </p:nvSpPr>
        <p:spPr>
          <a:xfrm>
            <a:off x="2421225" y="1886135"/>
            <a:ext cx="5684447" cy="186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tx2">
                    <a:lumMod val="50000"/>
                  </a:schemeClr>
                </a:solidFill>
              </a:rPr>
              <a:t>SISTEMA HEXADECIMAL</a:t>
            </a:r>
            <a:endParaRPr dirty="0">
              <a:solidFill>
                <a:schemeClr val="tx2">
                  <a:lumMod val="50000"/>
                </a:schemeClr>
              </a:solidFill>
            </a:endParaRPr>
          </a:p>
        </p:txBody>
      </p:sp>
      <p:grpSp>
        <p:nvGrpSpPr>
          <p:cNvPr id="401" name="Google Shape;401;p29"/>
          <p:cNvGrpSpPr/>
          <p:nvPr/>
        </p:nvGrpSpPr>
        <p:grpSpPr>
          <a:xfrm>
            <a:off x="8718407" y="3638743"/>
            <a:ext cx="100122" cy="865329"/>
            <a:chOff x="8612502" y="3738147"/>
            <a:chExt cx="100122" cy="865329"/>
          </a:xfrm>
        </p:grpSpPr>
        <p:sp>
          <p:nvSpPr>
            <p:cNvPr id="402" name="Google Shape;402;p29"/>
            <p:cNvSpPr/>
            <p:nvPr/>
          </p:nvSpPr>
          <p:spPr>
            <a:xfrm>
              <a:off x="8624932" y="3876762"/>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29"/>
            <p:cNvSpPr/>
            <p:nvPr/>
          </p:nvSpPr>
          <p:spPr>
            <a:xfrm>
              <a:off x="8612502" y="3738147"/>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6" name="Google Shape;406;p29"/>
          <p:cNvGrpSpPr/>
          <p:nvPr/>
        </p:nvGrpSpPr>
        <p:grpSpPr>
          <a:xfrm>
            <a:off x="4324671" y="424019"/>
            <a:ext cx="838400" cy="1479150"/>
            <a:chOff x="1411025" y="1261150"/>
            <a:chExt cx="838400" cy="1479150"/>
          </a:xfrm>
        </p:grpSpPr>
        <p:sp>
          <p:nvSpPr>
            <p:cNvPr id="407" name="Google Shape;407;p29"/>
            <p:cNvSpPr/>
            <p:nvPr/>
          </p:nvSpPr>
          <p:spPr>
            <a:xfrm>
              <a:off x="1953300" y="2596850"/>
              <a:ext cx="21225" cy="125400"/>
            </a:xfrm>
            <a:custGeom>
              <a:avLst/>
              <a:gdLst/>
              <a:ahLst/>
              <a:cxnLst/>
              <a:rect l="l" t="t" r="r" b="b"/>
              <a:pathLst>
                <a:path w="849" h="5016" extrusionOk="0">
                  <a:moveTo>
                    <a:pt x="235" y="0"/>
                  </a:moveTo>
                  <a:cubicBezTo>
                    <a:pt x="106" y="1"/>
                    <a:pt x="0" y="107"/>
                    <a:pt x="1" y="237"/>
                  </a:cubicBezTo>
                  <a:cubicBezTo>
                    <a:pt x="2" y="378"/>
                    <a:pt x="30" y="3709"/>
                    <a:pt x="361" y="4845"/>
                  </a:cubicBezTo>
                  <a:cubicBezTo>
                    <a:pt x="390" y="4949"/>
                    <a:pt x="484" y="5016"/>
                    <a:pt x="587" y="5016"/>
                  </a:cubicBezTo>
                  <a:cubicBezTo>
                    <a:pt x="608" y="5016"/>
                    <a:pt x="630" y="5011"/>
                    <a:pt x="651" y="5006"/>
                  </a:cubicBezTo>
                  <a:cubicBezTo>
                    <a:pt x="777" y="4970"/>
                    <a:pt x="849" y="4839"/>
                    <a:pt x="812" y="4714"/>
                  </a:cubicBezTo>
                  <a:cubicBezTo>
                    <a:pt x="500" y="3639"/>
                    <a:pt x="473" y="268"/>
                    <a:pt x="473" y="233"/>
                  </a:cubicBezTo>
                  <a:cubicBezTo>
                    <a:pt x="472"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29"/>
            <p:cNvSpPr/>
            <p:nvPr/>
          </p:nvSpPr>
          <p:spPr>
            <a:xfrm>
              <a:off x="1912275" y="2704025"/>
              <a:ext cx="64600" cy="36275"/>
            </a:xfrm>
            <a:custGeom>
              <a:avLst/>
              <a:gdLst/>
              <a:ahLst/>
              <a:cxnLst/>
              <a:rect l="l" t="t" r="r" b="b"/>
              <a:pathLst>
                <a:path w="2584" h="1451" extrusionOk="0">
                  <a:moveTo>
                    <a:pt x="1590" y="0"/>
                  </a:moveTo>
                  <a:cubicBezTo>
                    <a:pt x="1164" y="0"/>
                    <a:pt x="552" y="117"/>
                    <a:pt x="226" y="444"/>
                  </a:cubicBezTo>
                  <a:cubicBezTo>
                    <a:pt x="77" y="593"/>
                    <a:pt x="1" y="772"/>
                    <a:pt x="2" y="965"/>
                  </a:cubicBezTo>
                  <a:cubicBezTo>
                    <a:pt x="3" y="1111"/>
                    <a:pt x="80" y="1451"/>
                    <a:pt x="779" y="1451"/>
                  </a:cubicBezTo>
                  <a:cubicBezTo>
                    <a:pt x="1397" y="1451"/>
                    <a:pt x="2559" y="1148"/>
                    <a:pt x="2579" y="569"/>
                  </a:cubicBezTo>
                  <a:cubicBezTo>
                    <a:pt x="2584" y="452"/>
                    <a:pt x="2540" y="343"/>
                    <a:pt x="2454" y="254"/>
                  </a:cubicBezTo>
                  <a:cubicBezTo>
                    <a:pt x="2242" y="34"/>
                    <a:pt x="1821"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29"/>
            <p:cNvSpPr/>
            <p:nvPr/>
          </p:nvSpPr>
          <p:spPr>
            <a:xfrm>
              <a:off x="2134800" y="2589275"/>
              <a:ext cx="21250" cy="125400"/>
            </a:xfrm>
            <a:custGeom>
              <a:avLst/>
              <a:gdLst/>
              <a:ahLst/>
              <a:cxnLst/>
              <a:rect l="l" t="t" r="r" b="b"/>
              <a:pathLst>
                <a:path w="850" h="5016" extrusionOk="0">
                  <a:moveTo>
                    <a:pt x="235" y="0"/>
                  </a:moveTo>
                  <a:cubicBezTo>
                    <a:pt x="106" y="1"/>
                    <a:pt x="0" y="107"/>
                    <a:pt x="1" y="237"/>
                  </a:cubicBezTo>
                  <a:cubicBezTo>
                    <a:pt x="3" y="378"/>
                    <a:pt x="30" y="3709"/>
                    <a:pt x="361" y="4845"/>
                  </a:cubicBezTo>
                  <a:cubicBezTo>
                    <a:pt x="391" y="4949"/>
                    <a:pt x="485" y="5016"/>
                    <a:pt x="587" y="5016"/>
                  </a:cubicBezTo>
                  <a:cubicBezTo>
                    <a:pt x="609" y="5016"/>
                    <a:pt x="631" y="5012"/>
                    <a:pt x="652" y="5004"/>
                  </a:cubicBezTo>
                  <a:cubicBezTo>
                    <a:pt x="778" y="4969"/>
                    <a:pt x="850" y="4838"/>
                    <a:pt x="813" y="4711"/>
                  </a:cubicBezTo>
                  <a:cubicBezTo>
                    <a:pt x="501" y="3639"/>
                    <a:pt x="473" y="268"/>
                    <a:pt x="473" y="233"/>
                  </a:cubicBezTo>
                  <a:cubicBezTo>
                    <a:pt x="471" y="105"/>
                    <a:pt x="366"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29"/>
            <p:cNvSpPr/>
            <p:nvPr/>
          </p:nvSpPr>
          <p:spPr>
            <a:xfrm>
              <a:off x="2093775" y="2696450"/>
              <a:ext cx="64575" cy="36275"/>
            </a:xfrm>
            <a:custGeom>
              <a:avLst/>
              <a:gdLst/>
              <a:ahLst/>
              <a:cxnLst/>
              <a:rect l="l" t="t" r="r" b="b"/>
              <a:pathLst>
                <a:path w="2583" h="1451" extrusionOk="0">
                  <a:moveTo>
                    <a:pt x="1591" y="0"/>
                  </a:moveTo>
                  <a:cubicBezTo>
                    <a:pt x="1165" y="0"/>
                    <a:pt x="552" y="117"/>
                    <a:pt x="225" y="444"/>
                  </a:cubicBezTo>
                  <a:cubicBezTo>
                    <a:pt x="79" y="593"/>
                    <a:pt x="1" y="772"/>
                    <a:pt x="3" y="965"/>
                  </a:cubicBezTo>
                  <a:cubicBezTo>
                    <a:pt x="4" y="1111"/>
                    <a:pt x="81" y="1451"/>
                    <a:pt x="779" y="1451"/>
                  </a:cubicBezTo>
                  <a:cubicBezTo>
                    <a:pt x="1398" y="1451"/>
                    <a:pt x="2560" y="1148"/>
                    <a:pt x="2579" y="569"/>
                  </a:cubicBezTo>
                  <a:cubicBezTo>
                    <a:pt x="2583" y="451"/>
                    <a:pt x="2540" y="343"/>
                    <a:pt x="2455" y="254"/>
                  </a:cubicBezTo>
                  <a:cubicBezTo>
                    <a:pt x="2242" y="35"/>
                    <a:pt x="1822" y="0"/>
                    <a:pt x="1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29"/>
            <p:cNvSpPr/>
            <p:nvPr/>
          </p:nvSpPr>
          <p:spPr>
            <a:xfrm>
              <a:off x="1845950" y="2040450"/>
              <a:ext cx="376700" cy="280125"/>
            </a:xfrm>
            <a:custGeom>
              <a:avLst/>
              <a:gdLst/>
              <a:ahLst/>
              <a:cxnLst/>
              <a:rect l="l" t="t" r="r" b="b"/>
              <a:pathLst>
                <a:path w="15068" h="11205" extrusionOk="0">
                  <a:moveTo>
                    <a:pt x="12071" y="1"/>
                  </a:moveTo>
                  <a:cubicBezTo>
                    <a:pt x="11650" y="1"/>
                    <a:pt x="11220" y="78"/>
                    <a:pt x="10827" y="289"/>
                  </a:cubicBezTo>
                  <a:cubicBezTo>
                    <a:pt x="9312" y="1097"/>
                    <a:pt x="8958" y="4527"/>
                    <a:pt x="6988" y="5185"/>
                  </a:cubicBezTo>
                  <a:cubicBezTo>
                    <a:pt x="6731" y="5271"/>
                    <a:pt x="6486" y="5310"/>
                    <a:pt x="6253" y="5310"/>
                  </a:cubicBezTo>
                  <a:cubicBezTo>
                    <a:pt x="4695" y="5310"/>
                    <a:pt x="3632" y="3565"/>
                    <a:pt x="2796" y="2203"/>
                  </a:cubicBezTo>
                  <a:cubicBezTo>
                    <a:pt x="2317" y="1420"/>
                    <a:pt x="1698" y="1180"/>
                    <a:pt x="1143" y="1180"/>
                  </a:cubicBezTo>
                  <a:cubicBezTo>
                    <a:pt x="678" y="1180"/>
                    <a:pt x="258" y="1348"/>
                    <a:pt x="1" y="1508"/>
                  </a:cubicBezTo>
                  <a:cubicBezTo>
                    <a:pt x="123" y="3300"/>
                    <a:pt x="241" y="5111"/>
                    <a:pt x="355" y="6876"/>
                  </a:cubicBezTo>
                  <a:cubicBezTo>
                    <a:pt x="456" y="6848"/>
                    <a:pt x="643" y="6807"/>
                    <a:pt x="873" y="6807"/>
                  </a:cubicBezTo>
                  <a:cubicBezTo>
                    <a:pt x="1340" y="6807"/>
                    <a:pt x="1985" y="6975"/>
                    <a:pt x="2447" y="7756"/>
                  </a:cubicBezTo>
                  <a:cubicBezTo>
                    <a:pt x="3220" y="9065"/>
                    <a:pt x="3944" y="11205"/>
                    <a:pt x="6355" y="11205"/>
                  </a:cubicBezTo>
                  <a:cubicBezTo>
                    <a:pt x="6462" y="11205"/>
                    <a:pt x="6572" y="11200"/>
                    <a:pt x="6685" y="11192"/>
                  </a:cubicBezTo>
                  <a:cubicBezTo>
                    <a:pt x="9363" y="10992"/>
                    <a:pt x="10053" y="6950"/>
                    <a:pt x="11835" y="6245"/>
                  </a:cubicBezTo>
                  <a:cubicBezTo>
                    <a:pt x="12342" y="6044"/>
                    <a:pt x="12789" y="5967"/>
                    <a:pt x="13175" y="5967"/>
                  </a:cubicBezTo>
                  <a:cubicBezTo>
                    <a:pt x="14445" y="5967"/>
                    <a:pt x="15067" y="6799"/>
                    <a:pt x="15067" y="6799"/>
                  </a:cubicBezTo>
                  <a:cubicBezTo>
                    <a:pt x="14866" y="4840"/>
                    <a:pt x="14630" y="2757"/>
                    <a:pt x="14368" y="615"/>
                  </a:cubicBezTo>
                  <a:cubicBezTo>
                    <a:pt x="14147" y="498"/>
                    <a:pt x="13136" y="1"/>
                    <a:pt x="1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29"/>
            <p:cNvSpPr/>
            <p:nvPr/>
          </p:nvSpPr>
          <p:spPr>
            <a:xfrm>
              <a:off x="1854850" y="2189625"/>
              <a:ext cx="394575" cy="421400"/>
            </a:xfrm>
            <a:custGeom>
              <a:avLst/>
              <a:gdLst/>
              <a:ahLst/>
              <a:cxnLst/>
              <a:rect l="l" t="t" r="r" b="b"/>
              <a:pathLst>
                <a:path w="15783" h="16856" extrusionOk="0">
                  <a:moveTo>
                    <a:pt x="12820" y="0"/>
                  </a:moveTo>
                  <a:cubicBezTo>
                    <a:pt x="12434" y="0"/>
                    <a:pt x="11987" y="77"/>
                    <a:pt x="11480" y="278"/>
                  </a:cubicBezTo>
                  <a:cubicBezTo>
                    <a:pt x="9698" y="982"/>
                    <a:pt x="9008" y="5025"/>
                    <a:pt x="6331" y="5225"/>
                  </a:cubicBezTo>
                  <a:cubicBezTo>
                    <a:pt x="6218" y="5233"/>
                    <a:pt x="6108" y="5238"/>
                    <a:pt x="6001" y="5238"/>
                  </a:cubicBezTo>
                  <a:cubicBezTo>
                    <a:pt x="3589" y="5238"/>
                    <a:pt x="2867" y="3098"/>
                    <a:pt x="2092" y="1789"/>
                  </a:cubicBezTo>
                  <a:cubicBezTo>
                    <a:pt x="1630" y="1008"/>
                    <a:pt x="985" y="840"/>
                    <a:pt x="518" y="840"/>
                  </a:cubicBezTo>
                  <a:cubicBezTo>
                    <a:pt x="288" y="840"/>
                    <a:pt x="101" y="881"/>
                    <a:pt x="0" y="909"/>
                  </a:cubicBezTo>
                  <a:cubicBezTo>
                    <a:pt x="517" y="8642"/>
                    <a:pt x="1039" y="15480"/>
                    <a:pt x="1906" y="15947"/>
                  </a:cubicBezTo>
                  <a:cubicBezTo>
                    <a:pt x="2998" y="16539"/>
                    <a:pt x="4945" y="16855"/>
                    <a:pt x="7041" y="16855"/>
                  </a:cubicBezTo>
                  <a:cubicBezTo>
                    <a:pt x="10430" y="16855"/>
                    <a:pt x="14205" y="16027"/>
                    <a:pt x="15369" y="14196"/>
                  </a:cubicBezTo>
                  <a:cubicBezTo>
                    <a:pt x="15782" y="13543"/>
                    <a:pt x="15459" y="8006"/>
                    <a:pt x="14711" y="832"/>
                  </a:cubicBezTo>
                  <a:cubicBezTo>
                    <a:pt x="14711" y="832"/>
                    <a:pt x="14089" y="0"/>
                    <a:pt x="12820"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29"/>
            <p:cNvSpPr/>
            <p:nvPr/>
          </p:nvSpPr>
          <p:spPr>
            <a:xfrm>
              <a:off x="1837825" y="1899000"/>
              <a:ext cx="367350" cy="274225"/>
            </a:xfrm>
            <a:custGeom>
              <a:avLst/>
              <a:gdLst/>
              <a:ahLst/>
              <a:cxnLst/>
              <a:rect l="l" t="t" r="r" b="b"/>
              <a:pathLst>
                <a:path w="14694" h="10969" extrusionOk="0">
                  <a:moveTo>
                    <a:pt x="10231" y="1"/>
                  </a:moveTo>
                  <a:cubicBezTo>
                    <a:pt x="10071" y="1"/>
                    <a:pt x="9907" y="27"/>
                    <a:pt x="9738" y="87"/>
                  </a:cubicBezTo>
                  <a:cubicBezTo>
                    <a:pt x="8173" y="640"/>
                    <a:pt x="9194" y="2002"/>
                    <a:pt x="7520" y="4175"/>
                  </a:cubicBezTo>
                  <a:cubicBezTo>
                    <a:pt x="7151" y="4654"/>
                    <a:pt x="6677" y="4834"/>
                    <a:pt x="6172" y="4834"/>
                  </a:cubicBezTo>
                  <a:cubicBezTo>
                    <a:pt x="4808" y="4834"/>
                    <a:pt x="3221" y="3520"/>
                    <a:pt x="2872" y="3218"/>
                  </a:cubicBezTo>
                  <a:cubicBezTo>
                    <a:pt x="2154" y="2596"/>
                    <a:pt x="1448" y="2438"/>
                    <a:pt x="916" y="2438"/>
                  </a:cubicBezTo>
                  <a:cubicBezTo>
                    <a:pt x="399" y="2438"/>
                    <a:pt x="46" y="2587"/>
                    <a:pt x="1" y="2605"/>
                  </a:cubicBezTo>
                  <a:cubicBezTo>
                    <a:pt x="114" y="4086"/>
                    <a:pt x="223" y="5618"/>
                    <a:pt x="327" y="7166"/>
                  </a:cubicBezTo>
                  <a:cubicBezTo>
                    <a:pt x="583" y="7007"/>
                    <a:pt x="1004" y="6839"/>
                    <a:pt x="1469" y="6839"/>
                  </a:cubicBezTo>
                  <a:cubicBezTo>
                    <a:pt x="2024" y="6839"/>
                    <a:pt x="2643" y="7079"/>
                    <a:pt x="3122" y="7861"/>
                  </a:cubicBezTo>
                  <a:cubicBezTo>
                    <a:pt x="3958" y="9223"/>
                    <a:pt x="5021" y="10968"/>
                    <a:pt x="6579" y="10968"/>
                  </a:cubicBezTo>
                  <a:cubicBezTo>
                    <a:pt x="6813" y="10968"/>
                    <a:pt x="7058" y="10929"/>
                    <a:pt x="7315" y="10843"/>
                  </a:cubicBezTo>
                  <a:cubicBezTo>
                    <a:pt x="9283" y="10185"/>
                    <a:pt x="9638" y="6755"/>
                    <a:pt x="11153" y="5947"/>
                  </a:cubicBezTo>
                  <a:cubicBezTo>
                    <a:pt x="11545" y="5736"/>
                    <a:pt x="11975" y="5659"/>
                    <a:pt x="12397" y="5659"/>
                  </a:cubicBezTo>
                  <a:cubicBezTo>
                    <a:pt x="13461" y="5659"/>
                    <a:pt x="14472" y="6156"/>
                    <a:pt x="14693" y="6273"/>
                  </a:cubicBezTo>
                  <a:cubicBezTo>
                    <a:pt x="14475" y="4472"/>
                    <a:pt x="14240" y="2625"/>
                    <a:pt x="13985" y="782"/>
                  </a:cubicBezTo>
                  <a:lnTo>
                    <a:pt x="13931" y="791"/>
                  </a:lnTo>
                  <a:cubicBezTo>
                    <a:pt x="13647" y="1007"/>
                    <a:pt x="13374" y="1091"/>
                    <a:pt x="13107" y="1091"/>
                  </a:cubicBezTo>
                  <a:cubicBezTo>
                    <a:pt x="12148" y="1091"/>
                    <a:pt x="11269" y="1"/>
                    <a:pt x="102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29"/>
            <p:cNvSpPr/>
            <p:nvPr/>
          </p:nvSpPr>
          <p:spPr>
            <a:xfrm>
              <a:off x="1826100" y="1787425"/>
              <a:ext cx="361350" cy="232425"/>
            </a:xfrm>
            <a:custGeom>
              <a:avLst/>
              <a:gdLst/>
              <a:ahLst/>
              <a:cxnLst/>
              <a:rect l="l" t="t" r="r" b="b"/>
              <a:pathLst>
                <a:path w="14454" h="9297" extrusionOk="0">
                  <a:moveTo>
                    <a:pt x="9226" y="1"/>
                  </a:moveTo>
                  <a:cubicBezTo>
                    <a:pt x="9100" y="1"/>
                    <a:pt x="8973" y="17"/>
                    <a:pt x="8845" y="52"/>
                  </a:cubicBezTo>
                  <a:cubicBezTo>
                    <a:pt x="7175" y="506"/>
                    <a:pt x="7330" y="2176"/>
                    <a:pt x="6267" y="3587"/>
                  </a:cubicBezTo>
                  <a:cubicBezTo>
                    <a:pt x="5882" y="4104"/>
                    <a:pt x="5382" y="4318"/>
                    <a:pt x="4856" y="4318"/>
                  </a:cubicBezTo>
                  <a:cubicBezTo>
                    <a:pt x="3938" y="4318"/>
                    <a:pt x="2940" y="3667"/>
                    <a:pt x="2328" y="2830"/>
                  </a:cubicBezTo>
                  <a:cubicBezTo>
                    <a:pt x="1587" y="1812"/>
                    <a:pt x="507" y="1708"/>
                    <a:pt x="60" y="1708"/>
                  </a:cubicBezTo>
                  <a:cubicBezTo>
                    <a:pt x="39" y="1708"/>
                    <a:pt x="19" y="1708"/>
                    <a:pt x="1" y="1709"/>
                  </a:cubicBezTo>
                  <a:cubicBezTo>
                    <a:pt x="169" y="3343"/>
                    <a:pt x="324" y="5157"/>
                    <a:pt x="468" y="7068"/>
                  </a:cubicBezTo>
                  <a:cubicBezTo>
                    <a:pt x="513" y="7050"/>
                    <a:pt x="867" y="6901"/>
                    <a:pt x="1384" y="6901"/>
                  </a:cubicBezTo>
                  <a:cubicBezTo>
                    <a:pt x="1917" y="6901"/>
                    <a:pt x="2622" y="7059"/>
                    <a:pt x="3340" y="7680"/>
                  </a:cubicBezTo>
                  <a:cubicBezTo>
                    <a:pt x="3688" y="7982"/>
                    <a:pt x="5276" y="9297"/>
                    <a:pt x="6640" y="9297"/>
                  </a:cubicBezTo>
                  <a:cubicBezTo>
                    <a:pt x="7145" y="9297"/>
                    <a:pt x="7619" y="9117"/>
                    <a:pt x="7988" y="8638"/>
                  </a:cubicBezTo>
                  <a:cubicBezTo>
                    <a:pt x="9662" y="6465"/>
                    <a:pt x="8641" y="5104"/>
                    <a:pt x="10206" y="4550"/>
                  </a:cubicBezTo>
                  <a:cubicBezTo>
                    <a:pt x="10375" y="4490"/>
                    <a:pt x="10539" y="4464"/>
                    <a:pt x="10699" y="4464"/>
                  </a:cubicBezTo>
                  <a:cubicBezTo>
                    <a:pt x="11737" y="4464"/>
                    <a:pt x="12615" y="5554"/>
                    <a:pt x="13574" y="5554"/>
                  </a:cubicBezTo>
                  <a:cubicBezTo>
                    <a:pt x="13841" y="5554"/>
                    <a:pt x="14115" y="5470"/>
                    <a:pt x="14399" y="5254"/>
                  </a:cubicBezTo>
                  <a:lnTo>
                    <a:pt x="14454" y="5245"/>
                  </a:lnTo>
                  <a:cubicBezTo>
                    <a:pt x="14259" y="3792"/>
                    <a:pt x="14054" y="2340"/>
                    <a:pt x="13840" y="909"/>
                  </a:cubicBezTo>
                  <a:cubicBezTo>
                    <a:pt x="13444" y="1221"/>
                    <a:pt x="13066" y="1341"/>
                    <a:pt x="12700" y="1341"/>
                  </a:cubicBezTo>
                  <a:cubicBezTo>
                    <a:pt x="11476" y="1341"/>
                    <a:pt x="10389" y="1"/>
                    <a:pt x="9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29"/>
            <p:cNvSpPr/>
            <p:nvPr/>
          </p:nvSpPr>
          <p:spPr>
            <a:xfrm>
              <a:off x="1807725" y="1661450"/>
              <a:ext cx="364400" cy="233925"/>
            </a:xfrm>
            <a:custGeom>
              <a:avLst/>
              <a:gdLst/>
              <a:ahLst/>
              <a:cxnLst/>
              <a:rect l="l" t="t" r="r" b="b"/>
              <a:pathLst>
                <a:path w="14576" h="9357" extrusionOk="0">
                  <a:moveTo>
                    <a:pt x="8531" y="1"/>
                  </a:moveTo>
                  <a:cubicBezTo>
                    <a:pt x="8296" y="1"/>
                    <a:pt x="8056" y="44"/>
                    <a:pt x="7810" y="145"/>
                  </a:cubicBezTo>
                  <a:cubicBezTo>
                    <a:pt x="5590" y="1052"/>
                    <a:pt x="6375" y="3767"/>
                    <a:pt x="4125" y="4034"/>
                  </a:cubicBezTo>
                  <a:cubicBezTo>
                    <a:pt x="4034" y="4045"/>
                    <a:pt x="3945" y="4050"/>
                    <a:pt x="3857" y="4050"/>
                  </a:cubicBezTo>
                  <a:cubicBezTo>
                    <a:pt x="1929" y="4050"/>
                    <a:pt x="880" y="1556"/>
                    <a:pt x="109" y="1556"/>
                  </a:cubicBezTo>
                  <a:cubicBezTo>
                    <a:pt x="101" y="1556"/>
                    <a:pt x="94" y="1556"/>
                    <a:pt x="87" y="1557"/>
                  </a:cubicBezTo>
                  <a:lnTo>
                    <a:pt x="0" y="1575"/>
                  </a:lnTo>
                  <a:cubicBezTo>
                    <a:pt x="277" y="2873"/>
                    <a:pt x="517" y="4661"/>
                    <a:pt x="736" y="6748"/>
                  </a:cubicBezTo>
                  <a:cubicBezTo>
                    <a:pt x="754" y="6747"/>
                    <a:pt x="774" y="6747"/>
                    <a:pt x="795" y="6747"/>
                  </a:cubicBezTo>
                  <a:cubicBezTo>
                    <a:pt x="1243" y="6747"/>
                    <a:pt x="2323" y="6850"/>
                    <a:pt x="3063" y="7869"/>
                  </a:cubicBezTo>
                  <a:cubicBezTo>
                    <a:pt x="3675" y="8705"/>
                    <a:pt x="4673" y="9356"/>
                    <a:pt x="5591" y="9356"/>
                  </a:cubicBezTo>
                  <a:cubicBezTo>
                    <a:pt x="6117" y="9356"/>
                    <a:pt x="6617" y="9142"/>
                    <a:pt x="7002" y="8626"/>
                  </a:cubicBezTo>
                  <a:cubicBezTo>
                    <a:pt x="8065" y="7215"/>
                    <a:pt x="7910" y="5545"/>
                    <a:pt x="9580" y="5091"/>
                  </a:cubicBezTo>
                  <a:cubicBezTo>
                    <a:pt x="9708" y="5056"/>
                    <a:pt x="9835" y="5040"/>
                    <a:pt x="9961" y="5040"/>
                  </a:cubicBezTo>
                  <a:cubicBezTo>
                    <a:pt x="11125" y="5040"/>
                    <a:pt x="12211" y="6380"/>
                    <a:pt x="13435" y="6380"/>
                  </a:cubicBezTo>
                  <a:cubicBezTo>
                    <a:pt x="13801" y="6380"/>
                    <a:pt x="14179" y="6261"/>
                    <a:pt x="14575" y="5949"/>
                  </a:cubicBezTo>
                  <a:cubicBezTo>
                    <a:pt x="14357" y="4502"/>
                    <a:pt x="14135" y="3077"/>
                    <a:pt x="13913" y="1693"/>
                  </a:cubicBezTo>
                  <a:cubicBezTo>
                    <a:pt x="13595" y="1869"/>
                    <a:pt x="13287" y="1943"/>
                    <a:pt x="12987" y="1943"/>
                  </a:cubicBezTo>
                  <a:cubicBezTo>
                    <a:pt x="11445" y="1943"/>
                    <a:pt x="10097" y="1"/>
                    <a:pt x="8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29"/>
            <p:cNvSpPr/>
            <p:nvPr/>
          </p:nvSpPr>
          <p:spPr>
            <a:xfrm>
              <a:off x="1411025" y="1261150"/>
              <a:ext cx="744550" cy="551075"/>
            </a:xfrm>
            <a:custGeom>
              <a:avLst/>
              <a:gdLst/>
              <a:ahLst/>
              <a:cxnLst/>
              <a:rect l="l" t="t" r="r" b="b"/>
              <a:pathLst>
                <a:path w="29782" h="22043" extrusionOk="0">
                  <a:moveTo>
                    <a:pt x="19615" y="0"/>
                  </a:moveTo>
                  <a:cubicBezTo>
                    <a:pt x="16440" y="0"/>
                    <a:pt x="13067" y="647"/>
                    <a:pt x="11813" y="1615"/>
                  </a:cubicBezTo>
                  <a:cubicBezTo>
                    <a:pt x="7884" y="4650"/>
                    <a:pt x="206" y="12723"/>
                    <a:pt x="101" y="15351"/>
                  </a:cubicBezTo>
                  <a:cubicBezTo>
                    <a:pt x="1" y="17768"/>
                    <a:pt x="2961" y="22042"/>
                    <a:pt x="5165" y="22042"/>
                  </a:cubicBezTo>
                  <a:cubicBezTo>
                    <a:pt x="5262" y="22042"/>
                    <a:pt x="5357" y="22034"/>
                    <a:pt x="5451" y="22017"/>
                  </a:cubicBezTo>
                  <a:cubicBezTo>
                    <a:pt x="8391" y="21479"/>
                    <a:pt x="12182" y="15252"/>
                    <a:pt x="14478" y="15252"/>
                  </a:cubicBezTo>
                  <a:cubicBezTo>
                    <a:pt x="14641" y="15252"/>
                    <a:pt x="14796" y="15283"/>
                    <a:pt x="14944" y="15351"/>
                  </a:cubicBezTo>
                  <a:cubicBezTo>
                    <a:pt x="15294" y="15510"/>
                    <a:pt x="15602" y="16314"/>
                    <a:pt x="15869" y="17589"/>
                  </a:cubicBezTo>
                  <a:lnTo>
                    <a:pt x="15956" y="17570"/>
                  </a:lnTo>
                  <a:cubicBezTo>
                    <a:pt x="15963" y="17569"/>
                    <a:pt x="15970" y="17569"/>
                    <a:pt x="15977" y="17569"/>
                  </a:cubicBezTo>
                  <a:cubicBezTo>
                    <a:pt x="16747" y="17569"/>
                    <a:pt x="17797" y="20063"/>
                    <a:pt x="19726" y="20063"/>
                  </a:cubicBezTo>
                  <a:cubicBezTo>
                    <a:pt x="19814" y="20063"/>
                    <a:pt x="19903" y="20058"/>
                    <a:pt x="19994" y="20047"/>
                  </a:cubicBezTo>
                  <a:cubicBezTo>
                    <a:pt x="22245" y="19780"/>
                    <a:pt x="21459" y="17066"/>
                    <a:pt x="23679" y="16158"/>
                  </a:cubicBezTo>
                  <a:cubicBezTo>
                    <a:pt x="23925" y="16057"/>
                    <a:pt x="24165" y="16014"/>
                    <a:pt x="24400" y="16014"/>
                  </a:cubicBezTo>
                  <a:cubicBezTo>
                    <a:pt x="25966" y="16014"/>
                    <a:pt x="27314" y="17956"/>
                    <a:pt x="28856" y="17956"/>
                  </a:cubicBezTo>
                  <a:cubicBezTo>
                    <a:pt x="29156" y="17956"/>
                    <a:pt x="29464" y="17882"/>
                    <a:pt x="29782" y="17706"/>
                  </a:cubicBezTo>
                  <a:cubicBezTo>
                    <a:pt x="28407" y="9305"/>
                    <a:pt x="26855" y="2363"/>
                    <a:pt x="25549" y="1310"/>
                  </a:cubicBezTo>
                  <a:cubicBezTo>
                    <a:pt x="24403" y="387"/>
                    <a:pt x="22069" y="0"/>
                    <a:pt x="19615" y="0"/>
                  </a:cubicBezTo>
                  <a:close/>
                </a:path>
              </a:pathLst>
            </a:custGeom>
            <a:solidFill>
              <a:srgbClr val="75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29"/>
            <p:cNvSpPr/>
            <p:nvPr/>
          </p:nvSpPr>
          <p:spPr>
            <a:xfrm>
              <a:off x="1660350" y="1388075"/>
              <a:ext cx="65475" cy="65450"/>
            </a:xfrm>
            <a:custGeom>
              <a:avLst/>
              <a:gdLst/>
              <a:ahLst/>
              <a:cxnLst/>
              <a:rect l="l" t="t" r="r" b="b"/>
              <a:pathLst>
                <a:path w="2619" h="2618" extrusionOk="0">
                  <a:moveTo>
                    <a:pt x="1308" y="0"/>
                  </a:moveTo>
                  <a:cubicBezTo>
                    <a:pt x="585" y="0"/>
                    <a:pt x="0" y="586"/>
                    <a:pt x="0" y="1308"/>
                  </a:cubicBezTo>
                  <a:cubicBezTo>
                    <a:pt x="0" y="2030"/>
                    <a:pt x="586" y="2618"/>
                    <a:pt x="1308" y="2618"/>
                  </a:cubicBezTo>
                  <a:cubicBezTo>
                    <a:pt x="2032" y="2618"/>
                    <a:pt x="2619" y="2032"/>
                    <a:pt x="2619" y="1308"/>
                  </a:cubicBezTo>
                  <a:cubicBezTo>
                    <a:pt x="2619" y="585"/>
                    <a:pt x="2032"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29"/>
            <p:cNvSpPr/>
            <p:nvPr/>
          </p:nvSpPr>
          <p:spPr>
            <a:xfrm>
              <a:off x="1929925" y="1388075"/>
              <a:ext cx="65450" cy="65450"/>
            </a:xfrm>
            <a:custGeom>
              <a:avLst/>
              <a:gdLst/>
              <a:ahLst/>
              <a:cxnLst/>
              <a:rect l="l" t="t" r="r" b="b"/>
              <a:pathLst>
                <a:path w="2618" h="2618" extrusionOk="0">
                  <a:moveTo>
                    <a:pt x="1308" y="0"/>
                  </a:moveTo>
                  <a:cubicBezTo>
                    <a:pt x="585" y="0"/>
                    <a:pt x="0" y="586"/>
                    <a:pt x="0" y="1308"/>
                  </a:cubicBezTo>
                  <a:cubicBezTo>
                    <a:pt x="0" y="2030"/>
                    <a:pt x="586" y="2618"/>
                    <a:pt x="1308" y="2618"/>
                  </a:cubicBezTo>
                  <a:cubicBezTo>
                    <a:pt x="2030" y="2618"/>
                    <a:pt x="2618" y="2032"/>
                    <a:pt x="2618" y="1308"/>
                  </a:cubicBezTo>
                  <a:cubicBezTo>
                    <a:pt x="2618" y="585"/>
                    <a:pt x="2030" y="0"/>
                    <a:pt x="1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29"/>
            <p:cNvSpPr/>
            <p:nvPr/>
          </p:nvSpPr>
          <p:spPr>
            <a:xfrm>
              <a:off x="1769075" y="1421475"/>
              <a:ext cx="125950" cy="68500"/>
            </a:xfrm>
            <a:custGeom>
              <a:avLst/>
              <a:gdLst/>
              <a:ahLst/>
              <a:cxnLst/>
              <a:rect l="l" t="t" r="r" b="b"/>
              <a:pathLst>
                <a:path w="5038" h="2740" extrusionOk="0">
                  <a:moveTo>
                    <a:pt x="267" y="1"/>
                  </a:moveTo>
                  <a:cubicBezTo>
                    <a:pt x="254" y="1"/>
                    <a:pt x="242" y="2"/>
                    <a:pt x="229" y="4"/>
                  </a:cubicBezTo>
                  <a:cubicBezTo>
                    <a:pt x="93" y="27"/>
                    <a:pt x="1" y="154"/>
                    <a:pt x="24" y="290"/>
                  </a:cubicBezTo>
                  <a:lnTo>
                    <a:pt x="24" y="290"/>
                  </a:lnTo>
                  <a:cubicBezTo>
                    <a:pt x="24" y="295"/>
                    <a:pt x="23" y="420"/>
                    <a:pt x="50" y="599"/>
                  </a:cubicBezTo>
                  <a:cubicBezTo>
                    <a:pt x="79" y="792"/>
                    <a:pt x="139" y="1067"/>
                    <a:pt x="286" y="1380"/>
                  </a:cubicBezTo>
                  <a:cubicBezTo>
                    <a:pt x="358" y="1538"/>
                    <a:pt x="454" y="1702"/>
                    <a:pt x="583" y="1864"/>
                  </a:cubicBezTo>
                  <a:cubicBezTo>
                    <a:pt x="708" y="2028"/>
                    <a:pt x="870" y="2184"/>
                    <a:pt x="1058" y="2321"/>
                  </a:cubicBezTo>
                  <a:cubicBezTo>
                    <a:pt x="1155" y="2384"/>
                    <a:pt x="1259" y="2447"/>
                    <a:pt x="1364" y="2504"/>
                  </a:cubicBezTo>
                  <a:cubicBezTo>
                    <a:pt x="1474" y="2551"/>
                    <a:pt x="1589" y="2598"/>
                    <a:pt x="1706" y="2635"/>
                  </a:cubicBezTo>
                  <a:cubicBezTo>
                    <a:pt x="1823" y="2662"/>
                    <a:pt x="1943" y="2692"/>
                    <a:pt x="2063" y="2713"/>
                  </a:cubicBezTo>
                  <a:cubicBezTo>
                    <a:pt x="2183" y="2723"/>
                    <a:pt x="2304" y="2734"/>
                    <a:pt x="2424" y="2739"/>
                  </a:cubicBezTo>
                  <a:lnTo>
                    <a:pt x="2435" y="2739"/>
                  </a:lnTo>
                  <a:lnTo>
                    <a:pt x="2476" y="2738"/>
                  </a:lnTo>
                  <a:lnTo>
                    <a:pt x="2495" y="2736"/>
                  </a:lnTo>
                  <a:lnTo>
                    <a:pt x="2533" y="2734"/>
                  </a:lnTo>
                  <a:lnTo>
                    <a:pt x="2608" y="2729"/>
                  </a:lnTo>
                  <a:lnTo>
                    <a:pt x="2758" y="2717"/>
                  </a:lnTo>
                  <a:cubicBezTo>
                    <a:pt x="2862" y="2708"/>
                    <a:pt x="3008" y="2673"/>
                    <a:pt x="3128" y="2650"/>
                  </a:cubicBezTo>
                  <a:cubicBezTo>
                    <a:pt x="3370" y="2588"/>
                    <a:pt x="3582" y="2493"/>
                    <a:pt x="3781" y="2378"/>
                  </a:cubicBezTo>
                  <a:cubicBezTo>
                    <a:pt x="3979" y="2261"/>
                    <a:pt x="4144" y="2117"/>
                    <a:pt x="4288" y="1971"/>
                  </a:cubicBezTo>
                  <a:cubicBezTo>
                    <a:pt x="4426" y="1822"/>
                    <a:pt x="4539" y="1669"/>
                    <a:pt x="4629" y="1522"/>
                  </a:cubicBezTo>
                  <a:cubicBezTo>
                    <a:pt x="4807" y="1226"/>
                    <a:pt x="4896" y="959"/>
                    <a:pt x="4946" y="771"/>
                  </a:cubicBezTo>
                  <a:cubicBezTo>
                    <a:pt x="4994" y="583"/>
                    <a:pt x="5003" y="468"/>
                    <a:pt x="5005" y="460"/>
                  </a:cubicBezTo>
                  <a:cubicBezTo>
                    <a:pt x="5037" y="327"/>
                    <a:pt x="4956" y="192"/>
                    <a:pt x="4822" y="159"/>
                  </a:cubicBezTo>
                  <a:cubicBezTo>
                    <a:pt x="4802" y="155"/>
                    <a:pt x="4783" y="152"/>
                    <a:pt x="4764" y="152"/>
                  </a:cubicBezTo>
                  <a:cubicBezTo>
                    <a:pt x="4652" y="152"/>
                    <a:pt x="4550" y="229"/>
                    <a:pt x="4522" y="342"/>
                  </a:cubicBezTo>
                  <a:cubicBezTo>
                    <a:pt x="4522" y="342"/>
                    <a:pt x="4522" y="341"/>
                    <a:pt x="4522" y="341"/>
                  </a:cubicBezTo>
                  <a:cubicBezTo>
                    <a:pt x="4516" y="341"/>
                    <a:pt x="4359" y="698"/>
                    <a:pt x="4022" y="1084"/>
                  </a:cubicBezTo>
                  <a:cubicBezTo>
                    <a:pt x="3934" y="1182"/>
                    <a:pt x="3830" y="1275"/>
                    <a:pt x="3723" y="1369"/>
                  </a:cubicBezTo>
                  <a:cubicBezTo>
                    <a:pt x="3609" y="1458"/>
                    <a:pt x="3482" y="1533"/>
                    <a:pt x="3350" y="1602"/>
                  </a:cubicBezTo>
                  <a:cubicBezTo>
                    <a:pt x="3217" y="1667"/>
                    <a:pt x="3062" y="1716"/>
                    <a:pt x="2919" y="1748"/>
                  </a:cubicBezTo>
                  <a:cubicBezTo>
                    <a:pt x="2843" y="1755"/>
                    <a:pt x="2796" y="1778"/>
                    <a:pt x="2699" y="1784"/>
                  </a:cubicBezTo>
                  <a:lnTo>
                    <a:pt x="2429" y="1798"/>
                  </a:lnTo>
                  <a:cubicBezTo>
                    <a:pt x="2349" y="1788"/>
                    <a:pt x="2268" y="1787"/>
                    <a:pt x="2188" y="1783"/>
                  </a:cubicBezTo>
                  <a:lnTo>
                    <a:pt x="1959" y="1740"/>
                  </a:lnTo>
                  <a:cubicBezTo>
                    <a:pt x="1886" y="1719"/>
                    <a:pt x="1818" y="1688"/>
                    <a:pt x="1746" y="1669"/>
                  </a:cubicBezTo>
                  <a:cubicBezTo>
                    <a:pt x="1680" y="1638"/>
                    <a:pt x="1613" y="1606"/>
                    <a:pt x="1549" y="1574"/>
                  </a:cubicBezTo>
                  <a:cubicBezTo>
                    <a:pt x="1427" y="1495"/>
                    <a:pt x="1310" y="1412"/>
                    <a:pt x="1210" y="1313"/>
                  </a:cubicBezTo>
                  <a:cubicBezTo>
                    <a:pt x="1111" y="1214"/>
                    <a:pt x="1020" y="1108"/>
                    <a:pt x="943" y="1002"/>
                  </a:cubicBezTo>
                  <a:cubicBezTo>
                    <a:pt x="790" y="790"/>
                    <a:pt x="683" y="584"/>
                    <a:pt x="614" y="437"/>
                  </a:cubicBezTo>
                  <a:cubicBezTo>
                    <a:pt x="544" y="288"/>
                    <a:pt x="513" y="216"/>
                    <a:pt x="513" y="210"/>
                  </a:cubicBezTo>
                  <a:cubicBezTo>
                    <a:pt x="493" y="88"/>
                    <a:pt x="387"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29"/>
            <p:cNvSpPr/>
            <p:nvPr/>
          </p:nvSpPr>
          <p:spPr>
            <a:xfrm>
              <a:off x="1623325" y="1466175"/>
              <a:ext cx="105425" cy="81325"/>
            </a:xfrm>
            <a:custGeom>
              <a:avLst/>
              <a:gdLst/>
              <a:ahLst/>
              <a:cxnLst/>
              <a:rect l="l" t="t" r="r" b="b"/>
              <a:pathLst>
                <a:path w="4217" h="3253" extrusionOk="0">
                  <a:moveTo>
                    <a:pt x="2109" y="0"/>
                  </a:moveTo>
                  <a:cubicBezTo>
                    <a:pt x="945" y="0"/>
                    <a:pt x="0" y="728"/>
                    <a:pt x="0" y="1626"/>
                  </a:cubicBezTo>
                  <a:cubicBezTo>
                    <a:pt x="0" y="2524"/>
                    <a:pt x="945" y="3252"/>
                    <a:pt x="2109" y="3252"/>
                  </a:cubicBezTo>
                  <a:cubicBezTo>
                    <a:pt x="3273" y="3252"/>
                    <a:pt x="4217" y="2525"/>
                    <a:pt x="4217" y="1626"/>
                  </a:cubicBezTo>
                  <a:cubicBezTo>
                    <a:pt x="4217" y="728"/>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29"/>
            <p:cNvSpPr/>
            <p:nvPr/>
          </p:nvSpPr>
          <p:spPr>
            <a:xfrm>
              <a:off x="1922550" y="1469025"/>
              <a:ext cx="105425" cy="81325"/>
            </a:xfrm>
            <a:custGeom>
              <a:avLst/>
              <a:gdLst/>
              <a:ahLst/>
              <a:cxnLst/>
              <a:rect l="l" t="t" r="r" b="b"/>
              <a:pathLst>
                <a:path w="4217" h="3253" extrusionOk="0">
                  <a:moveTo>
                    <a:pt x="2109" y="0"/>
                  </a:moveTo>
                  <a:cubicBezTo>
                    <a:pt x="944" y="0"/>
                    <a:pt x="1" y="728"/>
                    <a:pt x="1" y="1626"/>
                  </a:cubicBezTo>
                  <a:cubicBezTo>
                    <a:pt x="1" y="2524"/>
                    <a:pt x="945" y="3252"/>
                    <a:pt x="2109" y="3252"/>
                  </a:cubicBezTo>
                  <a:cubicBezTo>
                    <a:pt x="3273" y="3252"/>
                    <a:pt x="4217" y="2524"/>
                    <a:pt x="4217" y="1626"/>
                  </a:cubicBezTo>
                  <a:cubicBezTo>
                    <a:pt x="4217" y="729"/>
                    <a:pt x="3273" y="0"/>
                    <a:pt x="2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0" name="Google Shape;470;p29"/>
          <p:cNvGrpSpPr/>
          <p:nvPr/>
        </p:nvGrpSpPr>
        <p:grpSpPr>
          <a:xfrm flipH="1">
            <a:off x="7769204" y="1613447"/>
            <a:ext cx="1010606" cy="1341442"/>
            <a:chOff x="2090049" y="2988186"/>
            <a:chExt cx="1010606" cy="1341442"/>
          </a:xfrm>
        </p:grpSpPr>
        <p:sp>
          <p:nvSpPr>
            <p:cNvPr id="471" name="Google Shape;471;p29"/>
            <p:cNvSpPr/>
            <p:nvPr/>
          </p:nvSpPr>
          <p:spPr>
            <a:xfrm rot="-2423090">
              <a:off x="2786784" y="3970803"/>
              <a:ext cx="238810" cy="319530"/>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29"/>
            <p:cNvSpPr/>
            <p:nvPr/>
          </p:nvSpPr>
          <p:spPr>
            <a:xfrm rot="-2423090">
              <a:off x="2388921" y="3095766"/>
              <a:ext cx="407219" cy="1072327"/>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29"/>
            <p:cNvSpPr/>
            <p:nvPr/>
          </p:nvSpPr>
          <p:spPr>
            <a:xfrm rot="-2423090">
              <a:off x="2897558" y="4175208"/>
              <a:ext cx="113737" cy="107277"/>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29"/>
            <p:cNvSpPr/>
            <p:nvPr/>
          </p:nvSpPr>
          <p:spPr>
            <a:xfrm rot="-2423090">
              <a:off x="2161223" y="3054345"/>
              <a:ext cx="248991" cy="121733"/>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29"/>
            <p:cNvSpPr/>
            <p:nvPr/>
          </p:nvSpPr>
          <p:spPr>
            <a:xfrm rot="-2423090">
              <a:off x="2186143" y="3123537"/>
              <a:ext cx="282134" cy="126795"/>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29"/>
            <p:cNvSpPr/>
            <p:nvPr/>
          </p:nvSpPr>
          <p:spPr>
            <a:xfrm rot="-2423090">
              <a:off x="2201232" y="3149745"/>
              <a:ext cx="203621" cy="47808"/>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29"/>
            <p:cNvSpPr/>
            <p:nvPr/>
          </p:nvSpPr>
          <p:spPr>
            <a:xfrm rot="-2423090">
              <a:off x="2247591" y="3169848"/>
              <a:ext cx="203598" cy="47797"/>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29"/>
            <p:cNvSpPr/>
            <p:nvPr/>
          </p:nvSpPr>
          <p:spPr>
            <a:xfrm rot="-2423090">
              <a:off x="2480938" y="3194902"/>
              <a:ext cx="171830" cy="948998"/>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29"/>
            <p:cNvSpPr/>
            <p:nvPr/>
          </p:nvSpPr>
          <p:spPr>
            <a:xfrm rot="-2423090">
              <a:off x="2552768" y="3152088"/>
              <a:ext cx="171830" cy="948975"/>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29"/>
            <p:cNvSpPr/>
            <p:nvPr/>
          </p:nvSpPr>
          <p:spPr>
            <a:xfrm rot="-2423090">
              <a:off x="2786884" y="3752582"/>
              <a:ext cx="62138" cy="211121"/>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29"/>
            <p:cNvSpPr/>
            <p:nvPr/>
          </p:nvSpPr>
          <p:spPr>
            <a:xfrm rot="-2423090">
              <a:off x="2734342" y="3728646"/>
              <a:ext cx="29838" cy="26348"/>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2" name="Google Shape;482;p29"/>
          <p:cNvGrpSpPr/>
          <p:nvPr/>
        </p:nvGrpSpPr>
        <p:grpSpPr>
          <a:xfrm>
            <a:off x="1928251" y="275771"/>
            <a:ext cx="865329" cy="100122"/>
            <a:chOff x="11440935" y="3894601"/>
            <a:chExt cx="865329" cy="100122"/>
          </a:xfrm>
        </p:grpSpPr>
        <p:sp>
          <p:nvSpPr>
            <p:cNvPr id="483" name="Google Shape;483;p29"/>
            <p:cNvSpPr/>
            <p:nvPr/>
          </p:nvSpPr>
          <p:spPr>
            <a:xfrm rot="5400000">
              <a:off x="11760447" y="3587520"/>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29"/>
            <p:cNvSpPr/>
            <p:nvPr/>
          </p:nvSpPr>
          <p:spPr>
            <a:xfrm rot="5400000">
              <a:off x="12213272" y="3898402"/>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5" name="Google Shape;485;p29"/>
          <p:cNvGrpSpPr/>
          <p:nvPr/>
        </p:nvGrpSpPr>
        <p:grpSpPr>
          <a:xfrm>
            <a:off x="1606485" y="4710376"/>
            <a:ext cx="865329" cy="100122"/>
            <a:chOff x="11440935" y="3929926"/>
            <a:chExt cx="865329" cy="100122"/>
          </a:xfrm>
        </p:grpSpPr>
        <p:sp>
          <p:nvSpPr>
            <p:cNvPr id="486" name="Google Shape;486;p29"/>
            <p:cNvSpPr/>
            <p:nvPr/>
          </p:nvSpPr>
          <p:spPr>
            <a:xfrm rot="-5400000" flipH="1">
              <a:off x="11899061" y="3622845"/>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29"/>
            <p:cNvSpPr/>
            <p:nvPr/>
          </p:nvSpPr>
          <p:spPr>
            <a:xfrm rot="-5400000" flipH="1">
              <a:off x="11437135" y="3933727"/>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7" name="Imagen 6" descr="Imagen que contiene juguete, pequeño, sostener, pastel&#10;&#10;Descripción generada automáticamente">
            <a:extLst>
              <a:ext uri="{FF2B5EF4-FFF2-40B4-BE49-F238E27FC236}">
                <a16:creationId xmlns:a16="http://schemas.microsoft.com/office/drawing/2014/main" id="{AF78E041-B93E-4022-A0A2-BEC8838DCAE0}"/>
              </a:ext>
            </a:extLst>
          </p:cNvPr>
          <p:cNvPicPr>
            <a:picLocks noChangeAspect="1"/>
          </p:cNvPicPr>
          <p:nvPr/>
        </p:nvPicPr>
        <p:blipFill>
          <a:blip r:embed="rId3"/>
          <a:stretch>
            <a:fillRect/>
          </a:stretch>
        </p:blipFill>
        <p:spPr>
          <a:xfrm>
            <a:off x="1181357" y="1239594"/>
            <a:ext cx="1871620" cy="3323624"/>
          </a:xfrm>
          <a:prstGeom prst="rect">
            <a:avLst/>
          </a:prstGeom>
        </p:spPr>
      </p:pic>
      <p:grpSp>
        <p:nvGrpSpPr>
          <p:cNvPr id="118" name="Google Shape;5590;p59">
            <a:extLst>
              <a:ext uri="{FF2B5EF4-FFF2-40B4-BE49-F238E27FC236}">
                <a16:creationId xmlns:a16="http://schemas.microsoft.com/office/drawing/2014/main" id="{CC6FAFAE-B3F0-4913-899B-A3E01A6AC07A}"/>
              </a:ext>
            </a:extLst>
          </p:cNvPr>
          <p:cNvGrpSpPr/>
          <p:nvPr/>
        </p:nvGrpSpPr>
        <p:grpSpPr>
          <a:xfrm>
            <a:off x="4751471" y="3548013"/>
            <a:ext cx="1147836" cy="1595487"/>
            <a:chOff x="690200" y="3178956"/>
            <a:chExt cx="606535" cy="785198"/>
          </a:xfrm>
        </p:grpSpPr>
        <p:sp>
          <p:nvSpPr>
            <p:cNvPr id="119" name="Google Shape;5591;p59">
              <a:extLst>
                <a:ext uri="{FF2B5EF4-FFF2-40B4-BE49-F238E27FC236}">
                  <a16:creationId xmlns:a16="http://schemas.microsoft.com/office/drawing/2014/main" id="{67A1CAD7-98F0-4D19-AB4A-3DCADB6C4BE0}"/>
                </a:ext>
              </a:extLst>
            </p:cNvPr>
            <p:cNvSpPr/>
            <p:nvPr/>
          </p:nvSpPr>
          <p:spPr>
            <a:xfrm>
              <a:off x="963362" y="3192929"/>
              <a:ext cx="136301" cy="80268"/>
            </a:xfrm>
            <a:custGeom>
              <a:avLst/>
              <a:gdLst/>
              <a:ahLst/>
              <a:cxnLst/>
              <a:rect l="l" t="t" r="r" b="b"/>
              <a:pathLst>
                <a:path w="11394" h="6710" extrusionOk="0">
                  <a:moveTo>
                    <a:pt x="1769" y="0"/>
                  </a:moveTo>
                  <a:cubicBezTo>
                    <a:pt x="1209" y="0"/>
                    <a:pt x="620" y="33"/>
                    <a:pt x="1" y="107"/>
                  </a:cubicBezTo>
                  <a:cubicBezTo>
                    <a:pt x="370" y="118"/>
                    <a:pt x="7136" y="376"/>
                    <a:pt x="10263" y="6710"/>
                  </a:cubicBezTo>
                  <a:cubicBezTo>
                    <a:pt x="10263" y="6710"/>
                    <a:pt x="10685" y="6459"/>
                    <a:pt x="11394" y="6374"/>
                  </a:cubicBezTo>
                  <a:lnTo>
                    <a:pt x="11389" y="6342"/>
                  </a:lnTo>
                  <a:cubicBezTo>
                    <a:pt x="11389" y="6342"/>
                    <a:pt x="11000" y="4769"/>
                    <a:pt x="9738" y="3065"/>
                  </a:cubicBezTo>
                  <a:cubicBezTo>
                    <a:pt x="9738" y="3061"/>
                    <a:pt x="9738" y="3061"/>
                    <a:pt x="9733" y="3060"/>
                  </a:cubicBezTo>
                  <a:cubicBezTo>
                    <a:pt x="8901" y="2210"/>
                    <a:pt x="6314" y="0"/>
                    <a:pt x="1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5592;p59">
              <a:extLst>
                <a:ext uri="{FF2B5EF4-FFF2-40B4-BE49-F238E27FC236}">
                  <a16:creationId xmlns:a16="http://schemas.microsoft.com/office/drawing/2014/main" id="{C3A5E5DD-9170-4E79-83EC-11449A2D4499}"/>
                </a:ext>
              </a:extLst>
            </p:cNvPr>
            <p:cNvSpPr/>
            <p:nvPr/>
          </p:nvSpPr>
          <p:spPr>
            <a:xfrm>
              <a:off x="1070777" y="3266525"/>
              <a:ext cx="94863" cy="129016"/>
            </a:xfrm>
            <a:custGeom>
              <a:avLst/>
              <a:gdLst/>
              <a:ahLst/>
              <a:cxnLst/>
              <a:rect l="l" t="t" r="r" b="b"/>
              <a:pathLst>
                <a:path w="7930" h="10785" extrusionOk="0">
                  <a:moveTo>
                    <a:pt x="2820" y="0"/>
                  </a:moveTo>
                  <a:cubicBezTo>
                    <a:pt x="2708" y="0"/>
                    <a:pt x="2601" y="5"/>
                    <a:pt x="2500" y="13"/>
                  </a:cubicBezTo>
                  <a:cubicBezTo>
                    <a:pt x="1788" y="75"/>
                    <a:pt x="1359" y="311"/>
                    <a:pt x="1359" y="311"/>
                  </a:cubicBezTo>
                  <a:cubicBezTo>
                    <a:pt x="599" y="824"/>
                    <a:pt x="0" y="7540"/>
                    <a:pt x="2346" y="10145"/>
                  </a:cubicBezTo>
                  <a:cubicBezTo>
                    <a:pt x="2732" y="10574"/>
                    <a:pt x="3331" y="10785"/>
                    <a:pt x="3984" y="10785"/>
                  </a:cubicBezTo>
                  <a:cubicBezTo>
                    <a:pt x="5128" y="10785"/>
                    <a:pt x="6439" y="10138"/>
                    <a:pt x="7065" y="8888"/>
                  </a:cubicBezTo>
                  <a:cubicBezTo>
                    <a:pt x="7930" y="7158"/>
                    <a:pt x="7380" y="1817"/>
                    <a:pt x="4963" y="557"/>
                  </a:cubicBezTo>
                  <a:cubicBezTo>
                    <a:pt x="4143" y="129"/>
                    <a:pt x="3409"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5593;p59">
              <a:extLst>
                <a:ext uri="{FF2B5EF4-FFF2-40B4-BE49-F238E27FC236}">
                  <a16:creationId xmlns:a16="http://schemas.microsoft.com/office/drawing/2014/main" id="{62D4E21B-9AF5-49D1-9E32-8A75F7BFF9CF}"/>
                </a:ext>
              </a:extLst>
            </p:cNvPr>
            <p:cNvSpPr/>
            <p:nvPr/>
          </p:nvSpPr>
          <p:spPr>
            <a:xfrm>
              <a:off x="1065442" y="3270162"/>
              <a:ext cx="93260" cy="125523"/>
            </a:xfrm>
            <a:custGeom>
              <a:avLst/>
              <a:gdLst/>
              <a:ahLst/>
              <a:cxnLst/>
              <a:rect l="l" t="t" r="r" b="b"/>
              <a:pathLst>
                <a:path w="7796" h="10493" extrusionOk="0">
                  <a:moveTo>
                    <a:pt x="2555" y="1"/>
                  </a:moveTo>
                  <a:cubicBezTo>
                    <a:pt x="1887" y="1"/>
                    <a:pt x="1454" y="207"/>
                    <a:pt x="1454" y="207"/>
                  </a:cubicBezTo>
                  <a:cubicBezTo>
                    <a:pt x="0" y="1977"/>
                    <a:pt x="2477" y="8602"/>
                    <a:pt x="2477" y="8602"/>
                  </a:cubicBezTo>
                  <a:cubicBezTo>
                    <a:pt x="2477" y="8602"/>
                    <a:pt x="2493" y="10493"/>
                    <a:pt x="4056" y="10493"/>
                  </a:cubicBezTo>
                  <a:cubicBezTo>
                    <a:pt x="4246" y="10493"/>
                    <a:pt x="4460" y="10465"/>
                    <a:pt x="4699" y="10402"/>
                  </a:cubicBezTo>
                  <a:cubicBezTo>
                    <a:pt x="7796" y="9587"/>
                    <a:pt x="7570" y="3726"/>
                    <a:pt x="5525" y="1485"/>
                  </a:cubicBezTo>
                  <a:cubicBezTo>
                    <a:pt x="4426" y="279"/>
                    <a:pt x="3332" y="1"/>
                    <a:pt x="2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5594;p59">
              <a:extLst>
                <a:ext uri="{FF2B5EF4-FFF2-40B4-BE49-F238E27FC236}">
                  <a16:creationId xmlns:a16="http://schemas.microsoft.com/office/drawing/2014/main" id="{949D89D0-D191-46F8-A287-743FED4D4FEF}"/>
                </a:ext>
              </a:extLst>
            </p:cNvPr>
            <p:cNvSpPr/>
            <p:nvPr/>
          </p:nvSpPr>
          <p:spPr>
            <a:xfrm>
              <a:off x="1118641" y="3445754"/>
              <a:ext cx="84515" cy="83917"/>
            </a:xfrm>
            <a:custGeom>
              <a:avLst/>
              <a:gdLst/>
              <a:ahLst/>
              <a:cxnLst/>
              <a:rect l="l" t="t" r="r" b="b"/>
              <a:pathLst>
                <a:path w="7065" h="7015" extrusionOk="0">
                  <a:moveTo>
                    <a:pt x="6421" y="0"/>
                  </a:moveTo>
                  <a:cubicBezTo>
                    <a:pt x="6409" y="0"/>
                    <a:pt x="6396" y="1"/>
                    <a:pt x="6383" y="3"/>
                  </a:cubicBezTo>
                  <a:cubicBezTo>
                    <a:pt x="6255" y="25"/>
                    <a:pt x="6169" y="147"/>
                    <a:pt x="6190" y="275"/>
                  </a:cubicBezTo>
                  <a:cubicBezTo>
                    <a:pt x="6193" y="298"/>
                    <a:pt x="6537" y="2602"/>
                    <a:pt x="3588" y="5115"/>
                  </a:cubicBezTo>
                  <a:cubicBezTo>
                    <a:pt x="2327" y="6189"/>
                    <a:pt x="236" y="6543"/>
                    <a:pt x="215" y="6547"/>
                  </a:cubicBezTo>
                  <a:cubicBezTo>
                    <a:pt x="86" y="6567"/>
                    <a:pt x="0" y="6690"/>
                    <a:pt x="21" y="6817"/>
                  </a:cubicBezTo>
                  <a:cubicBezTo>
                    <a:pt x="41" y="6932"/>
                    <a:pt x="140" y="7015"/>
                    <a:pt x="253" y="7015"/>
                  </a:cubicBezTo>
                  <a:cubicBezTo>
                    <a:pt x="266" y="7015"/>
                    <a:pt x="279" y="7014"/>
                    <a:pt x="292" y="7013"/>
                  </a:cubicBezTo>
                  <a:cubicBezTo>
                    <a:pt x="381" y="6999"/>
                    <a:pt x="2531" y="6635"/>
                    <a:pt x="3893" y="5476"/>
                  </a:cubicBezTo>
                  <a:cubicBezTo>
                    <a:pt x="7064" y="2775"/>
                    <a:pt x="6673" y="299"/>
                    <a:pt x="6655" y="195"/>
                  </a:cubicBezTo>
                  <a:cubicBezTo>
                    <a:pt x="6634" y="80"/>
                    <a:pt x="6533" y="0"/>
                    <a:pt x="642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5595;p59">
              <a:extLst>
                <a:ext uri="{FF2B5EF4-FFF2-40B4-BE49-F238E27FC236}">
                  <a16:creationId xmlns:a16="http://schemas.microsoft.com/office/drawing/2014/main" id="{EB82D900-C1E4-4E06-A6C8-7EB5B63922C3}"/>
                </a:ext>
              </a:extLst>
            </p:cNvPr>
            <p:cNvSpPr/>
            <p:nvPr/>
          </p:nvSpPr>
          <p:spPr>
            <a:xfrm>
              <a:off x="1171721" y="3423144"/>
              <a:ext cx="39632" cy="29583"/>
            </a:xfrm>
            <a:custGeom>
              <a:avLst/>
              <a:gdLst/>
              <a:ahLst/>
              <a:cxnLst/>
              <a:rect l="l" t="t" r="r" b="b"/>
              <a:pathLst>
                <a:path w="3313" h="2473" extrusionOk="0">
                  <a:moveTo>
                    <a:pt x="1592" y="1"/>
                  </a:moveTo>
                  <a:cubicBezTo>
                    <a:pt x="1364" y="1"/>
                    <a:pt x="1112" y="82"/>
                    <a:pt x="844" y="275"/>
                  </a:cubicBezTo>
                  <a:cubicBezTo>
                    <a:pt x="0" y="881"/>
                    <a:pt x="387" y="2472"/>
                    <a:pt x="1695" y="2472"/>
                  </a:cubicBezTo>
                  <a:cubicBezTo>
                    <a:pt x="1794" y="2472"/>
                    <a:pt x="1898" y="2463"/>
                    <a:pt x="2007" y="2444"/>
                  </a:cubicBezTo>
                  <a:cubicBezTo>
                    <a:pt x="3313" y="2214"/>
                    <a:pt x="2780" y="1"/>
                    <a:pt x="159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5596;p59">
              <a:extLst>
                <a:ext uri="{FF2B5EF4-FFF2-40B4-BE49-F238E27FC236}">
                  <a16:creationId xmlns:a16="http://schemas.microsoft.com/office/drawing/2014/main" id="{E4DB742F-2C5E-419A-B4DD-BDE2110DCBEB}"/>
                </a:ext>
              </a:extLst>
            </p:cNvPr>
            <p:cNvSpPr/>
            <p:nvPr/>
          </p:nvSpPr>
          <p:spPr>
            <a:xfrm>
              <a:off x="690200" y="3263929"/>
              <a:ext cx="556974" cy="666634"/>
            </a:xfrm>
            <a:custGeom>
              <a:avLst/>
              <a:gdLst/>
              <a:ahLst/>
              <a:cxnLst/>
              <a:rect l="l" t="t" r="r" b="b"/>
              <a:pathLst>
                <a:path w="46560" h="55727" extrusionOk="0">
                  <a:moveTo>
                    <a:pt x="27574" y="28920"/>
                  </a:moveTo>
                  <a:cubicBezTo>
                    <a:pt x="31020" y="28920"/>
                    <a:pt x="33853" y="31346"/>
                    <a:pt x="33958" y="34441"/>
                  </a:cubicBezTo>
                  <a:cubicBezTo>
                    <a:pt x="34065" y="37610"/>
                    <a:pt x="31270" y="40277"/>
                    <a:pt x="27715" y="40399"/>
                  </a:cubicBezTo>
                  <a:cubicBezTo>
                    <a:pt x="27632" y="40402"/>
                    <a:pt x="27549" y="40403"/>
                    <a:pt x="27467" y="40403"/>
                  </a:cubicBezTo>
                  <a:cubicBezTo>
                    <a:pt x="24021" y="40403"/>
                    <a:pt x="21187" y="37972"/>
                    <a:pt x="21082" y="34878"/>
                  </a:cubicBezTo>
                  <a:cubicBezTo>
                    <a:pt x="20976" y="31707"/>
                    <a:pt x="23771" y="29044"/>
                    <a:pt x="27325" y="28924"/>
                  </a:cubicBezTo>
                  <a:cubicBezTo>
                    <a:pt x="27409" y="28921"/>
                    <a:pt x="27492" y="28920"/>
                    <a:pt x="27574" y="28920"/>
                  </a:cubicBezTo>
                  <a:close/>
                  <a:moveTo>
                    <a:pt x="28057" y="1"/>
                  </a:moveTo>
                  <a:cubicBezTo>
                    <a:pt x="20659" y="1"/>
                    <a:pt x="7377" y="3370"/>
                    <a:pt x="3830" y="21873"/>
                  </a:cubicBezTo>
                  <a:cubicBezTo>
                    <a:pt x="0" y="41847"/>
                    <a:pt x="10566" y="55727"/>
                    <a:pt x="23769" y="55727"/>
                  </a:cubicBezTo>
                  <a:cubicBezTo>
                    <a:pt x="25760" y="55727"/>
                    <a:pt x="27811" y="55411"/>
                    <a:pt x="29881" y="54753"/>
                  </a:cubicBezTo>
                  <a:cubicBezTo>
                    <a:pt x="45684" y="49738"/>
                    <a:pt x="46560" y="34157"/>
                    <a:pt x="42239" y="26597"/>
                  </a:cubicBezTo>
                  <a:cubicBezTo>
                    <a:pt x="39435" y="21696"/>
                    <a:pt x="34661" y="19689"/>
                    <a:pt x="29965" y="19689"/>
                  </a:cubicBezTo>
                  <a:cubicBezTo>
                    <a:pt x="28926" y="19689"/>
                    <a:pt x="27891" y="19788"/>
                    <a:pt x="26882" y="19974"/>
                  </a:cubicBezTo>
                  <a:cubicBezTo>
                    <a:pt x="22656" y="20756"/>
                    <a:pt x="20419" y="22426"/>
                    <a:pt x="19242" y="22426"/>
                  </a:cubicBezTo>
                  <a:cubicBezTo>
                    <a:pt x="18951" y="22426"/>
                    <a:pt x="18724" y="22324"/>
                    <a:pt x="18548" y="22079"/>
                  </a:cubicBezTo>
                  <a:cubicBezTo>
                    <a:pt x="17667" y="20847"/>
                    <a:pt x="16334" y="16493"/>
                    <a:pt x="23302" y="13509"/>
                  </a:cubicBezTo>
                  <a:cubicBezTo>
                    <a:pt x="28272" y="11380"/>
                    <a:pt x="33644" y="12738"/>
                    <a:pt x="36295" y="10270"/>
                  </a:cubicBezTo>
                  <a:cubicBezTo>
                    <a:pt x="38908" y="7828"/>
                    <a:pt x="38043" y="1942"/>
                    <a:pt x="32175" y="427"/>
                  </a:cubicBezTo>
                  <a:cubicBezTo>
                    <a:pt x="31295" y="199"/>
                    <a:pt x="29849" y="1"/>
                    <a:pt x="28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5597;p59">
              <a:extLst>
                <a:ext uri="{FF2B5EF4-FFF2-40B4-BE49-F238E27FC236}">
                  <a16:creationId xmlns:a16="http://schemas.microsoft.com/office/drawing/2014/main" id="{17E7FB45-0951-4B01-977C-9D6F0AA788F3}"/>
                </a:ext>
              </a:extLst>
            </p:cNvPr>
            <p:cNvSpPr/>
            <p:nvPr/>
          </p:nvSpPr>
          <p:spPr>
            <a:xfrm>
              <a:off x="804255" y="3178956"/>
              <a:ext cx="275544" cy="161554"/>
            </a:xfrm>
            <a:custGeom>
              <a:avLst/>
              <a:gdLst/>
              <a:ahLst/>
              <a:cxnLst/>
              <a:rect l="l" t="t" r="r" b="b"/>
              <a:pathLst>
                <a:path w="23034" h="13505" extrusionOk="0">
                  <a:moveTo>
                    <a:pt x="14062" y="0"/>
                  </a:moveTo>
                  <a:cubicBezTo>
                    <a:pt x="13181" y="0"/>
                    <a:pt x="12230" y="76"/>
                    <a:pt x="11203" y="243"/>
                  </a:cubicBezTo>
                  <a:cubicBezTo>
                    <a:pt x="1" y="2062"/>
                    <a:pt x="28" y="13122"/>
                    <a:pt x="29" y="13122"/>
                  </a:cubicBezTo>
                  <a:lnTo>
                    <a:pt x="29" y="13122"/>
                  </a:lnTo>
                  <a:lnTo>
                    <a:pt x="31" y="13189"/>
                  </a:lnTo>
                  <a:cubicBezTo>
                    <a:pt x="86" y="13187"/>
                    <a:pt x="141" y="13186"/>
                    <a:pt x="196" y="13186"/>
                  </a:cubicBezTo>
                  <a:cubicBezTo>
                    <a:pt x="382" y="13186"/>
                    <a:pt x="561" y="13197"/>
                    <a:pt x="722" y="13217"/>
                  </a:cubicBezTo>
                  <a:cubicBezTo>
                    <a:pt x="991" y="13252"/>
                    <a:pt x="1220" y="13314"/>
                    <a:pt x="1403" y="13388"/>
                  </a:cubicBezTo>
                  <a:cubicBezTo>
                    <a:pt x="1469" y="13420"/>
                    <a:pt x="1537" y="13460"/>
                    <a:pt x="1600" y="13504"/>
                  </a:cubicBezTo>
                  <a:cubicBezTo>
                    <a:pt x="1851" y="12236"/>
                    <a:pt x="3938" y="3071"/>
                    <a:pt x="12034" y="1476"/>
                  </a:cubicBezTo>
                  <a:cubicBezTo>
                    <a:pt x="12467" y="1389"/>
                    <a:pt x="12883" y="1324"/>
                    <a:pt x="13288" y="1277"/>
                  </a:cubicBezTo>
                  <a:lnTo>
                    <a:pt x="13303" y="1277"/>
                  </a:lnTo>
                  <a:cubicBezTo>
                    <a:pt x="13923" y="1203"/>
                    <a:pt x="14512" y="1170"/>
                    <a:pt x="15073" y="1170"/>
                  </a:cubicBezTo>
                  <a:cubicBezTo>
                    <a:pt x="19615" y="1170"/>
                    <a:pt x="22203" y="3379"/>
                    <a:pt x="23034" y="4229"/>
                  </a:cubicBezTo>
                  <a:cubicBezTo>
                    <a:pt x="21538" y="2208"/>
                    <a:pt x="18818" y="0"/>
                    <a:pt x="14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5598;p59">
              <a:extLst>
                <a:ext uri="{FF2B5EF4-FFF2-40B4-BE49-F238E27FC236}">
                  <a16:creationId xmlns:a16="http://schemas.microsoft.com/office/drawing/2014/main" id="{C9E0FD3B-37F1-45FE-9207-5DCE119C0CCE}"/>
                </a:ext>
              </a:extLst>
            </p:cNvPr>
            <p:cNvSpPr/>
            <p:nvPr/>
          </p:nvSpPr>
          <p:spPr>
            <a:xfrm>
              <a:off x="863280" y="3327560"/>
              <a:ext cx="35565" cy="32430"/>
            </a:xfrm>
            <a:custGeom>
              <a:avLst/>
              <a:gdLst/>
              <a:ahLst/>
              <a:cxnLst/>
              <a:rect l="l" t="t" r="r" b="b"/>
              <a:pathLst>
                <a:path w="2973" h="2711" extrusionOk="0">
                  <a:moveTo>
                    <a:pt x="2671" y="0"/>
                  </a:moveTo>
                  <a:cubicBezTo>
                    <a:pt x="2667" y="0"/>
                    <a:pt x="2663" y="1"/>
                    <a:pt x="2659" y="1"/>
                  </a:cubicBezTo>
                  <a:cubicBezTo>
                    <a:pt x="2590" y="8"/>
                    <a:pt x="2540" y="69"/>
                    <a:pt x="2548" y="139"/>
                  </a:cubicBezTo>
                  <a:lnTo>
                    <a:pt x="2548" y="142"/>
                  </a:lnTo>
                  <a:cubicBezTo>
                    <a:pt x="2548" y="142"/>
                    <a:pt x="2555" y="220"/>
                    <a:pt x="2570" y="359"/>
                  </a:cubicBezTo>
                  <a:cubicBezTo>
                    <a:pt x="2582" y="499"/>
                    <a:pt x="2590" y="700"/>
                    <a:pt x="2584" y="935"/>
                  </a:cubicBezTo>
                  <a:cubicBezTo>
                    <a:pt x="2579" y="1169"/>
                    <a:pt x="2540" y="1443"/>
                    <a:pt x="2439" y="1687"/>
                  </a:cubicBezTo>
                  <a:cubicBezTo>
                    <a:pt x="2389" y="1809"/>
                    <a:pt x="2324" y="1924"/>
                    <a:pt x="2231" y="2009"/>
                  </a:cubicBezTo>
                  <a:cubicBezTo>
                    <a:pt x="2190" y="2064"/>
                    <a:pt x="2142" y="2072"/>
                    <a:pt x="2104" y="2112"/>
                  </a:cubicBezTo>
                  <a:cubicBezTo>
                    <a:pt x="2052" y="2141"/>
                    <a:pt x="1931" y="2188"/>
                    <a:pt x="1906" y="2197"/>
                  </a:cubicBezTo>
                  <a:cubicBezTo>
                    <a:pt x="1838" y="2208"/>
                    <a:pt x="1771" y="2229"/>
                    <a:pt x="1704" y="2242"/>
                  </a:cubicBezTo>
                  <a:cubicBezTo>
                    <a:pt x="1653" y="2242"/>
                    <a:pt x="1599" y="2249"/>
                    <a:pt x="1548" y="2249"/>
                  </a:cubicBezTo>
                  <a:cubicBezTo>
                    <a:pt x="1535" y="2249"/>
                    <a:pt x="1522" y="2249"/>
                    <a:pt x="1509" y="2247"/>
                  </a:cubicBezTo>
                  <a:cubicBezTo>
                    <a:pt x="1383" y="2232"/>
                    <a:pt x="1258" y="2204"/>
                    <a:pt x="1150" y="2135"/>
                  </a:cubicBezTo>
                  <a:cubicBezTo>
                    <a:pt x="1039" y="2075"/>
                    <a:pt x="941" y="1988"/>
                    <a:pt x="850" y="1902"/>
                  </a:cubicBezTo>
                  <a:cubicBezTo>
                    <a:pt x="759" y="1813"/>
                    <a:pt x="684" y="1715"/>
                    <a:pt x="618" y="1620"/>
                  </a:cubicBezTo>
                  <a:cubicBezTo>
                    <a:pt x="490" y="1427"/>
                    <a:pt x="393" y="1253"/>
                    <a:pt x="336" y="1126"/>
                  </a:cubicBezTo>
                  <a:cubicBezTo>
                    <a:pt x="276" y="999"/>
                    <a:pt x="247" y="928"/>
                    <a:pt x="247" y="928"/>
                  </a:cubicBezTo>
                  <a:cubicBezTo>
                    <a:pt x="230" y="882"/>
                    <a:pt x="184" y="849"/>
                    <a:pt x="135" y="849"/>
                  </a:cubicBezTo>
                  <a:cubicBezTo>
                    <a:pt x="129" y="849"/>
                    <a:pt x="124" y="850"/>
                    <a:pt x="118" y="850"/>
                  </a:cubicBezTo>
                  <a:cubicBezTo>
                    <a:pt x="50" y="858"/>
                    <a:pt x="0" y="919"/>
                    <a:pt x="9" y="988"/>
                  </a:cubicBezTo>
                  <a:lnTo>
                    <a:pt x="9" y="993"/>
                  </a:lnTo>
                  <a:cubicBezTo>
                    <a:pt x="9" y="993"/>
                    <a:pt x="50" y="1344"/>
                    <a:pt x="297" y="1816"/>
                  </a:cubicBezTo>
                  <a:cubicBezTo>
                    <a:pt x="362" y="1932"/>
                    <a:pt x="440" y="2056"/>
                    <a:pt x="541" y="2179"/>
                  </a:cubicBezTo>
                  <a:cubicBezTo>
                    <a:pt x="643" y="2300"/>
                    <a:pt x="763" y="2427"/>
                    <a:pt x="925" y="2517"/>
                  </a:cubicBezTo>
                  <a:cubicBezTo>
                    <a:pt x="1077" y="2617"/>
                    <a:pt x="1270" y="2677"/>
                    <a:pt x="1466" y="2705"/>
                  </a:cubicBezTo>
                  <a:cubicBezTo>
                    <a:pt x="1502" y="2709"/>
                    <a:pt x="1538" y="2711"/>
                    <a:pt x="1575" y="2711"/>
                  </a:cubicBezTo>
                  <a:cubicBezTo>
                    <a:pt x="1636" y="2711"/>
                    <a:pt x="1698" y="2707"/>
                    <a:pt x="1761" y="2706"/>
                  </a:cubicBezTo>
                  <a:cubicBezTo>
                    <a:pt x="1855" y="2689"/>
                    <a:pt x="1950" y="2670"/>
                    <a:pt x="2044" y="2647"/>
                  </a:cubicBezTo>
                  <a:cubicBezTo>
                    <a:pt x="2173" y="2595"/>
                    <a:pt x="2206" y="2580"/>
                    <a:pt x="2300" y="2531"/>
                  </a:cubicBezTo>
                  <a:cubicBezTo>
                    <a:pt x="2388" y="2467"/>
                    <a:pt x="2496" y="2405"/>
                    <a:pt x="2555" y="2329"/>
                  </a:cubicBezTo>
                  <a:cubicBezTo>
                    <a:pt x="2699" y="2187"/>
                    <a:pt x="2789" y="2011"/>
                    <a:pt x="2852" y="1845"/>
                  </a:cubicBezTo>
                  <a:cubicBezTo>
                    <a:pt x="2973" y="1508"/>
                    <a:pt x="2969" y="1188"/>
                    <a:pt x="2957" y="929"/>
                  </a:cubicBezTo>
                  <a:cubicBezTo>
                    <a:pt x="2915" y="404"/>
                    <a:pt x="2789" y="79"/>
                    <a:pt x="2789" y="79"/>
                  </a:cubicBezTo>
                  <a:cubicBezTo>
                    <a:pt x="2770" y="33"/>
                    <a:pt x="2724" y="0"/>
                    <a:pt x="267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5599;p59">
              <a:extLst>
                <a:ext uri="{FF2B5EF4-FFF2-40B4-BE49-F238E27FC236}">
                  <a16:creationId xmlns:a16="http://schemas.microsoft.com/office/drawing/2014/main" id="{FE6F6889-444D-4CEF-A140-5588E0C06CAC}"/>
                </a:ext>
              </a:extLst>
            </p:cNvPr>
            <p:cNvSpPr/>
            <p:nvPr/>
          </p:nvSpPr>
          <p:spPr>
            <a:xfrm>
              <a:off x="1004706" y="3291348"/>
              <a:ext cx="35576" cy="32430"/>
            </a:xfrm>
            <a:custGeom>
              <a:avLst/>
              <a:gdLst/>
              <a:ahLst/>
              <a:cxnLst/>
              <a:rect l="l" t="t" r="r" b="b"/>
              <a:pathLst>
                <a:path w="2974" h="2711" extrusionOk="0">
                  <a:moveTo>
                    <a:pt x="2673" y="0"/>
                  </a:moveTo>
                  <a:cubicBezTo>
                    <a:pt x="2669" y="0"/>
                    <a:pt x="2665" y="1"/>
                    <a:pt x="2661" y="1"/>
                  </a:cubicBezTo>
                  <a:cubicBezTo>
                    <a:pt x="2592" y="7"/>
                    <a:pt x="2542" y="69"/>
                    <a:pt x="2549" y="138"/>
                  </a:cubicBezTo>
                  <a:lnTo>
                    <a:pt x="2549" y="142"/>
                  </a:lnTo>
                  <a:cubicBezTo>
                    <a:pt x="2549" y="142"/>
                    <a:pt x="2557" y="220"/>
                    <a:pt x="2571" y="358"/>
                  </a:cubicBezTo>
                  <a:cubicBezTo>
                    <a:pt x="2585" y="498"/>
                    <a:pt x="2592" y="700"/>
                    <a:pt x="2586" y="935"/>
                  </a:cubicBezTo>
                  <a:cubicBezTo>
                    <a:pt x="2581" y="1168"/>
                    <a:pt x="2542" y="1443"/>
                    <a:pt x="2441" y="1687"/>
                  </a:cubicBezTo>
                  <a:cubicBezTo>
                    <a:pt x="2392" y="1809"/>
                    <a:pt x="2325" y="1924"/>
                    <a:pt x="2233" y="2008"/>
                  </a:cubicBezTo>
                  <a:cubicBezTo>
                    <a:pt x="2191" y="2064"/>
                    <a:pt x="2144" y="2071"/>
                    <a:pt x="2105" y="2112"/>
                  </a:cubicBezTo>
                  <a:cubicBezTo>
                    <a:pt x="2055" y="2140"/>
                    <a:pt x="1933" y="2187"/>
                    <a:pt x="1908" y="2196"/>
                  </a:cubicBezTo>
                  <a:cubicBezTo>
                    <a:pt x="1840" y="2207"/>
                    <a:pt x="1773" y="2228"/>
                    <a:pt x="1707" y="2242"/>
                  </a:cubicBezTo>
                  <a:cubicBezTo>
                    <a:pt x="1655" y="2242"/>
                    <a:pt x="1601" y="2249"/>
                    <a:pt x="1549" y="2249"/>
                  </a:cubicBezTo>
                  <a:cubicBezTo>
                    <a:pt x="1536" y="2249"/>
                    <a:pt x="1524" y="2249"/>
                    <a:pt x="1511" y="2247"/>
                  </a:cubicBezTo>
                  <a:cubicBezTo>
                    <a:pt x="1384" y="2232"/>
                    <a:pt x="1260" y="2203"/>
                    <a:pt x="1151" y="2134"/>
                  </a:cubicBezTo>
                  <a:cubicBezTo>
                    <a:pt x="1041" y="2075"/>
                    <a:pt x="942" y="1987"/>
                    <a:pt x="852" y="1902"/>
                  </a:cubicBezTo>
                  <a:cubicBezTo>
                    <a:pt x="761" y="1813"/>
                    <a:pt x="685" y="1715"/>
                    <a:pt x="621" y="1619"/>
                  </a:cubicBezTo>
                  <a:cubicBezTo>
                    <a:pt x="492" y="1427"/>
                    <a:pt x="394" y="1252"/>
                    <a:pt x="338" y="1125"/>
                  </a:cubicBezTo>
                  <a:cubicBezTo>
                    <a:pt x="278" y="999"/>
                    <a:pt x="250" y="927"/>
                    <a:pt x="250" y="927"/>
                  </a:cubicBezTo>
                  <a:cubicBezTo>
                    <a:pt x="231" y="880"/>
                    <a:pt x="185" y="849"/>
                    <a:pt x="132" y="849"/>
                  </a:cubicBezTo>
                  <a:cubicBezTo>
                    <a:pt x="128" y="849"/>
                    <a:pt x="123" y="849"/>
                    <a:pt x="118" y="849"/>
                  </a:cubicBezTo>
                  <a:cubicBezTo>
                    <a:pt x="49" y="858"/>
                    <a:pt x="1" y="919"/>
                    <a:pt x="8" y="988"/>
                  </a:cubicBezTo>
                  <a:lnTo>
                    <a:pt x="8" y="993"/>
                  </a:lnTo>
                  <a:cubicBezTo>
                    <a:pt x="8" y="993"/>
                    <a:pt x="50" y="1344"/>
                    <a:pt x="298" y="1815"/>
                  </a:cubicBezTo>
                  <a:cubicBezTo>
                    <a:pt x="363" y="1931"/>
                    <a:pt x="441" y="2055"/>
                    <a:pt x="541" y="2179"/>
                  </a:cubicBezTo>
                  <a:cubicBezTo>
                    <a:pt x="644" y="2300"/>
                    <a:pt x="764" y="2426"/>
                    <a:pt x="926" y="2516"/>
                  </a:cubicBezTo>
                  <a:cubicBezTo>
                    <a:pt x="1079" y="2617"/>
                    <a:pt x="1271" y="2677"/>
                    <a:pt x="1466" y="2704"/>
                  </a:cubicBezTo>
                  <a:cubicBezTo>
                    <a:pt x="1504" y="2709"/>
                    <a:pt x="1542" y="2711"/>
                    <a:pt x="1581" y="2711"/>
                  </a:cubicBezTo>
                  <a:cubicBezTo>
                    <a:pt x="1641" y="2711"/>
                    <a:pt x="1701" y="2707"/>
                    <a:pt x="1762" y="2706"/>
                  </a:cubicBezTo>
                  <a:cubicBezTo>
                    <a:pt x="1856" y="2688"/>
                    <a:pt x="1951" y="2670"/>
                    <a:pt x="2045" y="2646"/>
                  </a:cubicBezTo>
                  <a:cubicBezTo>
                    <a:pt x="2173" y="2594"/>
                    <a:pt x="2207" y="2579"/>
                    <a:pt x="2301" y="2531"/>
                  </a:cubicBezTo>
                  <a:cubicBezTo>
                    <a:pt x="2389" y="2467"/>
                    <a:pt x="2497" y="2405"/>
                    <a:pt x="2556" y="2328"/>
                  </a:cubicBezTo>
                  <a:cubicBezTo>
                    <a:pt x="2699" y="2186"/>
                    <a:pt x="2790" y="2010"/>
                    <a:pt x="2852" y="1845"/>
                  </a:cubicBezTo>
                  <a:cubicBezTo>
                    <a:pt x="2974" y="1507"/>
                    <a:pt x="2969" y="1188"/>
                    <a:pt x="2958" y="928"/>
                  </a:cubicBezTo>
                  <a:cubicBezTo>
                    <a:pt x="2917" y="405"/>
                    <a:pt x="2791" y="80"/>
                    <a:pt x="2791" y="80"/>
                  </a:cubicBezTo>
                  <a:cubicBezTo>
                    <a:pt x="2772" y="33"/>
                    <a:pt x="2726" y="0"/>
                    <a:pt x="2673"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5600;p59">
              <a:extLst>
                <a:ext uri="{FF2B5EF4-FFF2-40B4-BE49-F238E27FC236}">
                  <a16:creationId xmlns:a16="http://schemas.microsoft.com/office/drawing/2014/main" id="{27E7F9B6-CE51-4229-A693-CF5E8A9A61B7}"/>
                </a:ext>
              </a:extLst>
            </p:cNvPr>
            <p:cNvSpPr/>
            <p:nvPr/>
          </p:nvSpPr>
          <p:spPr>
            <a:xfrm>
              <a:off x="853913" y="3368533"/>
              <a:ext cx="57576" cy="56547"/>
            </a:xfrm>
            <a:custGeom>
              <a:avLst/>
              <a:gdLst/>
              <a:ahLst/>
              <a:cxnLst/>
              <a:rect l="l" t="t" r="r" b="b"/>
              <a:pathLst>
                <a:path w="4813" h="4727" extrusionOk="0">
                  <a:moveTo>
                    <a:pt x="2407" y="1"/>
                  </a:moveTo>
                  <a:cubicBezTo>
                    <a:pt x="2380" y="1"/>
                    <a:pt x="2354" y="1"/>
                    <a:pt x="2328" y="2"/>
                  </a:cubicBezTo>
                  <a:cubicBezTo>
                    <a:pt x="1022" y="47"/>
                    <a:pt x="1" y="1139"/>
                    <a:pt x="46" y="2443"/>
                  </a:cubicBezTo>
                  <a:cubicBezTo>
                    <a:pt x="88" y="3720"/>
                    <a:pt x="1135" y="4726"/>
                    <a:pt x="2404" y="4726"/>
                  </a:cubicBezTo>
                  <a:cubicBezTo>
                    <a:pt x="2431" y="4726"/>
                    <a:pt x="2459" y="4726"/>
                    <a:pt x="2486" y="4725"/>
                  </a:cubicBezTo>
                  <a:cubicBezTo>
                    <a:pt x="3791" y="4682"/>
                    <a:pt x="4812" y="3589"/>
                    <a:pt x="4768" y="2284"/>
                  </a:cubicBezTo>
                  <a:cubicBezTo>
                    <a:pt x="4726" y="1007"/>
                    <a:pt x="3675"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5601;p59">
              <a:extLst>
                <a:ext uri="{FF2B5EF4-FFF2-40B4-BE49-F238E27FC236}">
                  <a16:creationId xmlns:a16="http://schemas.microsoft.com/office/drawing/2014/main" id="{EF87A5CA-808E-4623-A961-B438B9EC8AAB}"/>
                </a:ext>
              </a:extLst>
            </p:cNvPr>
            <p:cNvSpPr/>
            <p:nvPr/>
          </p:nvSpPr>
          <p:spPr>
            <a:xfrm>
              <a:off x="1028261" y="3319904"/>
              <a:ext cx="57576" cy="56535"/>
            </a:xfrm>
            <a:custGeom>
              <a:avLst/>
              <a:gdLst/>
              <a:ahLst/>
              <a:cxnLst/>
              <a:rect l="l" t="t" r="r" b="b"/>
              <a:pathLst>
                <a:path w="4813" h="4726" extrusionOk="0">
                  <a:moveTo>
                    <a:pt x="2406" y="0"/>
                  </a:moveTo>
                  <a:cubicBezTo>
                    <a:pt x="2379" y="0"/>
                    <a:pt x="2353" y="1"/>
                    <a:pt x="2326" y="2"/>
                  </a:cubicBezTo>
                  <a:cubicBezTo>
                    <a:pt x="1022" y="44"/>
                    <a:pt x="1" y="1137"/>
                    <a:pt x="44" y="2442"/>
                  </a:cubicBezTo>
                  <a:cubicBezTo>
                    <a:pt x="88" y="3719"/>
                    <a:pt x="1137" y="4726"/>
                    <a:pt x="2404" y="4726"/>
                  </a:cubicBezTo>
                  <a:cubicBezTo>
                    <a:pt x="2431" y="4726"/>
                    <a:pt x="2458" y="4725"/>
                    <a:pt x="2485" y="4724"/>
                  </a:cubicBezTo>
                  <a:cubicBezTo>
                    <a:pt x="3790" y="4679"/>
                    <a:pt x="4812" y="3588"/>
                    <a:pt x="4767" y="2284"/>
                  </a:cubicBezTo>
                  <a:cubicBezTo>
                    <a:pt x="4725" y="1006"/>
                    <a:pt x="3675" y="0"/>
                    <a:pt x="2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5602;p59">
              <a:extLst>
                <a:ext uri="{FF2B5EF4-FFF2-40B4-BE49-F238E27FC236}">
                  <a16:creationId xmlns:a16="http://schemas.microsoft.com/office/drawing/2014/main" id="{117494B6-3AF8-45EF-B621-F8FF3B1635B5}"/>
                </a:ext>
              </a:extLst>
            </p:cNvPr>
            <p:cNvSpPr/>
            <p:nvPr/>
          </p:nvSpPr>
          <p:spPr>
            <a:xfrm>
              <a:off x="932462" y="3351689"/>
              <a:ext cx="65243" cy="25073"/>
            </a:xfrm>
            <a:custGeom>
              <a:avLst/>
              <a:gdLst/>
              <a:ahLst/>
              <a:cxnLst/>
              <a:rect l="l" t="t" r="r" b="b"/>
              <a:pathLst>
                <a:path w="5454" h="2096" extrusionOk="0">
                  <a:moveTo>
                    <a:pt x="3534" y="0"/>
                  </a:moveTo>
                  <a:cubicBezTo>
                    <a:pt x="1717" y="0"/>
                    <a:pt x="282" y="1436"/>
                    <a:pt x="1" y="1738"/>
                  </a:cubicBezTo>
                  <a:cubicBezTo>
                    <a:pt x="517" y="1960"/>
                    <a:pt x="1124" y="2096"/>
                    <a:pt x="1803" y="2096"/>
                  </a:cubicBezTo>
                  <a:cubicBezTo>
                    <a:pt x="2165" y="2096"/>
                    <a:pt x="2547" y="2057"/>
                    <a:pt x="2946" y="1973"/>
                  </a:cubicBezTo>
                  <a:cubicBezTo>
                    <a:pt x="4052" y="1742"/>
                    <a:pt x="4884" y="1218"/>
                    <a:pt x="5454" y="585"/>
                  </a:cubicBezTo>
                  <a:lnTo>
                    <a:pt x="5424" y="558"/>
                  </a:lnTo>
                  <a:cubicBezTo>
                    <a:pt x="4771" y="155"/>
                    <a:pt x="4132" y="0"/>
                    <a:pt x="3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5603;p59">
              <a:extLst>
                <a:ext uri="{FF2B5EF4-FFF2-40B4-BE49-F238E27FC236}">
                  <a16:creationId xmlns:a16="http://schemas.microsoft.com/office/drawing/2014/main" id="{9A34F2D2-2DEC-4AF5-89F8-E3F8D26CDC7D}"/>
                </a:ext>
              </a:extLst>
            </p:cNvPr>
            <p:cNvSpPr/>
            <p:nvPr/>
          </p:nvSpPr>
          <p:spPr>
            <a:xfrm>
              <a:off x="905090" y="3314293"/>
              <a:ext cx="106861" cy="58186"/>
            </a:xfrm>
            <a:custGeom>
              <a:avLst/>
              <a:gdLst/>
              <a:ahLst/>
              <a:cxnLst/>
              <a:rect l="l" t="t" r="r" b="b"/>
              <a:pathLst>
                <a:path w="8933" h="4864" extrusionOk="0">
                  <a:moveTo>
                    <a:pt x="7390" y="0"/>
                  </a:moveTo>
                  <a:cubicBezTo>
                    <a:pt x="6678" y="0"/>
                    <a:pt x="5855" y="749"/>
                    <a:pt x="4366" y="1204"/>
                  </a:cubicBezTo>
                  <a:cubicBezTo>
                    <a:pt x="2748" y="1698"/>
                    <a:pt x="1036" y="1180"/>
                    <a:pt x="538" y="1966"/>
                  </a:cubicBezTo>
                  <a:cubicBezTo>
                    <a:pt x="0" y="2811"/>
                    <a:pt x="746" y="4216"/>
                    <a:pt x="2289" y="4863"/>
                  </a:cubicBezTo>
                  <a:cubicBezTo>
                    <a:pt x="2570" y="4562"/>
                    <a:pt x="4005" y="3126"/>
                    <a:pt x="5822" y="3126"/>
                  </a:cubicBezTo>
                  <a:cubicBezTo>
                    <a:pt x="6420" y="3126"/>
                    <a:pt x="7059" y="3281"/>
                    <a:pt x="7712" y="3684"/>
                  </a:cubicBezTo>
                  <a:lnTo>
                    <a:pt x="7742" y="3711"/>
                  </a:lnTo>
                  <a:cubicBezTo>
                    <a:pt x="8902" y="2420"/>
                    <a:pt x="8933" y="682"/>
                    <a:pt x="7832" y="110"/>
                  </a:cubicBezTo>
                  <a:cubicBezTo>
                    <a:pt x="7686" y="34"/>
                    <a:pt x="7541" y="0"/>
                    <a:pt x="739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5604;p59">
              <a:extLst>
                <a:ext uri="{FF2B5EF4-FFF2-40B4-BE49-F238E27FC236}">
                  <a16:creationId xmlns:a16="http://schemas.microsoft.com/office/drawing/2014/main" id="{4ECC2945-529D-425B-BD99-8FA2BF77DB68}"/>
                </a:ext>
              </a:extLst>
            </p:cNvPr>
            <p:cNvSpPr/>
            <p:nvPr/>
          </p:nvSpPr>
          <p:spPr>
            <a:xfrm>
              <a:off x="761846" y="3532796"/>
              <a:ext cx="97674" cy="113835"/>
            </a:xfrm>
            <a:custGeom>
              <a:avLst/>
              <a:gdLst/>
              <a:ahLst/>
              <a:cxnLst/>
              <a:rect l="l" t="t" r="r" b="b"/>
              <a:pathLst>
                <a:path w="8165" h="9516" extrusionOk="0">
                  <a:moveTo>
                    <a:pt x="4137" y="0"/>
                  </a:moveTo>
                  <a:cubicBezTo>
                    <a:pt x="4085" y="0"/>
                    <a:pt x="4033" y="18"/>
                    <a:pt x="3989" y="53"/>
                  </a:cubicBezTo>
                  <a:cubicBezTo>
                    <a:pt x="3949" y="86"/>
                    <a:pt x="0" y="3345"/>
                    <a:pt x="1523" y="7180"/>
                  </a:cubicBezTo>
                  <a:cubicBezTo>
                    <a:pt x="2268" y="9059"/>
                    <a:pt x="3949" y="9516"/>
                    <a:pt x="5407" y="9516"/>
                  </a:cubicBezTo>
                  <a:cubicBezTo>
                    <a:pt x="6777" y="9516"/>
                    <a:pt x="7953" y="9113"/>
                    <a:pt x="7978" y="9105"/>
                  </a:cubicBezTo>
                  <a:cubicBezTo>
                    <a:pt x="8101" y="9060"/>
                    <a:pt x="8165" y="8925"/>
                    <a:pt x="8122" y="8803"/>
                  </a:cubicBezTo>
                  <a:cubicBezTo>
                    <a:pt x="8086" y="8706"/>
                    <a:pt x="7995" y="8645"/>
                    <a:pt x="7898" y="8645"/>
                  </a:cubicBezTo>
                  <a:cubicBezTo>
                    <a:pt x="7872" y="8645"/>
                    <a:pt x="7846" y="8650"/>
                    <a:pt x="7820" y="8659"/>
                  </a:cubicBezTo>
                  <a:cubicBezTo>
                    <a:pt x="7797" y="8668"/>
                    <a:pt x="6687" y="9049"/>
                    <a:pt x="5413" y="9049"/>
                  </a:cubicBezTo>
                  <a:cubicBezTo>
                    <a:pt x="4100" y="9049"/>
                    <a:pt x="2612" y="8644"/>
                    <a:pt x="1962" y="7007"/>
                  </a:cubicBezTo>
                  <a:cubicBezTo>
                    <a:pt x="568" y="3495"/>
                    <a:pt x="4248" y="450"/>
                    <a:pt x="4287" y="420"/>
                  </a:cubicBezTo>
                  <a:cubicBezTo>
                    <a:pt x="4387" y="338"/>
                    <a:pt x="4403" y="189"/>
                    <a:pt x="4321" y="89"/>
                  </a:cubicBezTo>
                  <a:cubicBezTo>
                    <a:pt x="4274" y="30"/>
                    <a:pt x="4206" y="0"/>
                    <a:pt x="413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5605;p59">
              <a:extLst>
                <a:ext uri="{FF2B5EF4-FFF2-40B4-BE49-F238E27FC236}">
                  <a16:creationId xmlns:a16="http://schemas.microsoft.com/office/drawing/2014/main" id="{3D412F05-7164-4FB6-9181-D29A0ED0F24D}"/>
                </a:ext>
              </a:extLst>
            </p:cNvPr>
            <p:cNvSpPr/>
            <p:nvPr/>
          </p:nvSpPr>
          <p:spPr>
            <a:xfrm>
              <a:off x="848530" y="3618642"/>
              <a:ext cx="39751" cy="28806"/>
            </a:xfrm>
            <a:custGeom>
              <a:avLst/>
              <a:gdLst/>
              <a:ahLst/>
              <a:cxnLst/>
              <a:rect l="l" t="t" r="r" b="b"/>
              <a:pathLst>
                <a:path w="3323" h="2408" extrusionOk="0">
                  <a:moveTo>
                    <a:pt x="1539" y="0"/>
                  </a:moveTo>
                  <a:cubicBezTo>
                    <a:pt x="786" y="0"/>
                    <a:pt x="0" y="687"/>
                    <a:pt x="339" y="1769"/>
                  </a:cubicBezTo>
                  <a:cubicBezTo>
                    <a:pt x="480" y="2220"/>
                    <a:pt x="842" y="2407"/>
                    <a:pt x="1242" y="2407"/>
                  </a:cubicBezTo>
                  <a:cubicBezTo>
                    <a:pt x="2177" y="2407"/>
                    <a:pt x="3322" y="1384"/>
                    <a:pt x="2340" y="336"/>
                  </a:cubicBezTo>
                  <a:cubicBezTo>
                    <a:pt x="2125" y="106"/>
                    <a:pt x="1834" y="0"/>
                    <a:pt x="153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5606;p59">
              <a:extLst>
                <a:ext uri="{FF2B5EF4-FFF2-40B4-BE49-F238E27FC236}">
                  <a16:creationId xmlns:a16="http://schemas.microsoft.com/office/drawing/2014/main" id="{A4C99579-A06E-48E9-BE44-7460A9E1FB36}"/>
                </a:ext>
              </a:extLst>
            </p:cNvPr>
            <p:cNvSpPr/>
            <p:nvPr/>
          </p:nvSpPr>
          <p:spPr>
            <a:xfrm>
              <a:off x="764538" y="3886062"/>
              <a:ext cx="84659" cy="42826"/>
            </a:xfrm>
            <a:custGeom>
              <a:avLst/>
              <a:gdLst/>
              <a:ahLst/>
              <a:cxnLst/>
              <a:rect l="l" t="t" r="r" b="b"/>
              <a:pathLst>
                <a:path w="7077" h="3580" extrusionOk="0">
                  <a:moveTo>
                    <a:pt x="6806" y="1"/>
                  </a:moveTo>
                  <a:cubicBezTo>
                    <a:pt x="6718" y="1"/>
                    <a:pt x="6634" y="50"/>
                    <a:pt x="6594" y="135"/>
                  </a:cubicBezTo>
                  <a:cubicBezTo>
                    <a:pt x="6583" y="156"/>
                    <a:pt x="5554" y="2260"/>
                    <a:pt x="3629" y="2913"/>
                  </a:cubicBezTo>
                  <a:cubicBezTo>
                    <a:pt x="3250" y="3042"/>
                    <a:pt x="2862" y="3106"/>
                    <a:pt x="2463" y="3106"/>
                  </a:cubicBezTo>
                  <a:cubicBezTo>
                    <a:pt x="1792" y="3106"/>
                    <a:pt x="1095" y="2924"/>
                    <a:pt x="379" y="2560"/>
                  </a:cubicBezTo>
                  <a:cubicBezTo>
                    <a:pt x="345" y="2544"/>
                    <a:pt x="308" y="2536"/>
                    <a:pt x="272" y="2536"/>
                  </a:cubicBezTo>
                  <a:cubicBezTo>
                    <a:pt x="186" y="2536"/>
                    <a:pt x="103" y="2583"/>
                    <a:pt x="61" y="2665"/>
                  </a:cubicBezTo>
                  <a:cubicBezTo>
                    <a:pt x="1" y="2782"/>
                    <a:pt x="48" y="2924"/>
                    <a:pt x="165" y="2982"/>
                  </a:cubicBezTo>
                  <a:cubicBezTo>
                    <a:pt x="948" y="3381"/>
                    <a:pt x="1716" y="3579"/>
                    <a:pt x="2459" y="3579"/>
                  </a:cubicBezTo>
                  <a:cubicBezTo>
                    <a:pt x="2909" y="3579"/>
                    <a:pt x="3349" y="3506"/>
                    <a:pt x="3781" y="3359"/>
                  </a:cubicBezTo>
                  <a:cubicBezTo>
                    <a:pt x="5893" y="2643"/>
                    <a:pt x="6975" y="433"/>
                    <a:pt x="7020" y="339"/>
                  </a:cubicBezTo>
                  <a:cubicBezTo>
                    <a:pt x="7077" y="222"/>
                    <a:pt x="7026" y="80"/>
                    <a:pt x="6909" y="24"/>
                  </a:cubicBezTo>
                  <a:cubicBezTo>
                    <a:pt x="6876" y="8"/>
                    <a:pt x="6841" y="1"/>
                    <a:pt x="680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5607;p59">
              <a:extLst>
                <a:ext uri="{FF2B5EF4-FFF2-40B4-BE49-F238E27FC236}">
                  <a16:creationId xmlns:a16="http://schemas.microsoft.com/office/drawing/2014/main" id="{FE45BCB6-F8AA-4E0F-B904-53E50BFEACE1}"/>
                </a:ext>
              </a:extLst>
            </p:cNvPr>
            <p:cNvSpPr/>
            <p:nvPr/>
          </p:nvSpPr>
          <p:spPr>
            <a:xfrm>
              <a:off x="1081664" y="3900669"/>
              <a:ext cx="17681" cy="63485"/>
            </a:xfrm>
            <a:custGeom>
              <a:avLst/>
              <a:gdLst/>
              <a:ahLst/>
              <a:cxnLst/>
              <a:rect l="l" t="t" r="r" b="b"/>
              <a:pathLst>
                <a:path w="1478" h="5307" extrusionOk="0">
                  <a:moveTo>
                    <a:pt x="262" y="0"/>
                  </a:moveTo>
                  <a:cubicBezTo>
                    <a:pt x="242" y="0"/>
                    <a:pt x="221" y="3"/>
                    <a:pt x="201" y="8"/>
                  </a:cubicBezTo>
                  <a:cubicBezTo>
                    <a:pt x="73" y="44"/>
                    <a:pt x="0" y="173"/>
                    <a:pt x="35" y="299"/>
                  </a:cubicBezTo>
                  <a:cubicBezTo>
                    <a:pt x="44" y="334"/>
                    <a:pt x="1005" y="3856"/>
                    <a:pt x="993" y="5068"/>
                  </a:cubicBezTo>
                  <a:cubicBezTo>
                    <a:pt x="992" y="5198"/>
                    <a:pt x="1096" y="5305"/>
                    <a:pt x="1227" y="5307"/>
                  </a:cubicBezTo>
                  <a:lnTo>
                    <a:pt x="1230" y="5307"/>
                  </a:lnTo>
                  <a:cubicBezTo>
                    <a:pt x="1359" y="5307"/>
                    <a:pt x="1463" y="5202"/>
                    <a:pt x="1466" y="5074"/>
                  </a:cubicBezTo>
                  <a:cubicBezTo>
                    <a:pt x="1478" y="3796"/>
                    <a:pt x="531" y="322"/>
                    <a:pt x="490" y="174"/>
                  </a:cubicBezTo>
                  <a:cubicBezTo>
                    <a:pt x="462" y="69"/>
                    <a:pt x="367" y="0"/>
                    <a:pt x="26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5608;p59">
              <a:extLst>
                <a:ext uri="{FF2B5EF4-FFF2-40B4-BE49-F238E27FC236}">
                  <a16:creationId xmlns:a16="http://schemas.microsoft.com/office/drawing/2014/main" id="{F3AB00CA-0C94-40E2-940E-6DEECA30156D}"/>
                </a:ext>
              </a:extLst>
            </p:cNvPr>
            <p:cNvSpPr/>
            <p:nvPr/>
          </p:nvSpPr>
          <p:spPr>
            <a:xfrm>
              <a:off x="747012" y="3906830"/>
              <a:ext cx="28889" cy="18303"/>
            </a:xfrm>
            <a:custGeom>
              <a:avLst/>
              <a:gdLst/>
              <a:ahLst/>
              <a:cxnLst/>
              <a:rect l="l" t="t" r="r" b="b"/>
              <a:pathLst>
                <a:path w="2415" h="1530" extrusionOk="0">
                  <a:moveTo>
                    <a:pt x="997" y="0"/>
                  </a:moveTo>
                  <a:cubicBezTo>
                    <a:pt x="982" y="0"/>
                    <a:pt x="967" y="0"/>
                    <a:pt x="953" y="1"/>
                  </a:cubicBezTo>
                  <a:cubicBezTo>
                    <a:pt x="643" y="10"/>
                    <a:pt x="376" y="126"/>
                    <a:pt x="177" y="333"/>
                  </a:cubicBezTo>
                  <a:cubicBezTo>
                    <a:pt x="36" y="483"/>
                    <a:pt x="1" y="671"/>
                    <a:pt x="81" y="850"/>
                  </a:cubicBezTo>
                  <a:cubicBezTo>
                    <a:pt x="258" y="1243"/>
                    <a:pt x="1007" y="1529"/>
                    <a:pt x="1561" y="1529"/>
                  </a:cubicBezTo>
                  <a:cubicBezTo>
                    <a:pt x="1577" y="1529"/>
                    <a:pt x="1594" y="1529"/>
                    <a:pt x="1610" y="1529"/>
                  </a:cubicBezTo>
                  <a:cubicBezTo>
                    <a:pt x="1875" y="1519"/>
                    <a:pt x="2080" y="1445"/>
                    <a:pt x="2218" y="1308"/>
                  </a:cubicBezTo>
                  <a:cubicBezTo>
                    <a:pt x="2377" y="1151"/>
                    <a:pt x="2414" y="939"/>
                    <a:pt x="2323" y="728"/>
                  </a:cubicBezTo>
                  <a:cubicBezTo>
                    <a:pt x="2152" y="332"/>
                    <a:pt x="1540" y="0"/>
                    <a:pt x="997"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5609;p59">
              <a:extLst>
                <a:ext uri="{FF2B5EF4-FFF2-40B4-BE49-F238E27FC236}">
                  <a16:creationId xmlns:a16="http://schemas.microsoft.com/office/drawing/2014/main" id="{AC893E59-E537-43B6-97BE-E5DB553D8448}"/>
                </a:ext>
              </a:extLst>
            </p:cNvPr>
            <p:cNvSpPr/>
            <p:nvPr/>
          </p:nvSpPr>
          <p:spPr>
            <a:xfrm>
              <a:off x="816804" y="3465505"/>
              <a:ext cx="149735" cy="33627"/>
            </a:xfrm>
            <a:custGeom>
              <a:avLst/>
              <a:gdLst/>
              <a:ahLst/>
              <a:cxnLst/>
              <a:rect l="l" t="t" r="r" b="b"/>
              <a:pathLst>
                <a:path w="12517" h="2811" extrusionOk="0">
                  <a:moveTo>
                    <a:pt x="8987" y="1"/>
                  </a:moveTo>
                  <a:cubicBezTo>
                    <a:pt x="8944" y="1"/>
                    <a:pt x="8902" y="1"/>
                    <a:pt x="8862" y="1"/>
                  </a:cubicBezTo>
                  <a:cubicBezTo>
                    <a:pt x="8376" y="11"/>
                    <a:pt x="8097" y="43"/>
                    <a:pt x="8097" y="43"/>
                  </a:cubicBezTo>
                  <a:cubicBezTo>
                    <a:pt x="8053" y="49"/>
                    <a:pt x="8016" y="85"/>
                    <a:pt x="8008" y="132"/>
                  </a:cubicBezTo>
                  <a:cubicBezTo>
                    <a:pt x="8002" y="188"/>
                    <a:pt x="8042" y="240"/>
                    <a:pt x="8097" y="246"/>
                  </a:cubicBezTo>
                  <a:cubicBezTo>
                    <a:pt x="8097" y="246"/>
                    <a:pt x="8369" y="278"/>
                    <a:pt x="8844" y="339"/>
                  </a:cubicBezTo>
                  <a:cubicBezTo>
                    <a:pt x="9316" y="401"/>
                    <a:pt x="9998" y="476"/>
                    <a:pt x="10780" y="647"/>
                  </a:cubicBezTo>
                  <a:cubicBezTo>
                    <a:pt x="11159" y="732"/>
                    <a:pt x="11627" y="756"/>
                    <a:pt x="11965" y="1003"/>
                  </a:cubicBezTo>
                  <a:cubicBezTo>
                    <a:pt x="12129" y="1133"/>
                    <a:pt x="12209" y="1273"/>
                    <a:pt x="12132" y="1451"/>
                  </a:cubicBezTo>
                  <a:cubicBezTo>
                    <a:pt x="12072" y="1631"/>
                    <a:pt x="11908" y="1779"/>
                    <a:pt x="11707" y="1888"/>
                  </a:cubicBezTo>
                  <a:cubicBezTo>
                    <a:pt x="11299" y="2116"/>
                    <a:pt x="10775" y="2158"/>
                    <a:pt x="10268" y="2306"/>
                  </a:cubicBezTo>
                  <a:cubicBezTo>
                    <a:pt x="9944" y="2413"/>
                    <a:pt x="9603" y="2442"/>
                    <a:pt x="9260" y="2442"/>
                  </a:cubicBezTo>
                  <a:cubicBezTo>
                    <a:pt x="9059" y="2442"/>
                    <a:pt x="8858" y="2432"/>
                    <a:pt x="8658" y="2422"/>
                  </a:cubicBezTo>
                  <a:cubicBezTo>
                    <a:pt x="8113" y="2393"/>
                    <a:pt x="7569" y="2381"/>
                    <a:pt x="7034" y="2332"/>
                  </a:cubicBezTo>
                  <a:cubicBezTo>
                    <a:pt x="6497" y="2293"/>
                    <a:pt x="5980" y="2162"/>
                    <a:pt x="5467" y="2158"/>
                  </a:cubicBezTo>
                  <a:cubicBezTo>
                    <a:pt x="5406" y="2157"/>
                    <a:pt x="5346" y="2157"/>
                    <a:pt x="5285" y="2157"/>
                  </a:cubicBezTo>
                  <a:cubicBezTo>
                    <a:pt x="5201" y="2157"/>
                    <a:pt x="5118" y="2157"/>
                    <a:pt x="5036" y="2157"/>
                  </a:cubicBezTo>
                  <a:cubicBezTo>
                    <a:pt x="4925" y="2157"/>
                    <a:pt x="4815" y="2156"/>
                    <a:pt x="4706" y="2152"/>
                  </a:cubicBezTo>
                  <a:cubicBezTo>
                    <a:pt x="4459" y="2141"/>
                    <a:pt x="4221" y="2099"/>
                    <a:pt x="3989" y="2063"/>
                  </a:cubicBezTo>
                  <a:cubicBezTo>
                    <a:pt x="3524" y="1991"/>
                    <a:pt x="3091" y="1885"/>
                    <a:pt x="2693" y="1790"/>
                  </a:cubicBezTo>
                  <a:cubicBezTo>
                    <a:pt x="1896" y="1601"/>
                    <a:pt x="1237" y="1431"/>
                    <a:pt x="797" y="1275"/>
                  </a:cubicBezTo>
                  <a:cubicBezTo>
                    <a:pt x="578" y="1195"/>
                    <a:pt x="411" y="1122"/>
                    <a:pt x="317" y="1061"/>
                  </a:cubicBezTo>
                  <a:cubicBezTo>
                    <a:pt x="268" y="1026"/>
                    <a:pt x="249" y="1012"/>
                    <a:pt x="231" y="995"/>
                  </a:cubicBezTo>
                  <a:cubicBezTo>
                    <a:pt x="211" y="969"/>
                    <a:pt x="201" y="954"/>
                    <a:pt x="201" y="954"/>
                  </a:cubicBezTo>
                  <a:cubicBezTo>
                    <a:pt x="181" y="928"/>
                    <a:pt x="149" y="912"/>
                    <a:pt x="116" y="912"/>
                  </a:cubicBezTo>
                  <a:cubicBezTo>
                    <a:pt x="99" y="912"/>
                    <a:pt x="83" y="916"/>
                    <a:pt x="67" y="924"/>
                  </a:cubicBezTo>
                  <a:cubicBezTo>
                    <a:pt x="19" y="950"/>
                    <a:pt x="0" y="1013"/>
                    <a:pt x="29" y="1061"/>
                  </a:cubicBezTo>
                  <a:cubicBezTo>
                    <a:pt x="29" y="1061"/>
                    <a:pt x="37" y="1076"/>
                    <a:pt x="53" y="1106"/>
                  </a:cubicBezTo>
                  <a:cubicBezTo>
                    <a:pt x="76" y="1139"/>
                    <a:pt x="126" y="1197"/>
                    <a:pt x="178" y="1242"/>
                  </a:cubicBezTo>
                  <a:cubicBezTo>
                    <a:pt x="290" y="1336"/>
                    <a:pt x="460" y="1440"/>
                    <a:pt x="688" y="1540"/>
                  </a:cubicBezTo>
                  <a:cubicBezTo>
                    <a:pt x="1139" y="1745"/>
                    <a:pt x="1807" y="1953"/>
                    <a:pt x="2622" y="2113"/>
                  </a:cubicBezTo>
                  <a:cubicBezTo>
                    <a:pt x="3030" y="2180"/>
                    <a:pt x="3474" y="2255"/>
                    <a:pt x="3943" y="2335"/>
                  </a:cubicBezTo>
                  <a:cubicBezTo>
                    <a:pt x="4177" y="2376"/>
                    <a:pt x="4418" y="2408"/>
                    <a:pt x="4661" y="2466"/>
                  </a:cubicBezTo>
                  <a:cubicBezTo>
                    <a:pt x="4904" y="2528"/>
                    <a:pt x="5153" y="2600"/>
                    <a:pt x="5407" y="2657"/>
                  </a:cubicBezTo>
                  <a:cubicBezTo>
                    <a:pt x="5917" y="2774"/>
                    <a:pt x="6461" y="2745"/>
                    <a:pt x="7004" y="2778"/>
                  </a:cubicBezTo>
                  <a:cubicBezTo>
                    <a:pt x="7364" y="2793"/>
                    <a:pt x="7727" y="2811"/>
                    <a:pt x="8092" y="2811"/>
                  </a:cubicBezTo>
                  <a:cubicBezTo>
                    <a:pt x="8281" y="2811"/>
                    <a:pt x="8471" y="2806"/>
                    <a:pt x="8660" y="2793"/>
                  </a:cubicBezTo>
                  <a:cubicBezTo>
                    <a:pt x="9142" y="2763"/>
                    <a:pt x="9613" y="2699"/>
                    <a:pt x="10093" y="2699"/>
                  </a:cubicBezTo>
                  <a:cubicBezTo>
                    <a:pt x="10169" y="2699"/>
                    <a:pt x="10246" y="2701"/>
                    <a:pt x="10323" y="2704"/>
                  </a:cubicBezTo>
                  <a:cubicBezTo>
                    <a:pt x="10882" y="2700"/>
                    <a:pt x="11424" y="2518"/>
                    <a:pt x="11914" y="2232"/>
                  </a:cubicBezTo>
                  <a:cubicBezTo>
                    <a:pt x="12151" y="2083"/>
                    <a:pt x="12383" y="1856"/>
                    <a:pt x="12468" y="1556"/>
                  </a:cubicBezTo>
                  <a:cubicBezTo>
                    <a:pt x="12517" y="1410"/>
                    <a:pt x="12515" y="1231"/>
                    <a:pt x="12448" y="1078"/>
                  </a:cubicBezTo>
                  <a:cubicBezTo>
                    <a:pt x="12383" y="926"/>
                    <a:pt x="12276" y="820"/>
                    <a:pt x="12169" y="738"/>
                  </a:cubicBezTo>
                  <a:cubicBezTo>
                    <a:pt x="11731" y="433"/>
                    <a:pt x="11297" y="261"/>
                    <a:pt x="10880" y="163"/>
                  </a:cubicBezTo>
                  <a:cubicBezTo>
                    <a:pt x="10113" y="21"/>
                    <a:pt x="9464" y="1"/>
                    <a:pt x="8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5610;p59">
              <a:extLst>
                <a:ext uri="{FF2B5EF4-FFF2-40B4-BE49-F238E27FC236}">
                  <a16:creationId xmlns:a16="http://schemas.microsoft.com/office/drawing/2014/main" id="{FB8F7E3E-D855-46DB-A99C-643022DC516B}"/>
                </a:ext>
              </a:extLst>
            </p:cNvPr>
            <p:cNvSpPr/>
            <p:nvPr/>
          </p:nvSpPr>
          <p:spPr>
            <a:xfrm>
              <a:off x="705453" y="3476774"/>
              <a:ext cx="359365" cy="105402"/>
            </a:xfrm>
            <a:custGeom>
              <a:avLst/>
              <a:gdLst/>
              <a:ahLst/>
              <a:cxnLst/>
              <a:rect l="l" t="t" r="r" b="b"/>
              <a:pathLst>
                <a:path w="30041" h="8811" extrusionOk="0">
                  <a:moveTo>
                    <a:pt x="28223" y="0"/>
                  </a:moveTo>
                  <a:cubicBezTo>
                    <a:pt x="28042" y="0"/>
                    <a:pt x="27867" y="27"/>
                    <a:pt x="27711" y="72"/>
                  </a:cubicBezTo>
                  <a:cubicBezTo>
                    <a:pt x="27331" y="176"/>
                    <a:pt x="27032" y="364"/>
                    <a:pt x="26787" y="556"/>
                  </a:cubicBezTo>
                  <a:cubicBezTo>
                    <a:pt x="26304" y="947"/>
                    <a:pt x="26033" y="1346"/>
                    <a:pt x="25852" y="1611"/>
                  </a:cubicBezTo>
                  <a:cubicBezTo>
                    <a:pt x="25675" y="1879"/>
                    <a:pt x="25596" y="2031"/>
                    <a:pt x="25596" y="2031"/>
                  </a:cubicBezTo>
                  <a:lnTo>
                    <a:pt x="25593" y="2035"/>
                  </a:lnTo>
                  <a:cubicBezTo>
                    <a:pt x="25570" y="2081"/>
                    <a:pt x="25584" y="2139"/>
                    <a:pt x="25629" y="2167"/>
                  </a:cubicBezTo>
                  <a:cubicBezTo>
                    <a:pt x="25646" y="2178"/>
                    <a:pt x="25665" y="2183"/>
                    <a:pt x="25683" y="2183"/>
                  </a:cubicBezTo>
                  <a:cubicBezTo>
                    <a:pt x="25717" y="2183"/>
                    <a:pt x="25750" y="2166"/>
                    <a:pt x="25769" y="2135"/>
                  </a:cubicBezTo>
                  <a:cubicBezTo>
                    <a:pt x="25769" y="2135"/>
                    <a:pt x="25858" y="1994"/>
                    <a:pt x="26046" y="1748"/>
                  </a:cubicBezTo>
                  <a:cubicBezTo>
                    <a:pt x="26237" y="1506"/>
                    <a:pt x="26532" y="1150"/>
                    <a:pt x="26990" y="823"/>
                  </a:cubicBezTo>
                  <a:cubicBezTo>
                    <a:pt x="27217" y="662"/>
                    <a:pt x="27490" y="513"/>
                    <a:pt x="27805" y="442"/>
                  </a:cubicBezTo>
                  <a:cubicBezTo>
                    <a:pt x="27915" y="416"/>
                    <a:pt x="28030" y="402"/>
                    <a:pt x="28146" y="402"/>
                  </a:cubicBezTo>
                  <a:cubicBezTo>
                    <a:pt x="28360" y="402"/>
                    <a:pt x="28578" y="449"/>
                    <a:pt x="28779" y="558"/>
                  </a:cubicBezTo>
                  <a:cubicBezTo>
                    <a:pt x="29086" y="723"/>
                    <a:pt x="29338" y="1038"/>
                    <a:pt x="29446" y="1433"/>
                  </a:cubicBezTo>
                  <a:cubicBezTo>
                    <a:pt x="29561" y="1826"/>
                    <a:pt x="29539" y="2282"/>
                    <a:pt x="29408" y="2729"/>
                  </a:cubicBezTo>
                  <a:cubicBezTo>
                    <a:pt x="29137" y="3622"/>
                    <a:pt x="28500" y="4528"/>
                    <a:pt x="27596" y="5220"/>
                  </a:cubicBezTo>
                  <a:cubicBezTo>
                    <a:pt x="26691" y="5902"/>
                    <a:pt x="25587" y="6437"/>
                    <a:pt x="24424" y="6893"/>
                  </a:cubicBezTo>
                  <a:cubicBezTo>
                    <a:pt x="23256" y="7353"/>
                    <a:pt x="22000" y="7663"/>
                    <a:pt x="20721" y="7960"/>
                  </a:cubicBezTo>
                  <a:cubicBezTo>
                    <a:pt x="19448" y="8314"/>
                    <a:pt x="18099" y="8422"/>
                    <a:pt x="16760" y="8425"/>
                  </a:cubicBezTo>
                  <a:cubicBezTo>
                    <a:pt x="15420" y="8420"/>
                    <a:pt x="14081" y="8361"/>
                    <a:pt x="12773" y="8199"/>
                  </a:cubicBezTo>
                  <a:cubicBezTo>
                    <a:pt x="11463" y="8049"/>
                    <a:pt x="10201" y="7736"/>
                    <a:pt x="8972" y="7489"/>
                  </a:cubicBezTo>
                  <a:cubicBezTo>
                    <a:pt x="8360" y="7358"/>
                    <a:pt x="7750" y="7240"/>
                    <a:pt x="7164" y="7090"/>
                  </a:cubicBezTo>
                  <a:cubicBezTo>
                    <a:pt x="6579" y="6936"/>
                    <a:pt x="6014" y="6753"/>
                    <a:pt x="5475" y="6550"/>
                  </a:cubicBezTo>
                  <a:cubicBezTo>
                    <a:pt x="4390" y="6157"/>
                    <a:pt x="3402" y="5690"/>
                    <a:pt x="2528" y="5201"/>
                  </a:cubicBezTo>
                  <a:cubicBezTo>
                    <a:pt x="1672" y="4710"/>
                    <a:pt x="859" y="4192"/>
                    <a:pt x="430" y="3582"/>
                  </a:cubicBezTo>
                  <a:cubicBezTo>
                    <a:pt x="383" y="3506"/>
                    <a:pt x="347" y="3429"/>
                    <a:pt x="336" y="3361"/>
                  </a:cubicBezTo>
                  <a:cubicBezTo>
                    <a:pt x="319" y="3294"/>
                    <a:pt x="339" y="3247"/>
                    <a:pt x="365" y="3152"/>
                  </a:cubicBezTo>
                  <a:cubicBezTo>
                    <a:pt x="419" y="2990"/>
                    <a:pt x="501" y="2844"/>
                    <a:pt x="602" y="2717"/>
                  </a:cubicBezTo>
                  <a:cubicBezTo>
                    <a:pt x="807" y="2464"/>
                    <a:pt x="1072" y="2290"/>
                    <a:pt x="1319" y="2158"/>
                  </a:cubicBezTo>
                  <a:cubicBezTo>
                    <a:pt x="1826" y="1902"/>
                    <a:pt x="2275" y="1795"/>
                    <a:pt x="2576" y="1726"/>
                  </a:cubicBezTo>
                  <a:cubicBezTo>
                    <a:pt x="2879" y="1662"/>
                    <a:pt x="3042" y="1646"/>
                    <a:pt x="3042" y="1646"/>
                  </a:cubicBezTo>
                  <a:cubicBezTo>
                    <a:pt x="3094" y="1641"/>
                    <a:pt x="3135" y="1595"/>
                    <a:pt x="3129" y="1544"/>
                  </a:cubicBezTo>
                  <a:cubicBezTo>
                    <a:pt x="3127" y="1491"/>
                    <a:pt x="3083" y="1448"/>
                    <a:pt x="3030" y="1448"/>
                  </a:cubicBezTo>
                  <a:cubicBezTo>
                    <a:pt x="3028" y="1448"/>
                    <a:pt x="3026" y="1448"/>
                    <a:pt x="3024" y="1448"/>
                  </a:cubicBezTo>
                  <a:lnTo>
                    <a:pt x="3021" y="1448"/>
                  </a:lnTo>
                  <a:cubicBezTo>
                    <a:pt x="3021" y="1448"/>
                    <a:pt x="2848" y="1454"/>
                    <a:pt x="2529" y="1503"/>
                  </a:cubicBezTo>
                  <a:cubicBezTo>
                    <a:pt x="2213" y="1558"/>
                    <a:pt x="1741" y="1638"/>
                    <a:pt x="1187" y="1908"/>
                  </a:cubicBezTo>
                  <a:cubicBezTo>
                    <a:pt x="914" y="2045"/>
                    <a:pt x="613" y="2228"/>
                    <a:pt x="361" y="2525"/>
                  </a:cubicBezTo>
                  <a:cubicBezTo>
                    <a:pt x="237" y="2673"/>
                    <a:pt x="128" y="2850"/>
                    <a:pt x="58" y="3052"/>
                  </a:cubicBezTo>
                  <a:cubicBezTo>
                    <a:pt x="42" y="3105"/>
                    <a:pt x="24" y="3146"/>
                    <a:pt x="11" y="3214"/>
                  </a:cubicBezTo>
                  <a:cubicBezTo>
                    <a:pt x="6" y="3229"/>
                    <a:pt x="2" y="3280"/>
                    <a:pt x="1" y="3316"/>
                  </a:cubicBezTo>
                  <a:cubicBezTo>
                    <a:pt x="2" y="3351"/>
                    <a:pt x="2" y="3384"/>
                    <a:pt x="8" y="3415"/>
                  </a:cubicBezTo>
                  <a:cubicBezTo>
                    <a:pt x="29" y="3545"/>
                    <a:pt x="81" y="3654"/>
                    <a:pt x="138" y="3754"/>
                  </a:cubicBezTo>
                  <a:cubicBezTo>
                    <a:pt x="382" y="4149"/>
                    <a:pt x="734" y="4436"/>
                    <a:pt x="1113" y="4715"/>
                  </a:cubicBezTo>
                  <a:cubicBezTo>
                    <a:pt x="1496" y="4991"/>
                    <a:pt x="1914" y="5251"/>
                    <a:pt x="2366" y="5490"/>
                  </a:cubicBezTo>
                  <a:cubicBezTo>
                    <a:pt x="3266" y="5973"/>
                    <a:pt x="4286" y="6399"/>
                    <a:pt x="5373" y="6811"/>
                  </a:cubicBezTo>
                  <a:cubicBezTo>
                    <a:pt x="5921" y="7012"/>
                    <a:pt x="6485" y="7210"/>
                    <a:pt x="7064" y="7410"/>
                  </a:cubicBezTo>
                  <a:cubicBezTo>
                    <a:pt x="7641" y="7614"/>
                    <a:pt x="8233" y="7823"/>
                    <a:pt x="8850" y="7987"/>
                  </a:cubicBezTo>
                  <a:cubicBezTo>
                    <a:pt x="10078" y="8335"/>
                    <a:pt x="11394" y="8488"/>
                    <a:pt x="12721" y="8642"/>
                  </a:cubicBezTo>
                  <a:cubicBezTo>
                    <a:pt x="13683" y="8744"/>
                    <a:pt x="14662" y="8811"/>
                    <a:pt x="15644" y="8811"/>
                  </a:cubicBezTo>
                  <a:cubicBezTo>
                    <a:pt x="16019" y="8811"/>
                    <a:pt x="16393" y="8801"/>
                    <a:pt x="16768" y="8780"/>
                  </a:cubicBezTo>
                  <a:cubicBezTo>
                    <a:pt x="18125" y="8711"/>
                    <a:pt x="19468" y="8537"/>
                    <a:pt x="20801" y="8383"/>
                  </a:cubicBezTo>
                  <a:cubicBezTo>
                    <a:pt x="22128" y="8170"/>
                    <a:pt x="23390" y="7745"/>
                    <a:pt x="24570" y="7260"/>
                  </a:cubicBezTo>
                  <a:cubicBezTo>
                    <a:pt x="25739" y="6756"/>
                    <a:pt x="26856" y="6210"/>
                    <a:pt x="27800" y="5488"/>
                  </a:cubicBezTo>
                  <a:cubicBezTo>
                    <a:pt x="28729" y="4782"/>
                    <a:pt x="29578" y="3932"/>
                    <a:pt x="29879" y="2866"/>
                  </a:cubicBezTo>
                  <a:cubicBezTo>
                    <a:pt x="30031" y="2344"/>
                    <a:pt x="30041" y="1791"/>
                    <a:pt x="29888" y="1300"/>
                  </a:cubicBezTo>
                  <a:cubicBezTo>
                    <a:pt x="29740" y="807"/>
                    <a:pt x="29399" y="389"/>
                    <a:pt x="28976" y="176"/>
                  </a:cubicBezTo>
                  <a:cubicBezTo>
                    <a:pt x="28730" y="51"/>
                    <a:pt x="28470" y="0"/>
                    <a:pt x="28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5611;p59">
              <a:extLst>
                <a:ext uri="{FF2B5EF4-FFF2-40B4-BE49-F238E27FC236}">
                  <a16:creationId xmlns:a16="http://schemas.microsoft.com/office/drawing/2014/main" id="{1089D20C-2A2A-4031-AAD9-8C2B8C30C33B}"/>
                </a:ext>
              </a:extLst>
            </p:cNvPr>
            <p:cNvSpPr/>
            <p:nvPr/>
          </p:nvSpPr>
          <p:spPr>
            <a:xfrm>
              <a:off x="1020210" y="3544173"/>
              <a:ext cx="276525" cy="195898"/>
            </a:xfrm>
            <a:custGeom>
              <a:avLst/>
              <a:gdLst/>
              <a:ahLst/>
              <a:cxnLst/>
              <a:rect l="l" t="t" r="r" b="b"/>
              <a:pathLst>
                <a:path w="23116" h="16376" extrusionOk="0">
                  <a:moveTo>
                    <a:pt x="19131" y="7330"/>
                  </a:moveTo>
                  <a:cubicBezTo>
                    <a:pt x="19174" y="7330"/>
                    <a:pt x="19217" y="7331"/>
                    <a:pt x="19259" y="7335"/>
                  </a:cubicBezTo>
                  <a:cubicBezTo>
                    <a:pt x="19477" y="7382"/>
                    <a:pt x="19719" y="7653"/>
                    <a:pt x="19869" y="7915"/>
                  </a:cubicBezTo>
                  <a:cubicBezTo>
                    <a:pt x="19896" y="7961"/>
                    <a:pt x="19921" y="8007"/>
                    <a:pt x="19946" y="8054"/>
                  </a:cubicBezTo>
                  <a:lnTo>
                    <a:pt x="19946" y="8054"/>
                  </a:lnTo>
                  <a:cubicBezTo>
                    <a:pt x="19691" y="8165"/>
                    <a:pt x="19428" y="8252"/>
                    <a:pt x="19152" y="8330"/>
                  </a:cubicBezTo>
                  <a:cubicBezTo>
                    <a:pt x="18794" y="8429"/>
                    <a:pt x="18422" y="8506"/>
                    <a:pt x="18074" y="8507"/>
                  </a:cubicBezTo>
                  <a:cubicBezTo>
                    <a:pt x="18071" y="8507"/>
                    <a:pt x="18068" y="8507"/>
                    <a:pt x="18065" y="8507"/>
                  </a:cubicBezTo>
                  <a:cubicBezTo>
                    <a:pt x="17898" y="8507"/>
                    <a:pt x="17727" y="8478"/>
                    <a:pt x="17632" y="8412"/>
                  </a:cubicBezTo>
                  <a:cubicBezTo>
                    <a:pt x="17543" y="8351"/>
                    <a:pt x="17528" y="8271"/>
                    <a:pt x="17588" y="8130"/>
                  </a:cubicBezTo>
                  <a:cubicBezTo>
                    <a:pt x="17712" y="7862"/>
                    <a:pt x="18014" y="7643"/>
                    <a:pt x="18309" y="7505"/>
                  </a:cubicBezTo>
                  <a:cubicBezTo>
                    <a:pt x="18569" y="7395"/>
                    <a:pt x="18863" y="7330"/>
                    <a:pt x="19131" y="7330"/>
                  </a:cubicBezTo>
                  <a:close/>
                  <a:moveTo>
                    <a:pt x="18293" y="0"/>
                  </a:moveTo>
                  <a:cubicBezTo>
                    <a:pt x="18015" y="0"/>
                    <a:pt x="17738" y="25"/>
                    <a:pt x="17467" y="67"/>
                  </a:cubicBezTo>
                  <a:cubicBezTo>
                    <a:pt x="16610" y="200"/>
                    <a:pt x="15807" y="506"/>
                    <a:pt x="15048" y="861"/>
                  </a:cubicBezTo>
                  <a:cubicBezTo>
                    <a:pt x="13534" y="1584"/>
                    <a:pt x="12137" y="2461"/>
                    <a:pt x="10904" y="3452"/>
                  </a:cubicBezTo>
                  <a:cubicBezTo>
                    <a:pt x="10284" y="3942"/>
                    <a:pt x="9703" y="4458"/>
                    <a:pt x="9128" y="4952"/>
                  </a:cubicBezTo>
                  <a:cubicBezTo>
                    <a:pt x="8552" y="5445"/>
                    <a:pt x="7980" y="5917"/>
                    <a:pt x="7425" y="6376"/>
                  </a:cubicBezTo>
                  <a:cubicBezTo>
                    <a:pt x="6314" y="7295"/>
                    <a:pt x="5252" y="8148"/>
                    <a:pt x="4234" y="8873"/>
                  </a:cubicBezTo>
                  <a:cubicBezTo>
                    <a:pt x="3726" y="9228"/>
                    <a:pt x="3218" y="9556"/>
                    <a:pt x="2718" y="9776"/>
                  </a:cubicBezTo>
                  <a:cubicBezTo>
                    <a:pt x="2359" y="9923"/>
                    <a:pt x="1990" y="10030"/>
                    <a:pt x="1653" y="10030"/>
                  </a:cubicBezTo>
                  <a:cubicBezTo>
                    <a:pt x="1514" y="10030"/>
                    <a:pt x="1381" y="10012"/>
                    <a:pt x="1257" y="9971"/>
                  </a:cubicBezTo>
                  <a:cubicBezTo>
                    <a:pt x="827" y="9838"/>
                    <a:pt x="584" y="9427"/>
                    <a:pt x="462" y="9032"/>
                  </a:cubicBezTo>
                  <a:cubicBezTo>
                    <a:pt x="335" y="8630"/>
                    <a:pt x="303" y="8230"/>
                    <a:pt x="288" y="7873"/>
                  </a:cubicBezTo>
                  <a:cubicBezTo>
                    <a:pt x="270" y="7153"/>
                    <a:pt x="334" y="6582"/>
                    <a:pt x="382" y="6197"/>
                  </a:cubicBezTo>
                  <a:cubicBezTo>
                    <a:pt x="434" y="5809"/>
                    <a:pt x="476" y="5608"/>
                    <a:pt x="476" y="5608"/>
                  </a:cubicBezTo>
                  <a:cubicBezTo>
                    <a:pt x="487" y="5555"/>
                    <a:pt x="453" y="5501"/>
                    <a:pt x="404" y="5482"/>
                  </a:cubicBezTo>
                  <a:cubicBezTo>
                    <a:pt x="396" y="5480"/>
                    <a:pt x="389" y="5480"/>
                    <a:pt x="381" y="5480"/>
                  </a:cubicBezTo>
                  <a:cubicBezTo>
                    <a:pt x="335" y="5480"/>
                    <a:pt x="294" y="5511"/>
                    <a:pt x="283" y="5558"/>
                  </a:cubicBezTo>
                  <a:cubicBezTo>
                    <a:pt x="283" y="5558"/>
                    <a:pt x="229" y="5765"/>
                    <a:pt x="162" y="6156"/>
                  </a:cubicBezTo>
                  <a:cubicBezTo>
                    <a:pt x="96" y="6547"/>
                    <a:pt x="1" y="7124"/>
                    <a:pt x="11" y="7874"/>
                  </a:cubicBezTo>
                  <a:cubicBezTo>
                    <a:pt x="18" y="8247"/>
                    <a:pt x="43" y="8667"/>
                    <a:pt x="177" y="9114"/>
                  </a:cubicBezTo>
                  <a:cubicBezTo>
                    <a:pt x="245" y="9337"/>
                    <a:pt x="334" y="9571"/>
                    <a:pt x="493" y="9783"/>
                  </a:cubicBezTo>
                  <a:cubicBezTo>
                    <a:pt x="648" y="9996"/>
                    <a:pt x="878" y="10184"/>
                    <a:pt x="1154" y="10277"/>
                  </a:cubicBezTo>
                  <a:cubicBezTo>
                    <a:pt x="1332" y="10337"/>
                    <a:pt x="1514" y="10362"/>
                    <a:pt x="1696" y="10362"/>
                  </a:cubicBezTo>
                  <a:cubicBezTo>
                    <a:pt x="2089" y="10362"/>
                    <a:pt x="2486" y="10243"/>
                    <a:pt x="2853" y="10085"/>
                  </a:cubicBezTo>
                  <a:cubicBezTo>
                    <a:pt x="3402" y="9837"/>
                    <a:pt x="3907" y="9498"/>
                    <a:pt x="4425" y="9129"/>
                  </a:cubicBezTo>
                  <a:cubicBezTo>
                    <a:pt x="5455" y="8388"/>
                    <a:pt x="6489" y="7498"/>
                    <a:pt x="7604" y="6585"/>
                  </a:cubicBezTo>
                  <a:cubicBezTo>
                    <a:pt x="8161" y="6126"/>
                    <a:pt x="8732" y="5656"/>
                    <a:pt x="9333" y="5199"/>
                  </a:cubicBezTo>
                  <a:cubicBezTo>
                    <a:pt x="9936" y="4741"/>
                    <a:pt x="10570" y="4300"/>
                    <a:pt x="11208" y="3848"/>
                  </a:cubicBezTo>
                  <a:cubicBezTo>
                    <a:pt x="12492" y="2960"/>
                    <a:pt x="13778" y="1972"/>
                    <a:pt x="15242" y="1259"/>
                  </a:cubicBezTo>
                  <a:cubicBezTo>
                    <a:pt x="15973" y="909"/>
                    <a:pt x="16741" y="611"/>
                    <a:pt x="17536" y="477"/>
                  </a:cubicBezTo>
                  <a:cubicBezTo>
                    <a:pt x="17804" y="433"/>
                    <a:pt x="18075" y="408"/>
                    <a:pt x="18345" y="408"/>
                  </a:cubicBezTo>
                  <a:cubicBezTo>
                    <a:pt x="18873" y="408"/>
                    <a:pt x="19395" y="503"/>
                    <a:pt x="19882" y="731"/>
                  </a:cubicBezTo>
                  <a:cubicBezTo>
                    <a:pt x="20634" y="1055"/>
                    <a:pt x="21352" y="1486"/>
                    <a:pt x="21877" y="2103"/>
                  </a:cubicBezTo>
                  <a:cubicBezTo>
                    <a:pt x="22423" y="2703"/>
                    <a:pt x="22705" y="3508"/>
                    <a:pt x="22659" y="4285"/>
                  </a:cubicBezTo>
                  <a:cubicBezTo>
                    <a:pt x="22607" y="5797"/>
                    <a:pt x="21622" y="7170"/>
                    <a:pt x="20336" y="7865"/>
                  </a:cubicBezTo>
                  <a:lnTo>
                    <a:pt x="20336" y="7865"/>
                  </a:lnTo>
                  <a:cubicBezTo>
                    <a:pt x="20301" y="7805"/>
                    <a:pt x="20264" y="7746"/>
                    <a:pt x="20225" y="7688"/>
                  </a:cubicBezTo>
                  <a:cubicBezTo>
                    <a:pt x="20010" y="7400"/>
                    <a:pt x="19780" y="7070"/>
                    <a:pt x="19294" y="6974"/>
                  </a:cubicBezTo>
                  <a:cubicBezTo>
                    <a:pt x="19258" y="6972"/>
                    <a:pt x="19221" y="6972"/>
                    <a:pt x="19185" y="6972"/>
                  </a:cubicBezTo>
                  <a:cubicBezTo>
                    <a:pt x="18828" y="6972"/>
                    <a:pt x="18495" y="7059"/>
                    <a:pt x="18172" y="7202"/>
                  </a:cubicBezTo>
                  <a:cubicBezTo>
                    <a:pt x="17826" y="7368"/>
                    <a:pt x="17479" y="7586"/>
                    <a:pt x="17276" y="7990"/>
                  </a:cubicBezTo>
                  <a:cubicBezTo>
                    <a:pt x="17230" y="8093"/>
                    <a:pt x="17190" y="8215"/>
                    <a:pt x="17213" y="8357"/>
                  </a:cubicBezTo>
                  <a:cubicBezTo>
                    <a:pt x="17231" y="8500"/>
                    <a:pt x="17326" y="8628"/>
                    <a:pt x="17432" y="8700"/>
                  </a:cubicBezTo>
                  <a:cubicBezTo>
                    <a:pt x="17649" y="8843"/>
                    <a:pt x="17867" y="8858"/>
                    <a:pt x="18071" y="8866"/>
                  </a:cubicBezTo>
                  <a:cubicBezTo>
                    <a:pt x="18076" y="8866"/>
                    <a:pt x="18081" y="8866"/>
                    <a:pt x="18086" y="8866"/>
                  </a:cubicBezTo>
                  <a:cubicBezTo>
                    <a:pt x="18490" y="8866"/>
                    <a:pt x="18870" y="8784"/>
                    <a:pt x="19253" y="8689"/>
                  </a:cubicBezTo>
                  <a:cubicBezTo>
                    <a:pt x="19532" y="8618"/>
                    <a:pt x="19825" y="8527"/>
                    <a:pt x="20108" y="8411"/>
                  </a:cubicBezTo>
                  <a:lnTo>
                    <a:pt x="20108" y="8411"/>
                  </a:lnTo>
                  <a:cubicBezTo>
                    <a:pt x="20271" y="8823"/>
                    <a:pt x="20364" y="9258"/>
                    <a:pt x="20418" y="9677"/>
                  </a:cubicBezTo>
                  <a:cubicBezTo>
                    <a:pt x="20570" y="10875"/>
                    <a:pt x="20325" y="12003"/>
                    <a:pt x="19886" y="12883"/>
                  </a:cubicBezTo>
                  <a:cubicBezTo>
                    <a:pt x="19452" y="13771"/>
                    <a:pt x="18862" y="14431"/>
                    <a:pt x="18325" y="14903"/>
                  </a:cubicBezTo>
                  <a:cubicBezTo>
                    <a:pt x="17789" y="15380"/>
                    <a:pt x="17306" y="15691"/>
                    <a:pt x="16975" y="15890"/>
                  </a:cubicBezTo>
                  <a:cubicBezTo>
                    <a:pt x="16640" y="16089"/>
                    <a:pt x="16453" y="16183"/>
                    <a:pt x="16453" y="16183"/>
                  </a:cubicBezTo>
                  <a:cubicBezTo>
                    <a:pt x="16406" y="16207"/>
                    <a:pt x="16385" y="16264"/>
                    <a:pt x="16406" y="16313"/>
                  </a:cubicBezTo>
                  <a:cubicBezTo>
                    <a:pt x="16424" y="16352"/>
                    <a:pt x="16461" y="16376"/>
                    <a:pt x="16501" y="16376"/>
                  </a:cubicBezTo>
                  <a:cubicBezTo>
                    <a:pt x="16514" y="16376"/>
                    <a:pt x="16527" y="16373"/>
                    <a:pt x="16540" y="16368"/>
                  </a:cubicBezTo>
                  <a:lnTo>
                    <a:pt x="16542" y="16366"/>
                  </a:lnTo>
                  <a:cubicBezTo>
                    <a:pt x="16542" y="16366"/>
                    <a:pt x="16542" y="16366"/>
                    <a:pt x="16542" y="16366"/>
                  </a:cubicBezTo>
                  <a:cubicBezTo>
                    <a:pt x="16547" y="16366"/>
                    <a:pt x="16742" y="16282"/>
                    <a:pt x="17091" y="16101"/>
                  </a:cubicBezTo>
                  <a:cubicBezTo>
                    <a:pt x="17441" y="15915"/>
                    <a:pt x="17958" y="15632"/>
                    <a:pt x="18543" y="15162"/>
                  </a:cubicBezTo>
                  <a:cubicBezTo>
                    <a:pt x="19120" y="14689"/>
                    <a:pt x="19779" y="14023"/>
                    <a:pt x="20271" y="13080"/>
                  </a:cubicBezTo>
                  <a:cubicBezTo>
                    <a:pt x="20758" y="12144"/>
                    <a:pt x="21064" y="10929"/>
                    <a:pt x="20907" y="9620"/>
                  </a:cubicBezTo>
                  <a:cubicBezTo>
                    <a:pt x="20845" y="9155"/>
                    <a:pt x="20730" y="8677"/>
                    <a:pt x="20521" y="8221"/>
                  </a:cubicBezTo>
                  <a:lnTo>
                    <a:pt x="20521" y="8221"/>
                  </a:lnTo>
                  <a:cubicBezTo>
                    <a:pt x="21205" y="7868"/>
                    <a:pt x="21818" y="7351"/>
                    <a:pt x="22291" y="6708"/>
                  </a:cubicBezTo>
                  <a:cubicBezTo>
                    <a:pt x="22785" y="6024"/>
                    <a:pt x="23115" y="5168"/>
                    <a:pt x="23078" y="4285"/>
                  </a:cubicBezTo>
                  <a:cubicBezTo>
                    <a:pt x="23040" y="3403"/>
                    <a:pt x="22653" y="2572"/>
                    <a:pt x="22097" y="1918"/>
                  </a:cubicBezTo>
                  <a:cubicBezTo>
                    <a:pt x="21533" y="1264"/>
                    <a:pt x="20803" y="766"/>
                    <a:pt x="20030" y="407"/>
                  </a:cubicBezTo>
                  <a:cubicBezTo>
                    <a:pt x="19646" y="214"/>
                    <a:pt x="19208" y="76"/>
                    <a:pt x="18773" y="26"/>
                  </a:cubicBezTo>
                  <a:cubicBezTo>
                    <a:pt x="18613" y="8"/>
                    <a:pt x="18453" y="0"/>
                    <a:pt x="18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5612;p59">
              <a:extLst>
                <a:ext uri="{FF2B5EF4-FFF2-40B4-BE49-F238E27FC236}">
                  <a16:creationId xmlns:a16="http://schemas.microsoft.com/office/drawing/2014/main" id="{673C4A9B-7F0C-48C0-9AAA-46344E0E5283}"/>
                </a:ext>
              </a:extLst>
            </p:cNvPr>
            <p:cNvSpPr/>
            <p:nvPr/>
          </p:nvSpPr>
          <p:spPr>
            <a:xfrm>
              <a:off x="803836" y="3452178"/>
              <a:ext cx="19379" cy="25719"/>
            </a:xfrm>
            <a:custGeom>
              <a:avLst/>
              <a:gdLst/>
              <a:ahLst/>
              <a:cxnLst/>
              <a:rect l="l" t="t" r="r" b="b"/>
              <a:pathLst>
                <a:path w="1620" h="2150" extrusionOk="0">
                  <a:moveTo>
                    <a:pt x="1368" y="0"/>
                  </a:moveTo>
                  <a:cubicBezTo>
                    <a:pt x="1368" y="0"/>
                    <a:pt x="355" y="310"/>
                    <a:pt x="1" y="322"/>
                  </a:cubicBezTo>
                  <a:cubicBezTo>
                    <a:pt x="1" y="322"/>
                    <a:pt x="450" y="1959"/>
                    <a:pt x="690" y="2109"/>
                  </a:cubicBezTo>
                  <a:cubicBezTo>
                    <a:pt x="737" y="2137"/>
                    <a:pt x="797" y="2150"/>
                    <a:pt x="864" y="2150"/>
                  </a:cubicBezTo>
                  <a:cubicBezTo>
                    <a:pt x="1147" y="2150"/>
                    <a:pt x="1558" y="1932"/>
                    <a:pt x="1585" y="1803"/>
                  </a:cubicBezTo>
                  <a:cubicBezTo>
                    <a:pt x="1619" y="1645"/>
                    <a:pt x="1368" y="0"/>
                    <a:pt x="1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5613;p59">
              <a:extLst>
                <a:ext uri="{FF2B5EF4-FFF2-40B4-BE49-F238E27FC236}">
                  <a16:creationId xmlns:a16="http://schemas.microsoft.com/office/drawing/2014/main" id="{7AEEDA1F-8FB4-4058-8238-1F2FB04D4D0D}"/>
                </a:ext>
              </a:extLst>
            </p:cNvPr>
            <p:cNvSpPr/>
            <p:nvPr/>
          </p:nvSpPr>
          <p:spPr>
            <a:xfrm>
              <a:off x="810464" y="3326890"/>
              <a:ext cx="35708" cy="130894"/>
            </a:xfrm>
            <a:custGeom>
              <a:avLst/>
              <a:gdLst/>
              <a:ahLst/>
              <a:cxnLst/>
              <a:rect l="l" t="t" r="r" b="b"/>
              <a:pathLst>
                <a:path w="2985" h="10942" extrusionOk="0">
                  <a:moveTo>
                    <a:pt x="1112" y="1"/>
                  </a:moveTo>
                  <a:lnTo>
                    <a:pt x="1112" y="1"/>
                  </a:lnTo>
                  <a:cubicBezTo>
                    <a:pt x="693" y="637"/>
                    <a:pt x="1" y="4184"/>
                    <a:pt x="1274" y="10819"/>
                  </a:cubicBezTo>
                  <a:lnTo>
                    <a:pt x="1305" y="10942"/>
                  </a:lnTo>
                  <a:cubicBezTo>
                    <a:pt x="2199" y="10616"/>
                    <a:pt x="2985" y="9987"/>
                    <a:pt x="2859" y="9461"/>
                  </a:cubicBezTo>
                  <a:cubicBezTo>
                    <a:pt x="1762" y="4850"/>
                    <a:pt x="2320" y="1277"/>
                    <a:pt x="1970" y="373"/>
                  </a:cubicBezTo>
                  <a:cubicBezTo>
                    <a:pt x="1911" y="317"/>
                    <a:pt x="1845" y="269"/>
                    <a:pt x="1782" y="231"/>
                  </a:cubicBezTo>
                  <a:cubicBezTo>
                    <a:pt x="1604" y="138"/>
                    <a:pt x="1380" y="55"/>
                    <a:pt x="1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5614;p59">
              <a:extLst>
                <a:ext uri="{FF2B5EF4-FFF2-40B4-BE49-F238E27FC236}">
                  <a16:creationId xmlns:a16="http://schemas.microsoft.com/office/drawing/2014/main" id="{43642E5A-26E2-41F9-8DC9-CE0AC5BC0331}"/>
                </a:ext>
              </a:extLst>
            </p:cNvPr>
            <p:cNvSpPr/>
            <p:nvPr/>
          </p:nvSpPr>
          <p:spPr>
            <a:xfrm>
              <a:off x="762624" y="3326017"/>
              <a:ext cx="63425" cy="134231"/>
            </a:xfrm>
            <a:custGeom>
              <a:avLst/>
              <a:gdLst/>
              <a:ahLst/>
              <a:cxnLst/>
              <a:rect l="l" t="t" r="r" b="b"/>
              <a:pathLst>
                <a:path w="5302" h="11221" extrusionOk="0">
                  <a:moveTo>
                    <a:pt x="4342" y="1"/>
                  </a:moveTo>
                  <a:cubicBezTo>
                    <a:pt x="3086" y="1"/>
                    <a:pt x="1535" y="589"/>
                    <a:pt x="912" y="2574"/>
                  </a:cubicBezTo>
                  <a:cubicBezTo>
                    <a:pt x="1" y="5485"/>
                    <a:pt x="671" y="10661"/>
                    <a:pt x="3038" y="11119"/>
                  </a:cubicBezTo>
                  <a:cubicBezTo>
                    <a:pt x="3401" y="11189"/>
                    <a:pt x="3738" y="11220"/>
                    <a:pt x="4048" y="11220"/>
                  </a:cubicBezTo>
                  <a:cubicBezTo>
                    <a:pt x="4532" y="11220"/>
                    <a:pt x="4950" y="11143"/>
                    <a:pt x="5302" y="11015"/>
                  </a:cubicBezTo>
                  <a:lnTo>
                    <a:pt x="5272" y="10892"/>
                  </a:lnTo>
                  <a:cubicBezTo>
                    <a:pt x="3999" y="4257"/>
                    <a:pt x="4986" y="505"/>
                    <a:pt x="5108" y="75"/>
                  </a:cubicBezTo>
                  <a:cubicBezTo>
                    <a:pt x="4902" y="33"/>
                    <a:pt x="4667" y="7"/>
                    <a:pt x="4422" y="1"/>
                  </a:cubicBezTo>
                  <a:cubicBezTo>
                    <a:pt x="4395" y="1"/>
                    <a:pt x="4369" y="1"/>
                    <a:pt x="4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0"/>
          <p:cNvSpPr txBox="1">
            <a:spLocks noGrp="1"/>
          </p:cNvSpPr>
          <p:nvPr>
            <p:ph type="title"/>
          </p:nvPr>
        </p:nvSpPr>
        <p:spPr>
          <a:xfrm>
            <a:off x="1508635" y="682727"/>
            <a:ext cx="6262691"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b="1" dirty="0"/>
              <a:t>Qué es el sistema hexadecima</a:t>
            </a:r>
            <a:r>
              <a:rPr lang="es-MX" sz="3200" dirty="0"/>
              <a:t>l?</a:t>
            </a:r>
            <a:endParaRPr sz="3200" dirty="0"/>
          </a:p>
        </p:txBody>
      </p:sp>
      <p:grpSp>
        <p:nvGrpSpPr>
          <p:cNvPr id="524" name="Google Shape;524;p30"/>
          <p:cNvGrpSpPr/>
          <p:nvPr/>
        </p:nvGrpSpPr>
        <p:grpSpPr>
          <a:xfrm rot="10800000" flipH="1">
            <a:off x="6961083" y="1156934"/>
            <a:ext cx="644529" cy="64625"/>
            <a:chOff x="13023106" y="3520944"/>
            <a:chExt cx="735848" cy="73781"/>
          </a:xfrm>
        </p:grpSpPr>
        <p:sp>
          <p:nvSpPr>
            <p:cNvPr id="525" name="Google Shape;525;p30"/>
            <p:cNvSpPr/>
            <p:nvPr/>
          </p:nvSpPr>
          <p:spPr>
            <a:xfrm rot="5400000">
              <a:off x="13299781"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30"/>
            <p:cNvSpPr/>
            <p:nvPr/>
          </p:nvSpPr>
          <p:spPr>
            <a:xfrm rot="5400000">
              <a:off x="13685367"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Rectángulo 1">
            <a:extLst>
              <a:ext uri="{FF2B5EF4-FFF2-40B4-BE49-F238E27FC236}">
                <a16:creationId xmlns:a16="http://schemas.microsoft.com/office/drawing/2014/main" id="{CAFA910F-4CB5-4ACA-A9A0-2251262C2888}"/>
              </a:ext>
            </a:extLst>
          </p:cNvPr>
          <p:cNvSpPr/>
          <p:nvPr/>
        </p:nvSpPr>
        <p:spPr>
          <a:xfrm>
            <a:off x="1312907" y="1565770"/>
            <a:ext cx="6569330" cy="56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lumMod val="10000"/>
                  </a:schemeClr>
                </a:solidFill>
                <a:latin typeface="Avenir Next LT Pro" panose="020B0504020202020204" pitchFamily="34" charset="0"/>
              </a:rPr>
              <a:t>E</a:t>
            </a:r>
            <a:r>
              <a:rPr lang="es-MX" sz="1600" b="1" i="0" dirty="0">
                <a:solidFill>
                  <a:schemeClr val="tx1">
                    <a:lumMod val="10000"/>
                  </a:schemeClr>
                </a:solidFill>
                <a:effectLst/>
                <a:latin typeface="Avenir Next LT Pro" panose="020B0504020202020204" pitchFamily="34" charset="0"/>
              </a:rPr>
              <a:t>s un método de numeración posicional que utiliza como base el número 16</a:t>
            </a:r>
          </a:p>
        </p:txBody>
      </p:sp>
      <p:sp>
        <p:nvSpPr>
          <p:cNvPr id="5" name="CuadroTexto 4">
            <a:extLst>
              <a:ext uri="{FF2B5EF4-FFF2-40B4-BE49-F238E27FC236}">
                <a16:creationId xmlns:a16="http://schemas.microsoft.com/office/drawing/2014/main" id="{F90D5E3A-C175-4ABD-A089-732F2C0C5262}"/>
              </a:ext>
            </a:extLst>
          </p:cNvPr>
          <p:cNvSpPr txBox="1"/>
          <p:nvPr/>
        </p:nvSpPr>
        <p:spPr>
          <a:xfrm>
            <a:off x="1232953" y="2438436"/>
            <a:ext cx="6644968" cy="1323439"/>
          </a:xfrm>
          <a:prstGeom prst="rect">
            <a:avLst/>
          </a:prstGeom>
          <a:noFill/>
        </p:spPr>
        <p:txBody>
          <a:bodyPr wrap="square" rtlCol="0">
            <a:spAutoFit/>
          </a:bodyPr>
          <a:lstStyle/>
          <a:p>
            <a:pPr algn="ctr"/>
            <a:r>
              <a:rPr lang="es-MX" sz="2000" i="0" dirty="0">
                <a:solidFill>
                  <a:srgbClr val="000000"/>
                </a:solidFill>
                <a:latin typeface="Avenir Next LT Pro" panose="020B0504020202020204" pitchFamily="34" charset="0"/>
                <a:cs typeface="Amatic SC" panose="00000500000000000000" pitchFamily="2" charset="-79"/>
              </a:rPr>
              <a:t>Se ut</a:t>
            </a:r>
            <a:r>
              <a:rPr lang="es-MX" sz="2000" dirty="0">
                <a:latin typeface="Avenir Next LT Pro" panose="020B0504020202020204" pitchFamily="34" charset="0"/>
                <a:cs typeface="Amatic SC" panose="00000500000000000000" pitchFamily="2" charset="-79"/>
              </a:rPr>
              <a:t>ilizan </a:t>
            </a:r>
            <a:r>
              <a:rPr lang="es-MX" sz="2000" dirty="0">
                <a:effectLst/>
                <a:latin typeface="Avenir Next LT Pro" panose="020B0504020202020204" pitchFamily="34" charset="0"/>
                <a:ea typeface="Calibri" panose="020F0502020204030204" pitchFamily="34" charset="0"/>
                <a:cs typeface="Amatic SC" panose="00000500000000000000" pitchFamily="2" charset="-79"/>
              </a:rPr>
              <a:t>dígitos del 0 al 9 para marcar cualquier número, y dado a que se necesitan 16 símbolos se agregan las primeras seis letras mayúsculas de alfabeto (A, B, C, D, E y F), </a:t>
            </a:r>
          </a:p>
        </p:txBody>
      </p:sp>
      <p:grpSp>
        <p:nvGrpSpPr>
          <p:cNvPr id="110" name="Google Shape;6113;p62">
            <a:extLst>
              <a:ext uri="{FF2B5EF4-FFF2-40B4-BE49-F238E27FC236}">
                <a16:creationId xmlns:a16="http://schemas.microsoft.com/office/drawing/2014/main" id="{5B9D3626-0615-490A-B703-EBBEF5B82C58}"/>
              </a:ext>
            </a:extLst>
          </p:cNvPr>
          <p:cNvGrpSpPr/>
          <p:nvPr/>
        </p:nvGrpSpPr>
        <p:grpSpPr>
          <a:xfrm>
            <a:off x="270482" y="1704144"/>
            <a:ext cx="1062600" cy="1345350"/>
            <a:chOff x="720000" y="1507288"/>
            <a:chExt cx="1062600" cy="1345350"/>
          </a:xfrm>
        </p:grpSpPr>
        <p:sp>
          <p:nvSpPr>
            <p:cNvPr id="111" name="Google Shape;6114;p62">
              <a:extLst>
                <a:ext uri="{FF2B5EF4-FFF2-40B4-BE49-F238E27FC236}">
                  <a16:creationId xmlns:a16="http://schemas.microsoft.com/office/drawing/2014/main" id="{3AB53E4D-30DE-4748-8F42-BD49C962E0D7}"/>
                </a:ext>
              </a:extLst>
            </p:cNvPr>
            <p:cNvSpPr/>
            <p:nvPr/>
          </p:nvSpPr>
          <p:spPr>
            <a:xfrm>
              <a:off x="1138950" y="2689913"/>
              <a:ext cx="103250" cy="162725"/>
            </a:xfrm>
            <a:custGeom>
              <a:avLst/>
              <a:gdLst/>
              <a:ahLst/>
              <a:cxnLst/>
              <a:rect l="l" t="t" r="r" b="b"/>
              <a:pathLst>
                <a:path w="4130" h="6509" extrusionOk="0">
                  <a:moveTo>
                    <a:pt x="2581" y="0"/>
                  </a:moveTo>
                  <a:cubicBezTo>
                    <a:pt x="2581" y="0"/>
                    <a:pt x="3349" y="4863"/>
                    <a:pt x="2792" y="5124"/>
                  </a:cubicBezTo>
                  <a:cubicBezTo>
                    <a:pt x="2236" y="5386"/>
                    <a:pt x="128" y="5461"/>
                    <a:pt x="64" y="5985"/>
                  </a:cubicBezTo>
                  <a:cubicBezTo>
                    <a:pt x="0" y="6508"/>
                    <a:pt x="4129" y="5973"/>
                    <a:pt x="4129" y="5973"/>
                  </a:cubicBezTo>
                  <a:lnTo>
                    <a:pt x="4129" y="82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6115;p62">
              <a:extLst>
                <a:ext uri="{FF2B5EF4-FFF2-40B4-BE49-F238E27FC236}">
                  <a16:creationId xmlns:a16="http://schemas.microsoft.com/office/drawing/2014/main" id="{2C1913AE-D7AB-438B-A735-C63642814C2D}"/>
                </a:ext>
              </a:extLst>
            </p:cNvPr>
            <p:cNvSpPr/>
            <p:nvPr/>
          </p:nvSpPr>
          <p:spPr>
            <a:xfrm>
              <a:off x="1311675" y="2689913"/>
              <a:ext cx="100000" cy="162725"/>
            </a:xfrm>
            <a:custGeom>
              <a:avLst/>
              <a:gdLst/>
              <a:ahLst/>
              <a:cxnLst/>
              <a:rect l="l" t="t" r="r" b="b"/>
              <a:pathLst>
                <a:path w="4000" h="6509" extrusionOk="0">
                  <a:moveTo>
                    <a:pt x="1550" y="0"/>
                  </a:moveTo>
                  <a:cubicBezTo>
                    <a:pt x="1550" y="0"/>
                    <a:pt x="1044" y="4863"/>
                    <a:pt x="1601" y="5124"/>
                  </a:cubicBezTo>
                  <a:cubicBezTo>
                    <a:pt x="2157" y="5386"/>
                    <a:pt x="3871" y="5461"/>
                    <a:pt x="3935" y="5985"/>
                  </a:cubicBezTo>
                  <a:cubicBezTo>
                    <a:pt x="3999" y="6508"/>
                    <a:pt x="1" y="5973"/>
                    <a:pt x="1" y="5973"/>
                  </a:cubicBezTo>
                  <a:lnTo>
                    <a:pt x="1" y="82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6116;p62">
              <a:extLst>
                <a:ext uri="{FF2B5EF4-FFF2-40B4-BE49-F238E27FC236}">
                  <a16:creationId xmlns:a16="http://schemas.microsoft.com/office/drawing/2014/main" id="{6C9F4087-E342-4461-9582-4054375CCD77}"/>
                </a:ext>
              </a:extLst>
            </p:cNvPr>
            <p:cNvSpPr/>
            <p:nvPr/>
          </p:nvSpPr>
          <p:spPr>
            <a:xfrm>
              <a:off x="1452025" y="1701438"/>
              <a:ext cx="330575" cy="411850"/>
            </a:xfrm>
            <a:custGeom>
              <a:avLst/>
              <a:gdLst/>
              <a:ahLst/>
              <a:cxnLst/>
              <a:rect l="l" t="t" r="r" b="b"/>
              <a:pathLst>
                <a:path w="13223" h="16474" extrusionOk="0">
                  <a:moveTo>
                    <a:pt x="387" y="14031"/>
                  </a:moveTo>
                  <a:cubicBezTo>
                    <a:pt x="387" y="14031"/>
                    <a:pt x="3103" y="13248"/>
                    <a:pt x="5099" y="11110"/>
                  </a:cubicBezTo>
                  <a:cubicBezTo>
                    <a:pt x="7094" y="8971"/>
                    <a:pt x="8369" y="5478"/>
                    <a:pt x="8674" y="4636"/>
                  </a:cubicBezTo>
                  <a:cubicBezTo>
                    <a:pt x="9285" y="2956"/>
                    <a:pt x="7899" y="1791"/>
                    <a:pt x="8359" y="1373"/>
                  </a:cubicBezTo>
                  <a:cubicBezTo>
                    <a:pt x="8820" y="952"/>
                    <a:pt x="9788" y="2189"/>
                    <a:pt x="9788" y="2189"/>
                  </a:cubicBezTo>
                  <a:cubicBezTo>
                    <a:pt x="9788" y="2189"/>
                    <a:pt x="10034" y="344"/>
                    <a:pt x="10622" y="148"/>
                  </a:cubicBezTo>
                  <a:cubicBezTo>
                    <a:pt x="11067" y="0"/>
                    <a:pt x="10768" y="2402"/>
                    <a:pt x="10768" y="2402"/>
                  </a:cubicBezTo>
                  <a:cubicBezTo>
                    <a:pt x="10768" y="2402"/>
                    <a:pt x="12699" y="964"/>
                    <a:pt x="12961" y="1448"/>
                  </a:cubicBezTo>
                  <a:cubicBezTo>
                    <a:pt x="13222" y="1931"/>
                    <a:pt x="11589" y="3285"/>
                    <a:pt x="11589" y="3285"/>
                  </a:cubicBezTo>
                  <a:cubicBezTo>
                    <a:pt x="11589" y="3285"/>
                    <a:pt x="12789" y="3653"/>
                    <a:pt x="12789" y="4101"/>
                  </a:cubicBezTo>
                  <a:cubicBezTo>
                    <a:pt x="12789" y="4562"/>
                    <a:pt x="10942" y="4238"/>
                    <a:pt x="10157" y="5384"/>
                  </a:cubicBezTo>
                  <a:cubicBezTo>
                    <a:pt x="9797" y="5911"/>
                    <a:pt x="8516" y="10022"/>
                    <a:pt x="6276" y="12439"/>
                  </a:cubicBezTo>
                  <a:cubicBezTo>
                    <a:pt x="3631" y="15294"/>
                    <a:pt x="0" y="16473"/>
                    <a:pt x="0" y="164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6117;p62">
              <a:extLst>
                <a:ext uri="{FF2B5EF4-FFF2-40B4-BE49-F238E27FC236}">
                  <a16:creationId xmlns:a16="http://schemas.microsoft.com/office/drawing/2014/main" id="{926D79B8-4A8D-46CA-B980-B8927F7CAB04}"/>
                </a:ext>
              </a:extLst>
            </p:cNvPr>
            <p:cNvSpPr/>
            <p:nvPr/>
          </p:nvSpPr>
          <p:spPr>
            <a:xfrm>
              <a:off x="720000" y="2076188"/>
              <a:ext cx="500825" cy="137575"/>
            </a:xfrm>
            <a:custGeom>
              <a:avLst/>
              <a:gdLst/>
              <a:ahLst/>
              <a:cxnLst/>
              <a:rect l="l" t="t" r="r" b="b"/>
              <a:pathLst>
                <a:path w="20033" h="5503" extrusionOk="0">
                  <a:moveTo>
                    <a:pt x="17946" y="2466"/>
                  </a:moveTo>
                  <a:cubicBezTo>
                    <a:pt x="17946" y="2466"/>
                    <a:pt x="14310" y="3339"/>
                    <a:pt x="10933" y="3398"/>
                  </a:cubicBezTo>
                  <a:cubicBezTo>
                    <a:pt x="8453" y="3442"/>
                    <a:pt x="6124" y="2742"/>
                    <a:pt x="5418" y="2465"/>
                  </a:cubicBezTo>
                  <a:cubicBezTo>
                    <a:pt x="3754" y="1811"/>
                    <a:pt x="3796" y="1"/>
                    <a:pt x="3180" y="69"/>
                  </a:cubicBezTo>
                  <a:cubicBezTo>
                    <a:pt x="2557" y="136"/>
                    <a:pt x="2846" y="1680"/>
                    <a:pt x="2846" y="1680"/>
                  </a:cubicBezTo>
                  <a:cubicBezTo>
                    <a:pt x="2846" y="1680"/>
                    <a:pt x="1299" y="644"/>
                    <a:pt x="763" y="955"/>
                  </a:cubicBezTo>
                  <a:cubicBezTo>
                    <a:pt x="356" y="1190"/>
                    <a:pt x="2358" y="2556"/>
                    <a:pt x="2358" y="2556"/>
                  </a:cubicBezTo>
                  <a:cubicBezTo>
                    <a:pt x="2358" y="2556"/>
                    <a:pt x="1" y="3051"/>
                    <a:pt x="192" y="3568"/>
                  </a:cubicBezTo>
                  <a:cubicBezTo>
                    <a:pt x="381" y="4085"/>
                    <a:pt x="2478" y="3757"/>
                    <a:pt x="2478" y="3757"/>
                  </a:cubicBezTo>
                  <a:cubicBezTo>
                    <a:pt x="2478" y="3757"/>
                    <a:pt x="1958" y="4899"/>
                    <a:pt x="2295" y="5196"/>
                  </a:cubicBezTo>
                  <a:cubicBezTo>
                    <a:pt x="2641" y="5502"/>
                    <a:pt x="3620" y="3902"/>
                    <a:pt x="4999" y="4071"/>
                  </a:cubicBezTo>
                  <a:cubicBezTo>
                    <a:pt x="5551" y="4139"/>
                    <a:pt x="8051" y="4892"/>
                    <a:pt x="10880" y="4829"/>
                  </a:cubicBezTo>
                  <a:cubicBezTo>
                    <a:pt x="15105" y="4736"/>
                    <a:pt x="20033" y="3790"/>
                    <a:pt x="20033" y="37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6118;p62">
              <a:extLst>
                <a:ext uri="{FF2B5EF4-FFF2-40B4-BE49-F238E27FC236}">
                  <a16:creationId xmlns:a16="http://schemas.microsoft.com/office/drawing/2014/main" id="{4ED12C1C-A8DC-49E6-BE89-1973D3BB9D05}"/>
                </a:ext>
              </a:extLst>
            </p:cNvPr>
            <p:cNvSpPr/>
            <p:nvPr/>
          </p:nvSpPr>
          <p:spPr>
            <a:xfrm>
              <a:off x="1452000" y="1967963"/>
              <a:ext cx="190175" cy="145300"/>
            </a:xfrm>
            <a:custGeom>
              <a:avLst/>
              <a:gdLst/>
              <a:ahLst/>
              <a:cxnLst/>
              <a:rect l="l" t="t" r="r" b="b"/>
              <a:pathLst>
                <a:path w="7607" h="5812" extrusionOk="0">
                  <a:moveTo>
                    <a:pt x="5184" y="354"/>
                  </a:moveTo>
                  <a:cubicBezTo>
                    <a:pt x="5154" y="385"/>
                    <a:pt x="5127" y="419"/>
                    <a:pt x="5099" y="449"/>
                  </a:cubicBezTo>
                  <a:cubicBezTo>
                    <a:pt x="3103" y="2587"/>
                    <a:pt x="387" y="3370"/>
                    <a:pt x="387" y="3370"/>
                  </a:cubicBezTo>
                  <a:lnTo>
                    <a:pt x="0" y="5811"/>
                  </a:lnTo>
                  <a:cubicBezTo>
                    <a:pt x="0" y="5811"/>
                    <a:pt x="3631" y="4633"/>
                    <a:pt x="6276" y="1777"/>
                  </a:cubicBezTo>
                  <a:cubicBezTo>
                    <a:pt x="6765" y="1248"/>
                    <a:pt x="7208" y="636"/>
                    <a:pt x="7606" y="0"/>
                  </a:cubicBezTo>
                  <a:cubicBezTo>
                    <a:pt x="6821" y="168"/>
                    <a:pt x="6012" y="287"/>
                    <a:pt x="5184" y="3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6119;p62">
              <a:extLst>
                <a:ext uri="{FF2B5EF4-FFF2-40B4-BE49-F238E27FC236}">
                  <a16:creationId xmlns:a16="http://schemas.microsoft.com/office/drawing/2014/main" id="{8AB3BDFC-3FB8-4EE9-9804-CDF63711A913}"/>
                </a:ext>
              </a:extLst>
            </p:cNvPr>
            <p:cNvSpPr/>
            <p:nvPr/>
          </p:nvSpPr>
          <p:spPr>
            <a:xfrm>
              <a:off x="956575" y="2137838"/>
              <a:ext cx="264250" cy="59100"/>
            </a:xfrm>
            <a:custGeom>
              <a:avLst/>
              <a:gdLst/>
              <a:ahLst/>
              <a:cxnLst/>
              <a:rect l="l" t="t" r="r" b="b"/>
              <a:pathLst>
                <a:path w="10570" h="2364" extrusionOk="0">
                  <a:moveTo>
                    <a:pt x="1299" y="2364"/>
                  </a:moveTo>
                  <a:lnTo>
                    <a:pt x="1417" y="2364"/>
                  </a:lnTo>
                  <a:cubicBezTo>
                    <a:pt x="5642" y="2271"/>
                    <a:pt x="10570" y="1326"/>
                    <a:pt x="10570" y="1326"/>
                  </a:cubicBezTo>
                  <a:lnTo>
                    <a:pt x="8482" y="1"/>
                  </a:lnTo>
                  <a:cubicBezTo>
                    <a:pt x="8482" y="1"/>
                    <a:pt x="4846" y="874"/>
                    <a:pt x="1469" y="934"/>
                  </a:cubicBezTo>
                  <a:cubicBezTo>
                    <a:pt x="970" y="942"/>
                    <a:pt x="477" y="919"/>
                    <a:pt x="1" y="877"/>
                  </a:cubicBezTo>
                  <a:cubicBezTo>
                    <a:pt x="469" y="1348"/>
                    <a:pt x="900" y="1845"/>
                    <a:pt x="1299" y="23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6120;p62">
              <a:extLst>
                <a:ext uri="{FF2B5EF4-FFF2-40B4-BE49-F238E27FC236}">
                  <a16:creationId xmlns:a16="http://schemas.microsoft.com/office/drawing/2014/main" id="{30FE52E8-1309-4C44-9F2B-A5AD6EA9E9F2}"/>
                </a:ext>
              </a:extLst>
            </p:cNvPr>
            <p:cNvSpPr/>
            <p:nvPr/>
          </p:nvSpPr>
          <p:spPr>
            <a:xfrm>
              <a:off x="810975" y="1507288"/>
              <a:ext cx="673100" cy="1256925"/>
            </a:xfrm>
            <a:custGeom>
              <a:avLst/>
              <a:gdLst/>
              <a:ahLst/>
              <a:cxnLst/>
              <a:rect l="l" t="t" r="r" b="b"/>
              <a:pathLst>
                <a:path w="26924" h="50277" extrusionOk="0">
                  <a:moveTo>
                    <a:pt x="12790" y="16631"/>
                  </a:moveTo>
                  <a:cubicBezTo>
                    <a:pt x="11279" y="17082"/>
                    <a:pt x="4286" y="21022"/>
                    <a:pt x="1759" y="20023"/>
                  </a:cubicBezTo>
                  <a:cubicBezTo>
                    <a:pt x="519" y="19534"/>
                    <a:pt x="1" y="9434"/>
                    <a:pt x="1847" y="8126"/>
                  </a:cubicBezTo>
                  <a:cubicBezTo>
                    <a:pt x="2717" y="7511"/>
                    <a:pt x="14961" y="1"/>
                    <a:pt x="20591" y="503"/>
                  </a:cubicBezTo>
                  <a:cubicBezTo>
                    <a:pt x="25703" y="480"/>
                    <a:pt x="26416" y="3828"/>
                    <a:pt x="26427" y="7318"/>
                  </a:cubicBezTo>
                  <a:cubicBezTo>
                    <a:pt x="26467" y="19472"/>
                    <a:pt x="26924" y="45878"/>
                    <a:pt x="25793" y="47675"/>
                  </a:cubicBezTo>
                  <a:cubicBezTo>
                    <a:pt x="24277" y="50082"/>
                    <a:pt x="14583" y="50276"/>
                    <a:pt x="12609" y="47227"/>
                  </a:cubicBezTo>
                  <a:cubicBezTo>
                    <a:pt x="11308" y="45215"/>
                    <a:pt x="12790" y="17536"/>
                    <a:pt x="12790" y="166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6121;p62">
              <a:extLst>
                <a:ext uri="{FF2B5EF4-FFF2-40B4-BE49-F238E27FC236}">
                  <a16:creationId xmlns:a16="http://schemas.microsoft.com/office/drawing/2014/main" id="{610F3B89-9B8B-4C80-9251-CC7697F97979}"/>
                </a:ext>
              </a:extLst>
            </p:cNvPr>
            <p:cNvSpPr/>
            <p:nvPr/>
          </p:nvSpPr>
          <p:spPr>
            <a:xfrm>
              <a:off x="1103675" y="2095538"/>
              <a:ext cx="275800" cy="659625"/>
            </a:xfrm>
            <a:custGeom>
              <a:avLst/>
              <a:gdLst/>
              <a:ahLst/>
              <a:cxnLst/>
              <a:rect l="l" t="t" r="r" b="b"/>
              <a:pathLst>
                <a:path w="11032" h="26385" extrusionOk="0">
                  <a:moveTo>
                    <a:pt x="785" y="0"/>
                  </a:moveTo>
                  <a:cubicBezTo>
                    <a:pt x="433" y="8595"/>
                    <a:pt x="0" y="22303"/>
                    <a:pt x="901" y="23697"/>
                  </a:cubicBezTo>
                  <a:cubicBezTo>
                    <a:pt x="2295" y="25851"/>
                    <a:pt x="7536" y="26384"/>
                    <a:pt x="11031" y="25664"/>
                  </a:cubicBezTo>
                  <a:cubicBezTo>
                    <a:pt x="5394" y="20070"/>
                    <a:pt x="2125" y="8371"/>
                    <a:pt x="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6122;p62">
              <a:extLst>
                <a:ext uri="{FF2B5EF4-FFF2-40B4-BE49-F238E27FC236}">
                  <a16:creationId xmlns:a16="http://schemas.microsoft.com/office/drawing/2014/main" id="{A1953743-487C-4EA0-AA73-C0499EA29E2D}"/>
                </a:ext>
              </a:extLst>
            </p:cNvPr>
            <p:cNvSpPr/>
            <p:nvPr/>
          </p:nvSpPr>
          <p:spPr>
            <a:xfrm>
              <a:off x="810975" y="1698138"/>
              <a:ext cx="97500" cy="315375"/>
            </a:xfrm>
            <a:custGeom>
              <a:avLst/>
              <a:gdLst/>
              <a:ahLst/>
              <a:cxnLst/>
              <a:rect l="l" t="t" r="r" b="b"/>
              <a:pathLst>
                <a:path w="3900" h="12615" extrusionOk="0">
                  <a:moveTo>
                    <a:pt x="2618" y="0"/>
                  </a:moveTo>
                  <a:cubicBezTo>
                    <a:pt x="2221" y="244"/>
                    <a:pt x="1952" y="419"/>
                    <a:pt x="1847" y="492"/>
                  </a:cubicBezTo>
                  <a:cubicBezTo>
                    <a:pt x="1" y="1797"/>
                    <a:pt x="519" y="11898"/>
                    <a:pt x="1759" y="12389"/>
                  </a:cubicBezTo>
                  <a:cubicBezTo>
                    <a:pt x="2301" y="12604"/>
                    <a:pt x="3047" y="12614"/>
                    <a:pt x="3900" y="12496"/>
                  </a:cubicBezTo>
                  <a:cubicBezTo>
                    <a:pt x="3135" y="8723"/>
                    <a:pt x="2747" y="3811"/>
                    <a:pt x="2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6123;p62">
              <a:extLst>
                <a:ext uri="{FF2B5EF4-FFF2-40B4-BE49-F238E27FC236}">
                  <a16:creationId xmlns:a16="http://schemas.microsoft.com/office/drawing/2014/main" id="{69037E72-DA8E-4076-A777-11F8CD117377}"/>
                </a:ext>
              </a:extLst>
            </p:cNvPr>
            <p:cNvSpPr/>
            <p:nvPr/>
          </p:nvSpPr>
          <p:spPr>
            <a:xfrm>
              <a:off x="1304750" y="1743388"/>
              <a:ext cx="118150" cy="102275"/>
            </a:xfrm>
            <a:custGeom>
              <a:avLst/>
              <a:gdLst/>
              <a:ahLst/>
              <a:cxnLst/>
              <a:rect l="l" t="t" r="r" b="b"/>
              <a:pathLst>
                <a:path w="4726" h="4091" extrusionOk="0">
                  <a:moveTo>
                    <a:pt x="199" y="1786"/>
                  </a:moveTo>
                  <a:cubicBezTo>
                    <a:pt x="1" y="4090"/>
                    <a:pt x="4573" y="3921"/>
                    <a:pt x="4650" y="2040"/>
                  </a:cubicBezTo>
                  <a:cubicBezTo>
                    <a:pt x="4726" y="158"/>
                    <a:pt x="353" y="0"/>
                    <a:pt x="199" y="1786"/>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6124;p62">
              <a:extLst>
                <a:ext uri="{FF2B5EF4-FFF2-40B4-BE49-F238E27FC236}">
                  <a16:creationId xmlns:a16="http://schemas.microsoft.com/office/drawing/2014/main" id="{0AA412FB-9F36-44F0-B8A7-0E64D99F889B}"/>
                </a:ext>
              </a:extLst>
            </p:cNvPr>
            <p:cNvSpPr/>
            <p:nvPr/>
          </p:nvSpPr>
          <p:spPr>
            <a:xfrm>
              <a:off x="1043125" y="1743388"/>
              <a:ext cx="118175" cy="102275"/>
            </a:xfrm>
            <a:custGeom>
              <a:avLst/>
              <a:gdLst/>
              <a:ahLst/>
              <a:cxnLst/>
              <a:rect l="l" t="t" r="r" b="b"/>
              <a:pathLst>
                <a:path w="4727" h="4091" extrusionOk="0">
                  <a:moveTo>
                    <a:pt x="199" y="1786"/>
                  </a:moveTo>
                  <a:cubicBezTo>
                    <a:pt x="0" y="4090"/>
                    <a:pt x="4572" y="3921"/>
                    <a:pt x="4649" y="2040"/>
                  </a:cubicBezTo>
                  <a:cubicBezTo>
                    <a:pt x="4727" y="158"/>
                    <a:pt x="354" y="0"/>
                    <a:pt x="199" y="1786"/>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6125;p62">
              <a:extLst>
                <a:ext uri="{FF2B5EF4-FFF2-40B4-BE49-F238E27FC236}">
                  <a16:creationId xmlns:a16="http://schemas.microsoft.com/office/drawing/2014/main" id="{E19E7667-3AA3-436A-8EC2-BFDF872272F9}"/>
                </a:ext>
              </a:extLst>
            </p:cNvPr>
            <p:cNvSpPr/>
            <p:nvPr/>
          </p:nvSpPr>
          <p:spPr>
            <a:xfrm>
              <a:off x="1188125" y="1781863"/>
              <a:ext cx="82225" cy="46925"/>
            </a:xfrm>
            <a:custGeom>
              <a:avLst/>
              <a:gdLst/>
              <a:ahLst/>
              <a:cxnLst/>
              <a:rect l="l" t="t" r="r" b="b"/>
              <a:pathLst>
                <a:path w="3289" h="1877" extrusionOk="0">
                  <a:moveTo>
                    <a:pt x="232" y="1"/>
                  </a:moveTo>
                  <a:cubicBezTo>
                    <a:pt x="105" y="1"/>
                    <a:pt x="1" y="104"/>
                    <a:pt x="1" y="232"/>
                  </a:cubicBezTo>
                  <a:cubicBezTo>
                    <a:pt x="1" y="1139"/>
                    <a:pt x="738" y="1877"/>
                    <a:pt x="1644" y="1877"/>
                  </a:cubicBezTo>
                  <a:cubicBezTo>
                    <a:pt x="2551" y="1877"/>
                    <a:pt x="3289" y="1139"/>
                    <a:pt x="3289" y="232"/>
                  </a:cubicBezTo>
                  <a:cubicBezTo>
                    <a:pt x="3289" y="104"/>
                    <a:pt x="3185" y="1"/>
                    <a:pt x="3057" y="1"/>
                  </a:cubicBezTo>
                  <a:cubicBezTo>
                    <a:pt x="2929" y="1"/>
                    <a:pt x="2825" y="104"/>
                    <a:pt x="2825" y="232"/>
                  </a:cubicBezTo>
                  <a:cubicBezTo>
                    <a:pt x="2825" y="884"/>
                    <a:pt x="2296" y="1413"/>
                    <a:pt x="1644" y="1413"/>
                  </a:cubicBezTo>
                  <a:cubicBezTo>
                    <a:pt x="994" y="1413"/>
                    <a:pt x="464" y="884"/>
                    <a:pt x="464" y="232"/>
                  </a:cubicBezTo>
                  <a:cubicBezTo>
                    <a:pt x="464" y="104"/>
                    <a:pt x="361" y="1"/>
                    <a:pt x="23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6126;p62">
              <a:extLst>
                <a:ext uri="{FF2B5EF4-FFF2-40B4-BE49-F238E27FC236}">
                  <a16:creationId xmlns:a16="http://schemas.microsoft.com/office/drawing/2014/main" id="{A6989FDB-2B39-4BDB-A755-44BB493CF367}"/>
                </a:ext>
              </a:extLst>
            </p:cNvPr>
            <p:cNvSpPr/>
            <p:nvPr/>
          </p:nvSpPr>
          <p:spPr>
            <a:xfrm>
              <a:off x="1292000" y="1712213"/>
              <a:ext cx="60250" cy="57925"/>
            </a:xfrm>
            <a:custGeom>
              <a:avLst/>
              <a:gdLst/>
              <a:ahLst/>
              <a:cxnLst/>
              <a:rect l="l" t="t" r="r" b="b"/>
              <a:pathLst>
                <a:path w="2410" h="2317" extrusionOk="0">
                  <a:moveTo>
                    <a:pt x="2021" y="1"/>
                  </a:moveTo>
                  <a:cubicBezTo>
                    <a:pt x="1960" y="1"/>
                    <a:pt x="1899" y="24"/>
                    <a:pt x="1854" y="72"/>
                  </a:cubicBezTo>
                  <a:lnTo>
                    <a:pt x="83" y="1925"/>
                  </a:lnTo>
                  <a:cubicBezTo>
                    <a:pt x="19" y="1992"/>
                    <a:pt x="0" y="2091"/>
                    <a:pt x="37" y="2176"/>
                  </a:cubicBezTo>
                  <a:cubicBezTo>
                    <a:pt x="73" y="2262"/>
                    <a:pt x="157" y="2316"/>
                    <a:pt x="250" y="2316"/>
                  </a:cubicBezTo>
                  <a:lnTo>
                    <a:pt x="2178" y="2316"/>
                  </a:lnTo>
                  <a:cubicBezTo>
                    <a:pt x="2306" y="2316"/>
                    <a:pt x="2409" y="2213"/>
                    <a:pt x="2409" y="2085"/>
                  </a:cubicBezTo>
                  <a:cubicBezTo>
                    <a:pt x="2409" y="1956"/>
                    <a:pt x="2306" y="1854"/>
                    <a:pt x="2177" y="1854"/>
                  </a:cubicBezTo>
                  <a:lnTo>
                    <a:pt x="791" y="1854"/>
                  </a:lnTo>
                  <a:lnTo>
                    <a:pt x="2189" y="391"/>
                  </a:lnTo>
                  <a:cubicBezTo>
                    <a:pt x="2275" y="300"/>
                    <a:pt x="2273" y="152"/>
                    <a:pt x="2180" y="65"/>
                  </a:cubicBezTo>
                  <a:cubicBezTo>
                    <a:pt x="2136" y="22"/>
                    <a:pt x="2078" y="1"/>
                    <a:pt x="202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6127;p62">
              <a:extLst>
                <a:ext uri="{FF2B5EF4-FFF2-40B4-BE49-F238E27FC236}">
                  <a16:creationId xmlns:a16="http://schemas.microsoft.com/office/drawing/2014/main" id="{35AA8823-284A-41C6-A2AF-49345075B687}"/>
                </a:ext>
              </a:extLst>
            </p:cNvPr>
            <p:cNvSpPr/>
            <p:nvPr/>
          </p:nvSpPr>
          <p:spPr>
            <a:xfrm>
              <a:off x="1120275" y="1712213"/>
              <a:ext cx="53400" cy="57925"/>
            </a:xfrm>
            <a:custGeom>
              <a:avLst/>
              <a:gdLst/>
              <a:ahLst/>
              <a:cxnLst/>
              <a:rect l="l" t="t" r="r" b="b"/>
              <a:pathLst>
                <a:path w="2136" h="2317" extrusionOk="0">
                  <a:moveTo>
                    <a:pt x="259" y="0"/>
                  </a:moveTo>
                  <a:cubicBezTo>
                    <a:pt x="205" y="0"/>
                    <a:pt x="150" y="19"/>
                    <a:pt x="106" y="58"/>
                  </a:cubicBezTo>
                  <a:cubicBezTo>
                    <a:pt x="11" y="143"/>
                    <a:pt x="0" y="288"/>
                    <a:pt x="85" y="385"/>
                  </a:cubicBezTo>
                  <a:lnTo>
                    <a:pt x="1375" y="1854"/>
                  </a:lnTo>
                  <a:lnTo>
                    <a:pt x="244" y="1854"/>
                  </a:lnTo>
                  <a:cubicBezTo>
                    <a:pt x="115" y="1854"/>
                    <a:pt x="12" y="1956"/>
                    <a:pt x="12" y="2085"/>
                  </a:cubicBezTo>
                  <a:cubicBezTo>
                    <a:pt x="12" y="2213"/>
                    <a:pt x="115" y="2316"/>
                    <a:pt x="244" y="2316"/>
                  </a:cubicBezTo>
                  <a:lnTo>
                    <a:pt x="1886" y="2316"/>
                  </a:lnTo>
                  <a:cubicBezTo>
                    <a:pt x="1977" y="2316"/>
                    <a:pt x="2060" y="2263"/>
                    <a:pt x="2098" y="2180"/>
                  </a:cubicBezTo>
                  <a:cubicBezTo>
                    <a:pt x="2135" y="2098"/>
                    <a:pt x="2122" y="1999"/>
                    <a:pt x="2061" y="1931"/>
                  </a:cubicBezTo>
                  <a:lnTo>
                    <a:pt x="433" y="79"/>
                  </a:lnTo>
                  <a:cubicBezTo>
                    <a:pt x="388" y="27"/>
                    <a:pt x="324" y="0"/>
                    <a:pt x="25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6128;p62">
              <a:extLst>
                <a:ext uri="{FF2B5EF4-FFF2-40B4-BE49-F238E27FC236}">
                  <a16:creationId xmlns:a16="http://schemas.microsoft.com/office/drawing/2014/main" id="{E08864E8-0F64-4C30-9DE7-43350AB0D6A7}"/>
                </a:ext>
              </a:extLst>
            </p:cNvPr>
            <p:cNvSpPr/>
            <p:nvPr/>
          </p:nvSpPr>
          <p:spPr>
            <a:xfrm>
              <a:off x="1352175" y="2511113"/>
              <a:ext cx="72175" cy="150900"/>
            </a:xfrm>
            <a:custGeom>
              <a:avLst/>
              <a:gdLst/>
              <a:ahLst/>
              <a:cxnLst/>
              <a:rect l="l" t="t" r="r" b="b"/>
              <a:pathLst>
                <a:path w="2887" h="6036" extrusionOk="0">
                  <a:moveTo>
                    <a:pt x="1490" y="1"/>
                  </a:moveTo>
                  <a:cubicBezTo>
                    <a:pt x="725" y="1"/>
                    <a:pt x="103" y="619"/>
                    <a:pt x="101" y="1386"/>
                  </a:cubicBezTo>
                  <a:cubicBezTo>
                    <a:pt x="99" y="1654"/>
                    <a:pt x="101" y="1922"/>
                    <a:pt x="102" y="2189"/>
                  </a:cubicBezTo>
                  <a:cubicBezTo>
                    <a:pt x="104" y="3010"/>
                    <a:pt x="107" y="3784"/>
                    <a:pt x="55" y="4548"/>
                  </a:cubicBezTo>
                  <a:cubicBezTo>
                    <a:pt x="0" y="5315"/>
                    <a:pt x="579" y="5979"/>
                    <a:pt x="1345" y="6032"/>
                  </a:cubicBezTo>
                  <a:cubicBezTo>
                    <a:pt x="1378" y="6034"/>
                    <a:pt x="1409" y="6036"/>
                    <a:pt x="1442" y="6036"/>
                  </a:cubicBezTo>
                  <a:cubicBezTo>
                    <a:pt x="2165" y="6036"/>
                    <a:pt x="2776" y="5474"/>
                    <a:pt x="2828" y="4740"/>
                  </a:cubicBezTo>
                  <a:cubicBezTo>
                    <a:pt x="2886" y="3873"/>
                    <a:pt x="2884" y="3013"/>
                    <a:pt x="2881" y="2179"/>
                  </a:cubicBezTo>
                  <a:cubicBezTo>
                    <a:pt x="2880" y="1917"/>
                    <a:pt x="2879" y="1656"/>
                    <a:pt x="2880" y="1396"/>
                  </a:cubicBezTo>
                  <a:cubicBezTo>
                    <a:pt x="2883" y="629"/>
                    <a:pt x="2263" y="3"/>
                    <a:pt x="1495"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6129;p62">
              <a:extLst>
                <a:ext uri="{FF2B5EF4-FFF2-40B4-BE49-F238E27FC236}">
                  <a16:creationId xmlns:a16="http://schemas.microsoft.com/office/drawing/2014/main" id="{B6F951E6-9517-4325-A02D-286C47158535}"/>
                </a:ext>
              </a:extLst>
            </p:cNvPr>
            <p:cNvSpPr/>
            <p:nvPr/>
          </p:nvSpPr>
          <p:spPr>
            <a:xfrm>
              <a:off x="1353300" y="1978888"/>
              <a:ext cx="71000" cy="484275"/>
            </a:xfrm>
            <a:custGeom>
              <a:avLst/>
              <a:gdLst/>
              <a:ahLst/>
              <a:cxnLst/>
              <a:rect l="l" t="t" r="r" b="b"/>
              <a:pathLst>
                <a:path w="2840" h="19371" extrusionOk="0">
                  <a:moveTo>
                    <a:pt x="1387" y="0"/>
                  </a:moveTo>
                  <a:cubicBezTo>
                    <a:pt x="621" y="3"/>
                    <a:pt x="0" y="629"/>
                    <a:pt x="4" y="1397"/>
                  </a:cubicBezTo>
                  <a:cubicBezTo>
                    <a:pt x="31" y="6926"/>
                    <a:pt x="50" y="12452"/>
                    <a:pt x="58" y="17981"/>
                  </a:cubicBezTo>
                  <a:cubicBezTo>
                    <a:pt x="59" y="18749"/>
                    <a:pt x="681" y="19370"/>
                    <a:pt x="1448" y="19370"/>
                  </a:cubicBezTo>
                  <a:cubicBezTo>
                    <a:pt x="1449" y="19370"/>
                    <a:pt x="1449" y="19370"/>
                    <a:pt x="1449" y="19368"/>
                  </a:cubicBezTo>
                  <a:cubicBezTo>
                    <a:pt x="2217" y="19368"/>
                    <a:pt x="2839" y="18745"/>
                    <a:pt x="2838" y="17978"/>
                  </a:cubicBezTo>
                  <a:cubicBezTo>
                    <a:pt x="2830" y="12446"/>
                    <a:pt x="2810" y="6915"/>
                    <a:pt x="2784" y="1383"/>
                  </a:cubicBezTo>
                  <a:cubicBezTo>
                    <a:pt x="2781" y="616"/>
                    <a:pt x="2159" y="0"/>
                    <a:pt x="1395"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6130;p62">
              <a:extLst>
                <a:ext uri="{FF2B5EF4-FFF2-40B4-BE49-F238E27FC236}">
                  <a16:creationId xmlns:a16="http://schemas.microsoft.com/office/drawing/2014/main" id="{E34E2907-D08C-4666-8BCE-1730475C7FA0}"/>
                </a:ext>
              </a:extLst>
            </p:cNvPr>
            <p:cNvSpPr/>
            <p:nvPr/>
          </p:nvSpPr>
          <p:spPr>
            <a:xfrm>
              <a:off x="1174175" y="1552638"/>
              <a:ext cx="252000" cy="107975"/>
            </a:xfrm>
            <a:custGeom>
              <a:avLst/>
              <a:gdLst/>
              <a:ahLst/>
              <a:cxnLst/>
              <a:rect l="l" t="t" r="r" b="b"/>
              <a:pathLst>
                <a:path w="10080" h="4319" extrusionOk="0">
                  <a:moveTo>
                    <a:pt x="5069" y="0"/>
                  </a:moveTo>
                  <a:cubicBezTo>
                    <a:pt x="3985" y="0"/>
                    <a:pt x="2675" y="221"/>
                    <a:pt x="1099" y="788"/>
                  </a:cubicBezTo>
                  <a:cubicBezTo>
                    <a:pt x="376" y="1048"/>
                    <a:pt x="0" y="1845"/>
                    <a:pt x="261" y="2567"/>
                  </a:cubicBezTo>
                  <a:cubicBezTo>
                    <a:pt x="465" y="3134"/>
                    <a:pt x="1000" y="3487"/>
                    <a:pt x="1570" y="3487"/>
                  </a:cubicBezTo>
                  <a:cubicBezTo>
                    <a:pt x="1726" y="3487"/>
                    <a:pt x="1884" y="3460"/>
                    <a:pt x="2039" y="3405"/>
                  </a:cubicBezTo>
                  <a:cubicBezTo>
                    <a:pt x="3305" y="2949"/>
                    <a:pt x="4280" y="2787"/>
                    <a:pt x="5027" y="2787"/>
                  </a:cubicBezTo>
                  <a:cubicBezTo>
                    <a:pt x="6833" y="2787"/>
                    <a:pt x="7306" y="3737"/>
                    <a:pt x="7333" y="3794"/>
                  </a:cubicBezTo>
                  <a:lnTo>
                    <a:pt x="7316" y="3754"/>
                  </a:lnTo>
                  <a:lnTo>
                    <a:pt x="7316" y="3754"/>
                  </a:lnTo>
                  <a:cubicBezTo>
                    <a:pt x="7316" y="3754"/>
                    <a:pt x="7617" y="4318"/>
                    <a:pt x="8397" y="4318"/>
                  </a:cubicBezTo>
                  <a:cubicBezTo>
                    <a:pt x="8589" y="4318"/>
                    <a:pt x="8811" y="4284"/>
                    <a:pt x="9064" y="4199"/>
                  </a:cubicBezTo>
                  <a:cubicBezTo>
                    <a:pt x="10080" y="3856"/>
                    <a:pt x="9911" y="2756"/>
                    <a:pt x="9911" y="2756"/>
                  </a:cubicBezTo>
                  <a:cubicBezTo>
                    <a:pt x="9856" y="2614"/>
                    <a:pt x="8797" y="0"/>
                    <a:pt x="5069"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8" name="Google Shape;6282;p62">
            <a:extLst>
              <a:ext uri="{FF2B5EF4-FFF2-40B4-BE49-F238E27FC236}">
                <a16:creationId xmlns:a16="http://schemas.microsoft.com/office/drawing/2014/main" id="{6C662C1D-D318-4246-AD68-9FCC0E8BF717}"/>
              </a:ext>
            </a:extLst>
          </p:cNvPr>
          <p:cNvGrpSpPr/>
          <p:nvPr/>
        </p:nvGrpSpPr>
        <p:grpSpPr>
          <a:xfrm>
            <a:off x="7446376" y="3185956"/>
            <a:ext cx="1156350" cy="1323475"/>
            <a:chOff x="5901038" y="3280025"/>
            <a:chExt cx="1156350" cy="1323475"/>
          </a:xfrm>
        </p:grpSpPr>
        <p:sp>
          <p:nvSpPr>
            <p:cNvPr id="129" name="Google Shape;6283;p62">
              <a:extLst>
                <a:ext uri="{FF2B5EF4-FFF2-40B4-BE49-F238E27FC236}">
                  <a16:creationId xmlns:a16="http://schemas.microsoft.com/office/drawing/2014/main" id="{085E4222-4A2C-4F7E-8FD9-018F1965F8B2}"/>
                </a:ext>
              </a:extLst>
            </p:cNvPr>
            <p:cNvSpPr/>
            <p:nvPr/>
          </p:nvSpPr>
          <p:spPr>
            <a:xfrm>
              <a:off x="6325288" y="4444550"/>
              <a:ext cx="91600" cy="158950"/>
            </a:xfrm>
            <a:custGeom>
              <a:avLst/>
              <a:gdLst/>
              <a:ahLst/>
              <a:cxnLst/>
              <a:rect l="l" t="t" r="r" b="b"/>
              <a:pathLst>
                <a:path w="3664" h="6358" extrusionOk="0">
                  <a:moveTo>
                    <a:pt x="2475" y="0"/>
                  </a:moveTo>
                  <a:cubicBezTo>
                    <a:pt x="2475" y="0"/>
                    <a:pt x="3130" y="4750"/>
                    <a:pt x="2586" y="5006"/>
                  </a:cubicBezTo>
                  <a:cubicBezTo>
                    <a:pt x="2042" y="5262"/>
                    <a:pt x="124" y="5335"/>
                    <a:pt x="63" y="5847"/>
                  </a:cubicBezTo>
                  <a:cubicBezTo>
                    <a:pt x="0" y="6357"/>
                    <a:pt x="3664" y="5836"/>
                    <a:pt x="3664" y="5836"/>
                  </a:cubicBezTo>
                  <a:lnTo>
                    <a:pt x="3664" y="81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6284;p62">
              <a:extLst>
                <a:ext uri="{FF2B5EF4-FFF2-40B4-BE49-F238E27FC236}">
                  <a16:creationId xmlns:a16="http://schemas.microsoft.com/office/drawing/2014/main" id="{6D2EC50D-9EB8-4694-91D4-C97FE1EC6ABF}"/>
                </a:ext>
              </a:extLst>
            </p:cNvPr>
            <p:cNvSpPr/>
            <p:nvPr/>
          </p:nvSpPr>
          <p:spPr>
            <a:xfrm>
              <a:off x="6603113" y="4444550"/>
              <a:ext cx="91775" cy="158950"/>
            </a:xfrm>
            <a:custGeom>
              <a:avLst/>
              <a:gdLst/>
              <a:ahLst/>
              <a:cxnLst/>
              <a:rect l="l" t="t" r="r" b="b"/>
              <a:pathLst>
                <a:path w="3671" h="6358" extrusionOk="0">
                  <a:moveTo>
                    <a:pt x="2473" y="0"/>
                  </a:moveTo>
                  <a:cubicBezTo>
                    <a:pt x="2473" y="0"/>
                    <a:pt x="3124" y="4750"/>
                    <a:pt x="2582" y="5006"/>
                  </a:cubicBezTo>
                  <a:cubicBezTo>
                    <a:pt x="2038" y="5262"/>
                    <a:pt x="126" y="5335"/>
                    <a:pt x="63" y="5847"/>
                  </a:cubicBezTo>
                  <a:cubicBezTo>
                    <a:pt x="0" y="6357"/>
                    <a:pt x="3670" y="5836"/>
                    <a:pt x="3670" y="5836"/>
                  </a:cubicBezTo>
                  <a:lnTo>
                    <a:pt x="3670" y="81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6285;p62">
              <a:extLst>
                <a:ext uri="{FF2B5EF4-FFF2-40B4-BE49-F238E27FC236}">
                  <a16:creationId xmlns:a16="http://schemas.microsoft.com/office/drawing/2014/main" id="{B2B6FBAB-7B69-4D02-91DC-A5D76701F44C}"/>
                </a:ext>
              </a:extLst>
            </p:cNvPr>
            <p:cNvSpPr/>
            <p:nvPr/>
          </p:nvSpPr>
          <p:spPr>
            <a:xfrm>
              <a:off x="5901038" y="3639775"/>
              <a:ext cx="414800" cy="302475"/>
            </a:xfrm>
            <a:custGeom>
              <a:avLst/>
              <a:gdLst/>
              <a:ahLst/>
              <a:cxnLst/>
              <a:rect l="l" t="t" r="r" b="b"/>
              <a:pathLst>
                <a:path w="16592" h="12099" extrusionOk="0">
                  <a:moveTo>
                    <a:pt x="15513" y="9936"/>
                  </a:moveTo>
                  <a:cubicBezTo>
                    <a:pt x="15513" y="9936"/>
                    <a:pt x="12753" y="10006"/>
                    <a:pt x="10266" y="8599"/>
                  </a:cubicBezTo>
                  <a:cubicBezTo>
                    <a:pt x="7778" y="7193"/>
                    <a:pt x="5564" y="4312"/>
                    <a:pt x="5031" y="3618"/>
                  </a:cubicBezTo>
                  <a:cubicBezTo>
                    <a:pt x="3969" y="2230"/>
                    <a:pt x="4916" y="740"/>
                    <a:pt x="4367" y="484"/>
                  </a:cubicBezTo>
                  <a:cubicBezTo>
                    <a:pt x="3812" y="227"/>
                    <a:pt x="3277" y="1664"/>
                    <a:pt x="3277" y="1664"/>
                  </a:cubicBezTo>
                  <a:cubicBezTo>
                    <a:pt x="3277" y="1664"/>
                    <a:pt x="2505" y="18"/>
                    <a:pt x="1899" y="7"/>
                  </a:cubicBezTo>
                  <a:cubicBezTo>
                    <a:pt x="1441" y="0"/>
                    <a:pt x="2426" y="2151"/>
                    <a:pt x="2426" y="2151"/>
                  </a:cubicBezTo>
                  <a:cubicBezTo>
                    <a:pt x="2426" y="2151"/>
                    <a:pt x="204" y="1378"/>
                    <a:pt x="103" y="1905"/>
                  </a:cubicBezTo>
                  <a:cubicBezTo>
                    <a:pt x="0" y="2432"/>
                    <a:pt x="1920" y="3214"/>
                    <a:pt x="1920" y="3214"/>
                  </a:cubicBezTo>
                  <a:cubicBezTo>
                    <a:pt x="1920" y="3214"/>
                    <a:pt x="911" y="3909"/>
                    <a:pt x="1041" y="4327"/>
                  </a:cubicBezTo>
                  <a:cubicBezTo>
                    <a:pt x="1177" y="4757"/>
                    <a:pt x="2803" y="3913"/>
                    <a:pt x="3871" y="4750"/>
                  </a:cubicBezTo>
                  <a:cubicBezTo>
                    <a:pt x="4362" y="5133"/>
                    <a:pt x="6762" y="8589"/>
                    <a:pt x="9560" y="10184"/>
                  </a:cubicBezTo>
                  <a:cubicBezTo>
                    <a:pt x="12861" y="12067"/>
                    <a:pt x="16592" y="12098"/>
                    <a:pt x="16591" y="12098"/>
                  </a:cubicBezTo>
                  <a:close/>
                </a:path>
              </a:pathLst>
            </a:custGeom>
            <a:solidFill>
              <a:srgbClr val="977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6286;p62">
              <a:extLst>
                <a:ext uri="{FF2B5EF4-FFF2-40B4-BE49-F238E27FC236}">
                  <a16:creationId xmlns:a16="http://schemas.microsoft.com/office/drawing/2014/main" id="{80807A8C-19D7-4081-9F7E-69516DD1580F}"/>
                </a:ext>
              </a:extLst>
            </p:cNvPr>
            <p:cNvSpPr/>
            <p:nvPr/>
          </p:nvSpPr>
          <p:spPr>
            <a:xfrm>
              <a:off x="6080363" y="3799475"/>
              <a:ext cx="235475" cy="142775"/>
            </a:xfrm>
            <a:custGeom>
              <a:avLst/>
              <a:gdLst/>
              <a:ahLst/>
              <a:cxnLst/>
              <a:rect l="l" t="t" r="r" b="b"/>
              <a:pathLst>
                <a:path w="9419" h="5711" extrusionOk="0">
                  <a:moveTo>
                    <a:pt x="8340" y="3548"/>
                  </a:moveTo>
                  <a:cubicBezTo>
                    <a:pt x="8340" y="3548"/>
                    <a:pt x="5580" y="3618"/>
                    <a:pt x="3093" y="2211"/>
                  </a:cubicBezTo>
                  <a:cubicBezTo>
                    <a:pt x="2078" y="1637"/>
                    <a:pt x="1111" y="817"/>
                    <a:pt x="281" y="1"/>
                  </a:cubicBezTo>
                  <a:cubicBezTo>
                    <a:pt x="210" y="664"/>
                    <a:pt x="113" y="1322"/>
                    <a:pt x="1" y="1974"/>
                  </a:cubicBezTo>
                  <a:cubicBezTo>
                    <a:pt x="733" y="2661"/>
                    <a:pt x="1540" y="3313"/>
                    <a:pt x="2387" y="3796"/>
                  </a:cubicBezTo>
                  <a:cubicBezTo>
                    <a:pt x="5688" y="5679"/>
                    <a:pt x="9419" y="5710"/>
                    <a:pt x="9418" y="5710"/>
                  </a:cubicBezTo>
                  <a:close/>
                </a:path>
              </a:pathLst>
            </a:custGeom>
            <a:solidFill>
              <a:srgbClr val="977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6287;p62">
              <a:extLst>
                <a:ext uri="{FF2B5EF4-FFF2-40B4-BE49-F238E27FC236}">
                  <a16:creationId xmlns:a16="http://schemas.microsoft.com/office/drawing/2014/main" id="{B6052A24-FC2F-43CB-A45E-A24823FB1B1D}"/>
                </a:ext>
              </a:extLst>
            </p:cNvPr>
            <p:cNvSpPr/>
            <p:nvPr/>
          </p:nvSpPr>
          <p:spPr>
            <a:xfrm>
              <a:off x="6137213" y="3280025"/>
              <a:ext cx="882500" cy="1237650"/>
            </a:xfrm>
            <a:custGeom>
              <a:avLst/>
              <a:gdLst/>
              <a:ahLst/>
              <a:cxnLst/>
              <a:rect l="l" t="t" r="r" b="b"/>
              <a:pathLst>
                <a:path w="35300" h="49506" extrusionOk="0">
                  <a:moveTo>
                    <a:pt x="22808" y="31627"/>
                  </a:moveTo>
                  <a:cubicBezTo>
                    <a:pt x="18944" y="31851"/>
                    <a:pt x="14968" y="32662"/>
                    <a:pt x="11160" y="32170"/>
                  </a:cubicBezTo>
                  <a:cubicBezTo>
                    <a:pt x="4865" y="31355"/>
                    <a:pt x="981" y="26614"/>
                    <a:pt x="544" y="20473"/>
                  </a:cubicBezTo>
                  <a:cubicBezTo>
                    <a:pt x="1" y="12829"/>
                    <a:pt x="3416" y="7174"/>
                    <a:pt x="10044" y="4748"/>
                  </a:cubicBezTo>
                  <a:cubicBezTo>
                    <a:pt x="23011" y="1"/>
                    <a:pt x="33935" y="7632"/>
                    <a:pt x="34807" y="22262"/>
                  </a:cubicBezTo>
                  <a:cubicBezTo>
                    <a:pt x="35300" y="30548"/>
                    <a:pt x="34312" y="38652"/>
                    <a:pt x="27316" y="44294"/>
                  </a:cubicBezTo>
                  <a:cubicBezTo>
                    <a:pt x="20962" y="49419"/>
                    <a:pt x="13583" y="49505"/>
                    <a:pt x="6213" y="46757"/>
                  </a:cubicBezTo>
                  <a:cubicBezTo>
                    <a:pt x="2598" y="45408"/>
                    <a:pt x="1917" y="40488"/>
                    <a:pt x="4709" y="37786"/>
                  </a:cubicBezTo>
                  <a:cubicBezTo>
                    <a:pt x="5050" y="37455"/>
                    <a:pt x="5905" y="37569"/>
                    <a:pt x="6512" y="37617"/>
                  </a:cubicBezTo>
                  <a:cubicBezTo>
                    <a:pt x="9870" y="37882"/>
                    <a:pt x="13289" y="38732"/>
                    <a:pt x="16563" y="38346"/>
                  </a:cubicBezTo>
                  <a:cubicBezTo>
                    <a:pt x="20587" y="37867"/>
                    <a:pt x="22841" y="34519"/>
                    <a:pt x="22808" y="31627"/>
                  </a:cubicBezTo>
                  <a:close/>
                  <a:moveTo>
                    <a:pt x="22480" y="19929"/>
                  </a:moveTo>
                  <a:cubicBezTo>
                    <a:pt x="22257" y="15177"/>
                    <a:pt x="20418" y="12967"/>
                    <a:pt x="16819" y="13133"/>
                  </a:cubicBezTo>
                  <a:cubicBezTo>
                    <a:pt x="13995" y="13263"/>
                    <a:pt x="12255" y="15439"/>
                    <a:pt x="12390" y="18672"/>
                  </a:cubicBezTo>
                  <a:cubicBezTo>
                    <a:pt x="12515" y="21664"/>
                    <a:pt x="14727" y="23817"/>
                    <a:pt x="17758" y="23514"/>
                  </a:cubicBezTo>
                  <a:cubicBezTo>
                    <a:pt x="19933" y="23296"/>
                    <a:pt x="22502" y="23163"/>
                    <a:pt x="22480" y="199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6288;p62">
              <a:extLst>
                <a:ext uri="{FF2B5EF4-FFF2-40B4-BE49-F238E27FC236}">
                  <a16:creationId xmlns:a16="http://schemas.microsoft.com/office/drawing/2014/main" id="{BD06F317-24FF-4222-BD7E-E7B614878D67}"/>
                </a:ext>
              </a:extLst>
            </p:cNvPr>
            <p:cNvSpPr/>
            <p:nvPr/>
          </p:nvSpPr>
          <p:spPr>
            <a:xfrm>
              <a:off x="6659813" y="3899400"/>
              <a:ext cx="132925" cy="142875"/>
            </a:xfrm>
            <a:custGeom>
              <a:avLst/>
              <a:gdLst/>
              <a:ahLst/>
              <a:cxnLst/>
              <a:rect l="l" t="t" r="r" b="b"/>
              <a:pathLst>
                <a:path w="5317" h="5715" extrusionOk="0">
                  <a:moveTo>
                    <a:pt x="124" y="2704"/>
                  </a:moveTo>
                  <a:cubicBezTo>
                    <a:pt x="0" y="5715"/>
                    <a:pt x="5317" y="4821"/>
                    <a:pt x="5162" y="2625"/>
                  </a:cubicBezTo>
                  <a:cubicBezTo>
                    <a:pt x="5006" y="428"/>
                    <a:pt x="237" y="1"/>
                    <a:pt x="124" y="2704"/>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6289;p62">
              <a:extLst>
                <a:ext uri="{FF2B5EF4-FFF2-40B4-BE49-F238E27FC236}">
                  <a16:creationId xmlns:a16="http://schemas.microsoft.com/office/drawing/2014/main" id="{9F8A54C0-4A55-45D2-80FE-CE2261490FFB}"/>
                </a:ext>
              </a:extLst>
            </p:cNvPr>
            <p:cNvSpPr/>
            <p:nvPr/>
          </p:nvSpPr>
          <p:spPr>
            <a:xfrm>
              <a:off x="6370213" y="3911025"/>
              <a:ext cx="132975" cy="142825"/>
            </a:xfrm>
            <a:custGeom>
              <a:avLst/>
              <a:gdLst/>
              <a:ahLst/>
              <a:cxnLst/>
              <a:rect l="l" t="t" r="r" b="b"/>
              <a:pathLst>
                <a:path w="5319" h="5713" extrusionOk="0">
                  <a:moveTo>
                    <a:pt x="125" y="2702"/>
                  </a:moveTo>
                  <a:cubicBezTo>
                    <a:pt x="1" y="5712"/>
                    <a:pt x="5318" y="4819"/>
                    <a:pt x="5162" y="2622"/>
                  </a:cubicBezTo>
                  <a:cubicBezTo>
                    <a:pt x="5006" y="425"/>
                    <a:pt x="238" y="0"/>
                    <a:pt x="125" y="2702"/>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6290;p62">
              <a:extLst>
                <a:ext uri="{FF2B5EF4-FFF2-40B4-BE49-F238E27FC236}">
                  <a16:creationId xmlns:a16="http://schemas.microsoft.com/office/drawing/2014/main" id="{BC6E2D93-8D9F-468C-9A86-03549452333F}"/>
                </a:ext>
              </a:extLst>
            </p:cNvPr>
            <p:cNvSpPr/>
            <p:nvPr/>
          </p:nvSpPr>
          <p:spPr>
            <a:xfrm>
              <a:off x="6205763" y="3559075"/>
              <a:ext cx="813975" cy="958625"/>
            </a:xfrm>
            <a:custGeom>
              <a:avLst/>
              <a:gdLst/>
              <a:ahLst/>
              <a:cxnLst/>
              <a:rect l="l" t="t" r="r" b="b"/>
              <a:pathLst>
                <a:path w="32559" h="38345" extrusionOk="0">
                  <a:moveTo>
                    <a:pt x="32066" y="11100"/>
                  </a:moveTo>
                  <a:cubicBezTo>
                    <a:pt x="31806" y="6723"/>
                    <a:pt x="30639" y="2979"/>
                    <a:pt x="28795" y="1"/>
                  </a:cubicBezTo>
                  <a:cubicBezTo>
                    <a:pt x="29991" y="6821"/>
                    <a:pt x="28854" y="14125"/>
                    <a:pt x="25496" y="20100"/>
                  </a:cubicBezTo>
                  <a:cubicBezTo>
                    <a:pt x="22537" y="25361"/>
                    <a:pt x="17651" y="30108"/>
                    <a:pt x="11592" y="31473"/>
                  </a:cubicBezTo>
                  <a:cubicBezTo>
                    <a:pt x="8157" y="32245"/>
                    <a:pt x="3722" y="31814"/>
                    <a:pt x="307" y="29963"/>
                  </a:cubicBezTo>
                  <a:cubicBezTo>
                    <a:pt x="1" y="32287"/>
                    <a:pt x="1100" y="34711"/>
                    <a:pt x="3472" y="35596"/>
                  </a:cubicBezTo>
                  <a:cubicBezTo>
                    <a:pt x="10842" y="38344"/>
                    <a:pt x="18220" y="38258"/>
                    <a:pt x="24575" y="33133"/>
                  </a:cubicBezTo>
                  <a:cubicBezTo>
                    <a:pt x="31570" y="27490"/>
                    <a:pt x="32559" y="19386"/>
                    <a:pt x="32066" y="111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6291;p62">
              <a:extLst>
                <a:ext uri="{FF2B5EF4-FFF2-40B4-BE49-F238E27FC236}">
                  <a16:creationId xmlns:a16="http://schemas.microsoft.com/office/drawing/2014/main" id="{FD968152-C910-4CB8-A523-D2A7B53C2321}"/>
                </a:ext>
              </a:extLst>
            </p:cNvPr>
            <p:cNvSpPr/>
            <p:nvPr/>
          </p:nvSpPr>
          <p:spPr>
            <a:xfrm>
              <a:off x="6557738" y="4094000"/>
              <a:ext cx="499575" cy="173525"/>
            </a:xfrm>
            <a:custGeom>
              <a:avLst/>
              <a:gdLst/>
              <a:ahLst/>
              <a:cxnLst/>
              <a:rect l="l" t="t" r="r" b="b"/>
              <a:pathLst>
                <a:path w="19983" h="6941" extrusionOk="0">
                  <a:moveTo>
                    <a:pt x="16897" y="2228"/>
                  </a:moveTo>
                  <a:cubicBezTo>
                    <a:pt x="16897" y="2228"/>
                    <a:pt x="15197" y="3906"/>
                    <a:pt x="12374" y="4338"/>
                  </a:cubicBezTo>
                  <a:cubicBezTo>
                    <a:pt x="9549" y="4772"/>
                    <a:pt x="6028" y="3879"/>
                    <a:pt x="5181" y="3662"/>
                  </a:cubicBezTo>
                  <a:cubicBezTo>
                    <a:pt x="3488" y="3230"/>
                    <a:pt x="3309" y="1473"/>
                    <a:pt x="2719" y="1611"/>
                  </a:cubicBezTo>
                  <a:cubicBezTo>
                    <a:pt x="2126" y="1753"/>
                    <a:pt x="2593" y="3215"/>
                    <a:pt x="2593" y="3215"/>
                  </a:cubicBezTo>
                  <a:cubicBezTo>
                    <a:pt x="2593" y="3215"/>
                    <a:pt x="967" y="2399"/>
                    <a:pt x="485" y="2765"/>
                  </a:cubicBezTo>
                  <a:cubicBezTo>
                    <a:pt x="120" y="3043"/>
                    <a:pt x="2224" y="4124"/>
                    <a:pt x="2224" y="4124"/>
                  </a:cubicBezTo>
                  <a:cubicBezTo>
                    <a:pt x="2224" y="4124"/>
                    <a:pt x="0" y="4890"/>
                    <a:pt x="246" y="5367"/>
                  </a:cubicBezTo>
                  <a:cubicBezTo>
                    <a:pt x="493" y="5846"/>
                    <a:pt x="2484" y="5271"/>
                    <a:pt x="2484" y="5271"/>
                  </a:cubicBezTo>
                  <a:cubicBezTo>
                    <a:pt x="2484" y="5271"/>
                    <a:pt x="2122" y="6442"/>
                    <a:pt x="2483" y="6689"/>
                  </a:cubicBezTo>
                  <a:cubicBezTo>
                    <a:pt x="2855" y="6941"/>
                    <a:pt x="3610" y="5275"/>
                    <a:pt x="4967" y="5270"/>
                  </a:cubicBezTo>
                  <a:cubicBezTo>
                    <a:pt x="5590" y="5269"/>
                    <a:pt x="9613" y="6498"/>
                    <a:pt x="12797" y="6019"/>
                  </a:cubicBezTo>
                  <a:cubicBezTo>
                    <a:pt x="16556" y="5456"/>
                    <a:pt x="18582" y="4743"/>
                    <a:pt x="19506" y="3173"/>
                  </a:cubicBezTo>
                  <a:cubicBezTo>
                    <a:pt x="19982" y="2363"/>
                    <a:pt x="19890" y="665"/>
                    <a:pt x="17494" y="0"/>
                  </a:cubicBezTo>
                  <a:close/>
                </a:path>
              </a:pathLst>
            </a:custGeom>
            <a:solidFill>
              <a:srgbClr val="977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6292;p62">
              <a:extLst>
                <a:ext uri="{FF2B5EF4-FFF2-40B4-BE49-F238E27FC236}">
                  <a16:creationId xmlns:a16="http://schemas.microsoft.com/office/drawing/2014/main" id="{3FB5AB7C-AD1F-416A-B4A4-6DCF3CA50AEA}"/>
                </a:ext>
              </a:extLst>
            </p:cNvPr>
            <p:cNvSpPr/>
            <p:nvPr/>
          </p:nvSpPr>
          <p:spPr>
            <a:xfrm>
              <a:off x="6777863" y="4094050"/>
              <a:ext cx="279525" cy="155275"/>
            </a:xfrm>
            <a:custGeom>
              <a:avLst/>
              <a:gdLst/>
              <a:ahLst/>
              <a:cxnLst/>
              <a:rect l="l" t="t" r="r" b="b"/>
              <a:pathLst>
                <a:path w="11181" h="6211" extrusionOk="0">
                  <a:moveTo>
                    <a:pt x="8692" y="0"/>
                  </a:moveTo>
                  <a:lnTo>
                    <a:pt x="8092" y="2225"/>
                  </a:lnTo>
                  <a:cubicBezTo>
                    <a:pt x="8092" y="2225"/>
                    <a:pt x="6392" y="3903"/>
                    <a:pt x="3569" y="4334"/>
                  </a:cubicBezTo>
                  <a:cubicBezTo>
                    <a:pt x="3204" y="4391"/>
                    <a:pt x="2828" y="4423"/>
                    <a:pt x="2448" y="4441"/>
                  </a:cubicBezTo>
                  <a:cubicBezTo>
                    <a:pt x="1655" y="4992"/>
                    <a:pt x="838" y="5500"/>
                    <a:pt x="0" y="5953"/>
                  </a:cubicBezTo>
                  <a:cubicBezTo>
                    <a:pt x="1283" y="6123"/>
                    <a:pt x="2706" y="6211"/>
                    <a:pt x="3993" y="6017"/>
                  </a:cubicBezTo>
                  <a:cubicBezTo>
                    <a:pt x="7753" y="5454"/>
                    <a:pt x="9778" y="4741"/>
                    <a:pt x="10703" y="3171"/>
                  </a:cubicBezTo>
                  <a:cubicBezTo>
                    <a:pt x="11180" y="2362"/>
                    <a:pt x="11087" y="665"/>
                    <a:pt x="8692" y="0"/>
                  </a:cubicBezTo>
                  <a:close/>
                </a:path>
              </a:pathLst>
            </a:custGeom>
            <a:solidFill>
              <a:srgbClr val="977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6293;p62">
              <a:extLst>
                <a:ext uri="{FF2B5EF4-FFF2-40B4-BE49-F238E27FC236}">
                  <a16:creationId xmlns:a16="http://schemas.microsoft.com/office/drawing/2014/main" id="{DDB567E8-5834-430D-8B57-5A9A068B7C90}"/>
                </a:ext>
              </a:extLst>
            </p:cNvPr>
            <p:cNvSpPr/>
            <p:nvPr/>
          </p:nvSpPr>
          <p:spPr>
            <a:xfrm>
              <a:off x="6546238" y="3979050"/>
              <a:ext cx="80625" cy="46100"/>
            </a:xfrm>
            <a:custGeom>
              <a:avLst/>
              <a:gdLst/>
              <a:ahLst/>
              <a:cxnLst/>
              <a:rect l="l" t="t" r="r" b="b"/>
              <a:pathLst>
                <a:path w="3225" h="1844" extrusionOk="0">
                  <a:moveTo>
                    <a:pt x="232" y="0"/>
                  </a:moveTo>
                  <a:cubicBezTo>
                    <a:pt x="104" y="0"/>
                    <a:pt x="0" y="104"/>
                    <a:pt x="0" y="232"/>
                  </a:cubicBezTo>
                  <a:cubicBezTo>
                    <a:pt x="0" y="1120"/>
                    <a:pt x="722" y="1844"/>
                    <a:pt x="1611" y="1844"/>
                  </a:cubicBezTo>
                  <a:cubicBezTo>
                    <a:pt x="2500" y="1844"/>
                    <a:pt x="3224" y="1120"/>
                    <a:pt x="3222" y="232"/>
                  </a:cubicBezTo>
                  <a:cubicBezTo>
                    <a:pt x="3222" y="104"/>
                    <a:pt x="3120" y="0"/>
                    <a:pt x="2991" y="0"/>
                  </a:cubicBezTo>
                  <a:cubicBezTo>
                    <a:pt x="2862" y="0"/>
                    <a:pt x="2760" y="104"/>
                    <a:pt x="2760" y="232"/>
                  </a:cubicBezTo>
                  <a:cubicBezTo>
                    <a:pt x="2760" y="864"/>
                    <a:pt x="2244" y="1380"/>
                    <a:pt x="1611" y="1380"/>
                  </a:cubicBezTo>
                  <a:cubicBezTo>
                    <a:pt x="978" y="1380"/>
                    <a:pt x="463" y="864"/>
                    <a:pt x="463" y="232"/>
                  </a:cubicBezTo>
                  <a:cubicBezTo>
                    <a:pt x="463" y="104"/>
                    <a:pt x="360" y="0"/>
                    <a:pt x="23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6294;p62">
              <a:extLst>
                <a:ext uri="{FF2B5EF4-FFF2-40B4-BE49-F238E27FC236}">
                  <a16:creationId xmlns:a16="http://schemas.microsoft.com/office/drawing/2014/main" id="{328BF6BF-6349-4AED-899D-E55EC5BE99F8}"/>
                </a:ext>
              </a:extLst>
            </p:cNvPr>
            <p:cNvSpPr/>
            <p:nvPr/>
          </p:nvSpPr>
          <p:spPr>
            <a:xfrm>
              <a:off x="6634938" y="3896650"/>
              <a:ext cx="65825" cy="56875"/>
            </a:xfrm>
            <a:custGeom>
              <a:avLst/>
              <a:gdLst/>
              <a:ahLst/>
              <a:cxnLst/>
              <a:rect l="l" t="t" r="r" b="b"/>
              <a:pathLst>
                <a:path w="2633" h="2275" extrusionOk="0">
                  <a:moveTo>
                    <a:pt x="2116" y="0"/>
                  </a:moveTo>
                  <a:cubicBezTo>
                    <a:pt x="2057" y="0"/>
                    <a:pt x="1998" y="22"/>
                    <a:pt x="1952" y="66"/>
                  </a:cubicBezTo>
                  <a:lnTo>
                    <a:pt x="89" y="1877"/>
                  </a:lnTo>
                  <a:cubicBezTo>
                    <a:pt x="21" y="1942"/>
                    <a:pt x="0" y="2043"/>
                    <a:pt x="35" y="2130"/>
                  </a:cubicBezTo>
                  <a:cubicBezTo>
                    <a:pt x="71" y="2217"/>
                    <a:pt x="155" y="2274"/>
                    <a:pt x="249" y="2274"/>
                  </a:cubicBezTo>
                  <a:lnTo>
                    <a:pt x="2398" y="2274"/>
                  </a:lnTo>
                  <a:cubicBezTo>
                    <a:pt x="2525" y="2274"/>
                    <a:pt x="2629" y="2171"/>
                    <a:pt x="2632" y="2043"/>
                  </a:cubicBezTo>
                  <a:cubicBezTo>
                    <a:pt x="2632" y="1914"/>
                    <a:pt x="2529" y="1811"/>
                    <a:pt x="2401" y="1811"/>
                  </a:cubicBezTo>
                  <a:lnTo>
                    <a:pt x="823" y="1811"/>
                  </a:lnTo>
                  <a:lnTo>
                    <a:pt x="2277" y="398"/>
                  </a:lnTo>
                  <a:cubicBezTo>
                    <a:pt x="2368" y="308"/>
                    <a:pt x="2370" y="161"/>
                    <a:pt x="2281" y="69"/>
                  </a:cubicBezTo>
                  <a:cubicBezTo>
                    <a:pt x="2236" y="23"/>
                    <a:pt x="2176" y="0"/>
                    <a:pt x="211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6295;p62">
              <a:extLst>
                <a:ext uri="{FF2B5EF4-FFF2-40B4-BE49-F238E27FC236}">
                  <a16:creationId xmlns:a16="http://schemas.microsoft.com/office/drawing/2014/main" id="{B3CAE038-CE6D-4FB0-93CE-A002CEA5C8EB}"/>
                </a:ext>
              </a:extLst>
            </p:cNvPr>
            <p:cNvSpPr/>
            <p:nvPr/>
          </p:nvSpPr>
          <p:spPr>
            <a:xfrm>
              <a:off x="6457413" y="3896625"/>
              <a:ext cx="62250" cy="56900"/>
            </a:xfrm>
            <a:custGeom>
              <a:avLst/>
              <a:gdLst/>
              <a:ahLst/>
              <a:cxnLst/>
              <a:rect l="l" t="t" r="r" b="b"/>
              <a:pathLst>
                <a:path w="2490" h="2276" extrusionOk="0">
                  <a:moveTo>
                    <a:pt x="447" y="1"/>
                  </a:moveTo>
                  <a:cubicBezTo>
                    <a:pt x="388" y="1"/>
                    <a:pt x="329" y="23"/>
                    <a:pt x="284" y="68"/>
                  </a:cubicBezTo>
                  <a:cubicBezTo>
                    <a:pt x="194" y="158"/>
                    <a:pt x="193" y="304"/>
                    <a:pt x="283" y="396"/>
                  </a:cubicBezTo>
                  <a:lnTo>
                    <a:pt x="1684" y="1812"/>
                  </a:lnTo>
                  <a:lnTo>
                    <a:pt x="232" y="1812"/>
                  </a:lnTo>
                  <a:cubicBezTo>
                    <a:pt x="104" y="1812"/>
                    <a:pt x="0" y="1915"/>
                    <a:pt x="0" y="2044"/>
                  </a:cubicBezTo>
                  <a:cubicBezTo>
                    <a:pt x="0" y="2172"/>
                    <a:pt x="104" y="2275"/>
                    <a:pt x="232" y="2275"/>
                  </a:cubicBezTo>
                  <a:lnTo>
                    <a:pt x="2238" y="2275"/>
                  </a:lnTo>
                  <a:cubicBezTo>
                    <a:pt x="2332" y="2275"/>
                    <a:pt x="2416" y="2219"/>
                    <a:pt x="2454" y="2133"/>
                  </a:cubicBezTo>
                  <a:cubicBezTo>
                    <a:pt x="2489" y="2046"/>
                    <a:pt x="2469" y="1947"/>
                    <a:pt x="2404" y="1880"/>
                  </a:cubicBezTo>
                  <a:lnTo>
                    <a:pt x="612" y="69"/>
                  </a:lnTo>
                  <a:cubicBezTo>
                    <a:pt x="567" y="24"/>
                    <a:pt x="507" y="1"/>
                    <a:pt x="44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6296;p62">
              <a:extLst>
                <a:ext uri="{FF2B5EF4-FFF2-40B4-BE49-F238E27FC236}">
                  <a16:creationId xmlns:a16="http://schemas.microsoft.com/office/drawing/2014/main" id="{33D682B6-06DC-45AA-BB78-56B66E454590}"/>
                </a:ext>
              </a:extLst>
            </p:cNvPr>
            <p:cNvSpPr/>
            <p:nvPr/>
          </p:nvSpPr>
          <p:spPr>
            <a:xfrm>
              <a:off x="6183438" y="3424375"/>
              <a:ext cx="481325" cy="518775"/>
            </a:xfrm>
            <a:custGeom>
              <a:avLst/>
              <a:gdLst/>
              <a:ahLst/>
              <a:cxnLst/>
              <a:rect l="l" t="t" r="r" b="b"/>
              <a:pathLst>
                <a:path w="19253" h="20751" extrusionOk="0">
                  <a:moveTo>
                    <a:pt x="15424" y="0"/>
                  </a:moveTo>
                  <a:cubicBezTo>
                    <a:pt x="10976" y="0"/>
                    <a:pt x="6712" y="1863"/>
                    <a:pt x="4093" y="5080"/>
                  </a:cubicBezTo>
                  <a:cubicBezTo>
                    <a:pt x="499" y="9495"/>
                    <a:pt x="0" y="15826"/>
                    <a:pt x="2905" y="20137"/>
                  </a:cubicBezTo>
                  <a:cubicBezTo>
                    <a:pt x="3175" y="20537"/>
                    <a:pt x="3614" y="20751"/>
                    <a:pt x="4060" y="20751"/>
                  </a:cubicBezTo>
                  <a:cubicBezTo>
                    <a:pt x="4327" y="20751"/>
                    <a:pt x="4598" y="20674"/>
                    <a:pt x="4835" y="20511"/>
                  </a:cubicBezTo>
                  <a:cubicBezTo>
                    <a:pt x="5471" y="20083"/>
                    <a:pt x="5640" y="19219"/>
                    <a:pt x="5211" y="18582"/>
                  </a:cubicBezTo>
                  <a:cubicBezTo>
                    <a:pt x="3291" y="15736"/>
                    <a:pt x="3033" y="10785"/>
                    <a:pt x="6250" y="6834"/>
                  </a:cubicBezTo>
                  <a:cubicBezTo>
                    <a:pt x="8342" y="4265"/>
                    <a:pt x="11782" y="2777"/>
                    <a:pt x="15398" y="2777"/>
                  </a:cubicBezTo>
                  <a:cubicBezTo>
                    <a:pt x="16106" y="2777"/>
                    <a:pt x="16820" y="2834"/>
                    <a:pt x="17532" y="2951"/>
                  </a:cubicBezTo>
                  <a:cubicBezTo>
                    <a:pt x="17607" y="2963"/>
                    <a:pt x="17682" y="2969"/>
                    <a:pt x="17755" y="2969"/>
                  </a:cubicBezTo>
                  <a:cubicBezTo>
                    <a:pt x="18427" y="2969"/>
                    <a:pt x="19016" y="2486"/>
                    <a:pt x="19129" y="1804"/>
                  </a:cubicBezTo>
                  <a:cubicBezTo>
                    <a:pt x="19253" y="1045"/>
                    <a:pt x="18738" y="332"/>
                    <a:pt x="17982" y="207"/>
                  </a:cubicBezTo>
                  <a:cubicBezTo>
                    <a:pt x="17129" y="68"/>
                    <a:pt x="16273" y="0"/>
                    <a:pt x="15424"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6297;p62">
              <a:extLst>
                <a:ext uri="{FF2B5EF4-FFF2-40B4-BE49-F238E27FC236}">
                  <a16:creationId xmlns:a16="http://schemas.microsoft.com/office/drawing/2014/main" id="{FE3BC52E-5D04-4CD4-B976-63120957AA0B}"/>
                </a:ext>
              </a:extLst>
            </p:cNvPr>
            <p:cNvSpPr/>
            <p:nvPr/>
          </p:nvSpPr>
          <p:spPr>
            <a:xfrm>
              <a:off x="6686888" y="3447425"/>
              <a:ext cx="178925" cy="181775"/>
            </a:xfrm>
            <a:custGeom>
              <a:avLst/>
              <a:gdLst/>
              <a:ahLst/>
              <a:cxnLst/>
              <a:rect l="l" t="t" r="r" b="b"/>
              <a:pathLst>
                <a:path w="7157" h="7271" extrusionOk="0">
                  <a:moveTo>
                    <a:pt x="1589" y="1"/>
                  </a:moveTo>
                  <a:cubicBezTo>
                    <a:pt x="1113" y="1"/>
                    <a:pt x="649" y="246"/>
                    <a:pt x="389" y="686"/>
                  </a:cubicBezTo>
                  <a:cubicBezTo>
                    <a:pt x="0" y="1347"/>
                    <a:pt x="221" y="2199"/>
                    <a:pt x="883" y="2589"/>
                  </a:cubicBezTo>
                  <a:cubicBezTo>
                    <a:pt x="2427" y="3497"/>
                    <a:pt x="3670" y="4888"/>
                    <a:pt x="4293" y="6407"/>
                  </a:cubicBezTo>
                  <a:cubicBezTo>
                    <a:pt x="4514" y="6944"/>
                    <a:pt x="5033" y="7270"/>
                    <a:pt x="5579" y="7270"/>
                  </a:cubicBezTo>
                  <a:cubicBezTo>
                    <a:pt x="5755" y="7270"/>
                    <a:pt x="5934" y="7237"/>
                    <a:pt x="6106" y="7166"/>
                  </a:cubicBezTo>
                  <a:cubicBezTo>
                    <a:pt x="6816" y="6874"/>
                    <a:pt x="7156" y="6062"/>
                    <a:pt x="6865" y="5352"/>
                  </a:cubicBezTo>
                  <a:cubicBezTo>
                    <a:pt x="6016" y="3285"/>
                    <a:pt x="4349" y="1404"/>
                    <a:pt x="2292" y="193"/>
                  </a:cubicBezTo>
                  <a:cubicBezTo>
                    <a:pt x="2071" y="63"/>
                    <a:pt x="1828" y="1"/>
                    <a:pt x="1589"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4" name="Google Shape;6759;p63">
            <a:extLst>
              <a:ext uri="{FF2B5EF4-FFF2-40B4-BE49-F238E27FC236}">
                <a16:creationId xmlns:a16="http://schemas.microsoft.com/office/drawing/2014/main" id="{B3E51A5C-96B0-432A-9D69-89FB6B48E266}"/>
              </a:ext>
            </a:extLst>
          </p:cNvPr>
          <p:cNvGrpSpPr/>
          <p:nvPr/>
        </p:nvGrpSpPr>
        <p:grpSpPr>
          <a:xfrm>
            <a:off x="647628" y="3802556"/>
            <a:ext cx="653225" cy="702100"/>
            <a:chOff x="6897400" y="3081200"/>
            <a:chExt cx="653225" cy="702100"/>
          </a:xfrm>
        </p:grpSpPr>
        <p:sp>
          <p:nvSpPr>
            <p:cNvPr id="145" name="Google Shape;6760;p63">
              <a:extLst>
                <a:ext uri="{FF2B5EF4-FFF2-40B4-BE49-F238E27FC236}">
                  <a16:creationId xmlns:a16="http://schemas.microsoft.com/office/drawing/2014/main" id="{23B0BBAA-5416-4507-97EF-FF69F6181C11}"/>
                </a:ext>
              </a:extLst>
            </p:cNvPr>
            <p:cNvSpPr/>
            <p:nvPr/>
          </p:nvSpPr>
          <p:spPr>
            <a:xfrm>
              <a:off x="7054775" y="3516100"/>
              <a:ext cx="279725" cy="178775"/>
            </a:xfrm>
            <a:custGeom>
              <a:avLst/>
              <a:gdLst/>
              <a:ahLst/>
              <a:cxnLst/>
              <a:rect l="l" t="t" r="r" b="b"/>
              <a:pathLst>
                <a:path w="11189" h="7151" extrusionOk="0">
                  <a:moveTo>
                    <a:pt x="1" y="0"/>
                  </a:moveTo>
                  <a:lnTo>
                    <a:pt x="1" y="7150"/>
                  </a:lnTo>
                  <a:lnTo>
                    <a:pt x="11188" y="7150"/>
                  </a:lnTo>
                  <a:lnTo>
                    <a:pt x="111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6761;p63">
              <a:extLst>
                <a:ext uri="{FF2B5EF4-FFF2-40B4-BE49-F238E27FC236}">
                  <a16:creationId xmlns:a16="http://schemas.microsoft.com/office/drawing/2014/main" id="{F68ED438-E946-4794-8453-C49B01D9A5C5}"/>
                </a:ext>
              </a:extLst>
            </p:cNvPr>
            <p:cNvSpPr/>
            <p:nvPr/>
          </p:nvSpPr>
          <p:spPr>
            <a:xfrm>
              <a:off x="7162050" y="3139250"/>
              <a:ext cx="329850" cy="644050"/>
            </a:xfrm>
            <a:custGeom>
              <a:avLst/>
              <a:gdLst/>
              <a:ahLst/>
              <a:cxnLst/>
              <a:rect l="l" t="t" r="r" b="b"/>
              <a:pathLst>
                <a:path w="13194" h="25762" extrusionOk="0">
                  <a:moveTo>
                    <a:pt x="0" y="1"/>
                  </a:moveTo>
                  <a:lnTo>
                    <a:pt x="0" y="10134"/>
                  </a:lnTo>
                  <a:lnTo>
                    <a:pt x="1306" y="11438"/>
                  </a:lnTo>
                  <a:lnTo>
                    <a:pt x="5807" y="23441"/>
                  </a:lnTo>
                  <a:cubicBezTo>
                    <a:pt x="6346" y="24874"/>
                    <a:pt x="7707" y="25762"/>
                    <a:pt x="9155" y="25762"/>
                  </a:cubicBezTo>
                  <a:cubicBezTo>
                    <a:pt x="9572" y="25762"/>
                    <a:pt x="9997" y="25689"/>
                    <a:pt x="10410" y="25533"/>
                  </a:cubicBezTo>
                  <a:cubicBezTo>
                    <a:pt x="12257" y="24837"/>
                    <a:pt x="13194" y="22776"/>
                    <a:pt x="12502" y="20929"/>
                  </a:cubicBezTo>
                  <a:lnTo>
                    <a:pt x="46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6762;p63">
              <a:extLst>
                <a:ext uri="{FF2B5EF4-FFF2-40B4-BE49-F238E27FC236}">
                  <a16:creationId xmlns:a16="http://schemas.microsoft.com/office/drawing/2014/main" id="{F3D2BEB6-69B5-4CAE-97CF-4F13D63345AA}"/>
                </a:ext>
              </a:extLst>
            </p:cNvPr>
            <p:cNvSpPr/>
            <p:nvPr/>
          </p:nvSpPr>
          <p:spPr>
            <a:xfrm>
              <a:off x="6897400" y="3081200"/>
              <a:ext cx="380975" cy="702075"/>
            </a:xfrm>
            <a:custGeom>
              <a:avLst/>
              <a:gdLst/>
              <a:ahLst/>
              <a:cxnLst/>
              <a:rect l="l" t="t" r="r" b="b"/>
              <a:pathLst>
                <a:path w="15239" h="28083" extrusionOk="0">
                  <a:moveTo>
                    <a:pt x="11890" y="0"/>
                  </a:moveTo>
                  <a:cubicBezTo>
                    <a:pt x="10398" y="0"/>
                    <a:pt x="9065" y="925"/>
                    <a:pt x="8541" y="2320"/>
                  </a:cubicBezTo>
                  <a:lnTo>
                    <a:pt x="694" y="23251"/>
                  </a:lnTo>
                  <a:cubicBezTo>
                    <a:pt x="1" y="25099"/>
                    <a:pt x="938" y="27160"/>
                    <a:pt x="2785" y="27854"/>
                  </a:cubicBezTo>
                  <a:cubicBezTo>
                    <a:pt x="3199" y="28009"/>
                    <a:pt x="3623" y="28082"/>
                    <a:pt x="4039" y="28082"/>
                  </a:cubicBezTo>
                  <a:cubicBezTo>
                    <a:pt x="5487" y="28082"/>
                    <a:pt x="6850" y="27197"/>
                    <a:pt x="7389" y="25763"/>
                  </a:cubicBezTo>
                  <a:lnTo>
                    <a:pt x="11890" y="13758"/>
                  </a:lnTo>
                  <a:lnTo>
                    <a:pt x="11890" y="10475"/>
                  </a:lnTo>
                  <a:cubicBezTo>
                    <a:pt x="11890" y="7423"/>
                    <a:pt x="13092" y="4493"/>
                    <a:pt x="15238" y="2323"/>
                  </a:cubicBezTo>
                  <a:cubicBezTo>
                    <a:pt x="14715" y="925"/>
                    <a:pt x="13381" y="0"/>
                    <a:pt x="118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6763;p63">
              <a:extLst>
                <a:ext uri="{FF2B5EF4-FFF2-40B4-BE49-F238E27FC236}">
                  <a16:creationId xmlns:a16="http://schemas.microsoft.com/office/drawing/2014/main" id="{2568187C-E893-407F-8F56-288463FB569F}"/>
                </a:ext>
              </a:extLst>
            </p:cNvPr>
            <p:cNvSpPr/>
            <p:nvPr/>
          </p:nvSpPr>
          <p:spPr>
            <a:xfrm>
              <a:off x="7040825" y="3358075"/>
              <a:ext cx="82950" cy="66100"/>
            </a:xfrm>
            <a:custGeom>
              <a:avLst/>
              <a:gdLst/>
              <a:ahLst/>
              <a:cxnLst/>
              <a:rect l="l" t="t" r="r" b="b"/>
              <a:pathLst>
                <a:path w="3318" h="2644" extrusionOk="0">
                  <a:moveTo>
                    <a:pt x="1659" y="0"/>
                  </a:moveTo>
                  <a:cubicBezTo>
                    <a:pt x="743" y="0"/>
                    <a:pt x="0" y="592"/>
                    <a:pt x="0" y="1322"/>
                  </a:cubicBezTo>
                  <a:cubicBezTo>
                    <a:pt x="0" y="2053"/>
                    <a:pt x="743" y="2643"/>
                    <a:pt x="1659" y="2643"/>
                  </a:cubicBezTo>
                  <a:cubicBezTo>
                    <a:pt x="2575" y="2643"/>
                    <a:pt x="3318" y="2053"/>
                    <a:pt x="3318" y="1322"/>
                  </a:cubicBezTo>
                  <a:cubicBezTo>
                    <a:pt x="3318" y="592"/>
                    <a:pt x="2575" y="0"/>
                    <a:pt x="1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6764;p63">
              <a:extLst>
                <a:ext uri="{FF2B5EF4-FFF2-40B4-BE49-F238E27FC236}">
                  <a16:creationId xmlns:a16="http://schemas.microsoft.com/office/drawing/2014/main" id="{F4F1C619-4B0C-4424-86F1-EF868BE5E517}"/>
                </a:ext>
              </a:extLst>
            </p:cNvPr>
            <p:cNvSpPr/>
            <p:nvPr/>
          </p:nvSpPr>
          <p:spPr>
            <a:xfrm>
              <a:off x="7265550" y="3358075"/>
              <a:ext cx="82975" cy="66100"/>
            </a:xfrm>
            <a:custGeom>
              <a:avLst/>
              <a:gdLst/>
              <a:ahLst/>
              <a:cxnLst/>
              <a:rect l="l" t="t" r="r" b="b"/>
              <a:pathLst>
                <a:path w="3319" h="2644" extrusionOk="0">
                  <a:moveTo>
                    <a:pt x="1660" y="0"/>
                  </a:moveTo>
                  <a:cubicBezTo>
                    <a:pt x="743" y="0"/>
                    <a:pt x="1" y="592"/>
                    <a:pt x="1" y="1322"/>
                  </a:cubicBezTo>
                  <a:cubicBezTo>
                    <a:pt x="1" y="2053"/>
                    <a:pt x="743" y="2643"/>
                    <a:pt x="1660" y="2643"/>
                  </a:cubicBezTo>
                  <a:cubicBezTo>
                    <a:pt x="2575" y="2643"/>
                    <a:pt x="3319" y="2053"/>
                    <a:pt x="3319" y="1322"/>
                  </a:cubicBezTo>
                  <a:cubicBezTo>
                    <a:pt x="3319" y="592"/>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6765;p63">
              <a:extLst>
                <a:ext uri="{FF2B5EF4-FFF2-40B4-BE49-F238E27FC236}">
                  <a16:creationId xmlns:a16="http://schemas.microsoft.com/office/drawing/2014/main" id="{AE7075B8-E374-4090-82B7-8B9F54335DAE}"/>
                </a:ext>
              </a:extLst>
            </p:cNvPr>
            <p:cNvSpPr/>
            <p:nvPr/>
          </p:nvSpPr>
          <p:spPr>
            <a:xfrm>
              <a:off x="7095825" y="3331825"/>
              <a:ext cx="21200" cy="38200"/>
            </a:xfrm>
            <a:custGeom>
              <a:avLst/>
              <a:gdLst/>
              <a:ahLst/>
              <a:cxnLst/>
              <a:rect l="l" t="t" r="r" b="b"/>
              <a:pathLst>
                <a:path w="848" h="1528" extrusionOk="0">
                  <a:moveTo>
                    <a:pt x="424" y="0"/>
                  </a:moveTo>
                  <a:cubicBezTo>
                    <a:pt x="192" y="0"/>
                    <a:pt x="0" y="191"/>
                    <a:pt x="0" y="424"/>
                  </a:cubicBezTo>
                  <a:lnTo>
                    <a:pt x="0" y="1103"/>
                  </a:lnTo>
                  <a:cubicBezTo>
                    <a:pt x="0" y="1336"/>
                    <a:pt x="192" y="1527"/>
                    <a:pt x="424" y="1527"/>
                  </a:cubicBezTo>
                  <a:cubicBezTo>
                    <a:pt x="658" y="1527"/>
                    <a:pt x="848" y="1336"/>
                    <a:pt x="848" y="1103"/>
                  </a:cubicBezTo>
                  <a:lnTo>
                    <a:pt x="848" y="424"/>
                  </a:lnTo>
                  <a:cubicBezTo>
                    <a:pt x="848" y="190"/>
                    <a:pt x="660"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6766;p63">
              <a:extLst>
                <a:ext uri="{FF2B5EF4-FFF2-40B4-BE49-F238E27FC236}">
                  <a16:creationId xmlns:a16="http://schemas.microsoft.com/office/drawing/2014/main" id="{626C9C4C-9832-4DE5-8051-5F79896F8F80}"/>
                </a:ext>
              </a:extLst>
            </p:cNvPr>
            <p:cNvSpPr/>
            <p:nvPr/>
          </p:nvSpPr>
          <p:spPr>
            <a:xfrm>
              <a:off x="7272275" y="3331825"/>
              <a:ext cx="21200" cy="38200"/>
            </a:xfrm>
            <a:custGeom>
              <a:avLst/>
              <a:gdLst/>
              <a:ahLst/>
              <a:cxnLst/>
              <a:rect l="l" t="t" r="r" b="b"/>
              <a:pathLst>
                <a:path w="848" h="1528" extrusionOk="0">
                  <a:moveTo>
                    <a:pt x="424" y="0"/>
                  </a:moveTo>
                  <a:cubicBezTo>
                    <a:pt x="191" y="0"/>
                    <a:pt x="0" y="191"/>
                    <a:pt x="0" y="424"/>
                  </a:cubicBezTo>
                  <a:lnTo>
                    <a:pt x="0" y="1103"/>
                  </a:lnTo>
                  <a:cubicBezTo>
                    <a:pt x="0" y="1336"/>
                    <a:pt x="191" y="1527"/>
                    <a:pt x="424" y="1527"/>
                  </a:cubicBezTo>
                  <a:cubicBezTo>
                    <a:pt x="658" y="1527"/>
                    <a:pt x="848" y="1336"/>
                    <a:pt x="848" y="1103"/>
                  </a:cubicBezTo>
                  <a:lnTo>
                    <a:pt x="848" y="424"/>
                  </a:lnTo>
                  <a:cubicBezTo>
                    <a:pt x="848" y="190"/>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6767;p63">
              <a:extLst>
                <a:ext uri="{FF2B5EF4-FFF2-40B4-BE49-F238E27FC236}">
                  <a16:creationId xmlns:a16="http://schemas.microsoft.com/office/drawing/2014/main" id="{BCEC241C-D1FD-4516-863D-1DD9FDDDB0D7}"/>
                </a:ext>
              </a:extLst>
            </p:cNvPr>
            <p:cNvSpPr/>
            <p:nvPr/>
          </p:nvSpPr>
          <p:spPr>
            <a:xfrm>
              <a:off x="7159550" y="3348250"/>
              <a:ext cx="70200" cy="31825"/>
            </a:xfrm>
            <a:custGeom>
              <a:avLst/>
              <a:gdLst/>
              <a:ahLst/>
              <a:cxnLst/>
              <a:rect l="l" t="t" r="r" b="b"/>
              <a:pathLst>
                <a:path w="2808" h="1273" extrusionOk="0">
                  <a:moveTo>
                    <a:pt x="2337" y="1"/>
                  </a:moveTo>
                  <a:cubicBezTo>
                    <a:pt x="2218" y="1"/>
                    <a:pt x="2100" y="50"/>
                    <a:pt x="2016" y="146"/>
                  </a:cubicBezTo>
                  <a:cubicBezTo>
                    <a:pt x="1861" y="324"/>
                    <a:pt x="1638" y="425"/>
                    <a:pt x="1406" y="425"/>
                  </a:cubicBezTo>
                  <a:cubicBezTo>
                    <a:pt x="1172" y="425"/>
                    <a:pt x="949" y="323"/>
                    <a:pt x="795" y="146"/>
                  </a:cubicBezTo>
                  <a:cubicBezTo>
                    <a:pt x="711" y="51"/>
                    <a:pt x="592" y="2"/>
                    <a:pt x="474" y="2"/>
                  </a:cubicBezTo>
                  <a:cubicBezTo>
                    <a:pt x="376" y="2"/>
                    <a:pt x="277" y="35"/>
                    <a:pt x="198" y="105"/>
                  </a:cubicBezTo>
                  <a:cubicBezTo>
                    <a:pt x="21" y="260"/>
                    <a:pt x="1" y="527"/>
                    <a:pt x="156" y="704"/>
                  </a:cubicBezTo>
                  <a:cubicBezTo>
                    <a:pt x="472" y="1064"/>
                    <a:pt x="926" y="1272"/>
                    <a:pt x="1406" y="1272"/>
                  </a:cubicBezTo>
                  <a:cubicBezTo>
                    <a:pt x="1885" y="1272"/>
                    <a:pt x="2341" y="1064"/>
                    <a:pt x="2655" y="704"/>
                  </a:cubicBezTo>
                  <a:cubicBezTo>
                    <a:pt x="2807" y="527"/>
                    <a:pt x="2790" y="260"/>
                    <a:pt x="2614" y="105"/>
                  </a:cubicBezTo>
                  <a:cubicBezTo>
                    <a:pt x="2534" y="35"/>
                    <a:pt x="2436" y="1"/>
                    <a:pt x="233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6768;p63">
              <a:extLst>
                <a:ext uri="{FF2B5EF4-FFF2-40B4-BE49-F238E27FC236}">
                  <a16:creationId xmlns:a16="http://schemas.microsoft.com/office/drawing/2014/main" id="{85F1EE08-C083-49CA-8F6C-1CD438160921}"/>
                </a:ext>
              </a:extLst>
            </p:cNvPr>
            <p:cNvSpPr/>
            <p:nvPr/>
          </p:nvSpPr>
          <p:spPr>
            <a:xfrm>
              <a:off x="7416525" y="3320150"/>
              <a:ext cx="66200" cy="334675"/>
            </a:xfrm>
            <a:custGeom>
              <a:avLst/>
              <a:gdLst/>
              <a:ahLst/>
              <a:cxnLst/>
              <a:rect l="l" t="t" r="r" b="b"/>
              <a:pathLst>
                <a:path w="2648" h="13387" extrusionOk="0">
                  <a:moveTo>
                    <a:pt x="794" y="1"/>
                  </a:moveTo>
                  <a:cubicBezTo>
                    <a:pt x="356" y="1"/>
                    <a:pt x="0" y="357"/>
                    <a:pt x="0" y="795"/>
                  </a:cubicBezTo>
                  <a:lnTo>
                    <a:pt x="0" y="12463"/>
                  </a:lnTo>
                  <a:cubicBezTo>
                    <a:pt x="0" y="12706"/>
                    <a:pt x="98" y="12942"/>
                    <a:pt x="272" y="13117"/>
                  </a:cubicBezTo>
                  <a:cubicBezTo>
                    <a:pt x="445" y="13291"/>
                    <a:pt x="679" y="13387"/>
                    <a:pt x="925" y="13387"/>
                  </a:cubicBezTo>
                  <a:lnTo>
                    <a:pt x="1725" y="13387"/>
                  </a:lnTo>
                  <a:cubicBezTo>
                    <a:pt x="2235" y="13387"/>
                    <a:pt x="2647" y="12975"/>
                    <a:pt x="2647" y="12465"/>
                  </a:cubicBezTo>
                  <a:lnTo>
                    <a:pt x="2647" y="796"/>
                  </a:lnTo>
                  <a:cubicBezTo>
                    <a:pt x="2647" y="357"/>
                    <a:pt x="2292" y="1"/>
                    <a:pt x="1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6769;p63">
              <a:extLst>
                <a:ext uri="{FF2B5EF4-FFF2-40B4-BE49-F238E27FC236}">
                  <a16:creationId xmlns:a16="http://schemas.microsoft.com/office/drawing/2014/main" id="{7E99E170-A334-4528-813E-CAFE0949F4CB}"/>
                </a:ext>
              </a:extLst>
            </p:cNvPr>
            <p:cNvSpPr/>
            <p:nvPr/>
          </p:nvSpPr>
          <p:spPr>
            <a:xfrm>
              <a:off x="7336825" y="3354875"/>
              <a:ext cx="213800" cy="163575"/>
            </a:xfrm>
            <a:custGeom>
              <a:avLst/>
              <a:gdLst/>
              <a:ahLst/>
              <a:cxnLst/>
              <a:rect l="l" t="t" r="r" b="b"/>
              <a:pathLst>
                <a:path w="8552" h="6543" extrusionOk="0">
                  <a:moveTo>
                    <a:pt x="7577" y="0"/>
                  </a:moveTo>
                  <a:cubicBezTo>
                    <a:pt x="6130" y="391"/>
                    <a:pt x="4802" y="536"/>
                    <a:pt x="3194" y="536"/>
                  </a:cubicBezTo>
                  <a:lnTo>
                    <a:pt x="795" y="536"/>
                  </a:lnTo>
                  <a:cubicBezTo>
                    <a:pt x="267" y="536"/>
                    <a:pt x="1" y="1178"/>
                    <a:pt x="376" y="1553"/>
                  </a:cubicBezTo>
                  <a:lnTo>
                    <a:pt x="2006" y="3183"/>
                  </a:lnTo>
                  <a:lnTo>
                    <a:pt x="2006" y="4903"/>
                  </a:lnTo>
                  <a:cubicBezTo>
                    <a:pt x="2006" y="5560"/>
                    <a:pt x="2539" y="6093"/>
                    <a:pt x="3197" y="6093"/>
                  </a:cubicBezTo>
                  <a:lnTo>
                    <a:pt x="3408" y="6093"/>
                  </a:lnTo>
                  <a:cubicBezTo>
                    <a:pt x="4988" y="6093"/>
                    <a:pt x="6295" y="6263"/>
                    <a:pt x="7576" y="6543"/>
                  </a:cubicBezTo>
                  <a:cubicBezTo>
                    <a:pt x="7967" y="5958"/>
                    <a:pt x="8238" y="5316"/>
                    <a:pt x="8392" y="4637"/>
                  </a:cubicBezTo>
                  <a:cubicBezTo>
                    <a:pt x="8500" y="4167"/>
                    <a:pt x="8551" y="3680"/>
                    <a:pt x="8551" y="3183"/>
                  </a:cubicBezTo>
                  <a:cubicBezTo>
                    <a:pt x="8551" y="2923"/>
                    <a:pt x="8533" y="2669"/>
                    <a:pt x="8498" y="2422"/>
                  </a:cubicBezTo>
                  <a:cubicBezTo>
                    <a:pt x="8376" y="1553"/>
                    <a:pt x="8051" y="744"/>
                    <a:pt x="7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6770;p63">
              <a:extLst>
                <a:ext uri="{FF2B5EF4-FFF2-40B4-BE49-F238E27FC236}">
                  <a16:creationId xmlns:a16="http://schemas.microsoft.com/office/drawing/2014/main" id="{9E631B7E-8519-40F5-99B0-7A4FC5DDFD9D}"/>
                </a:ext>
              </a:extLst>
            </p:cNvPr>
            <p:cNvSpPr/>
            <p:nvPr/>
          </p:nvSpPr>
          <p:spPr>
            <a:xfrm>
              <a:off x="7336825" y="3354900"/>
              <a:ext cx="212475" cy="152350"/>
            </a:xfrm>
            <a:custGeom>
              <a:avLst/>
              <a:gdLst/>
              <a:ahLst/>
              <a:cxnLst/>
              <a:rect l="l" t="t" r="r" b="b"/>
              <a:pathLst>
                <a:path w="8499" h="6094" extrusionOk="0">
                  <a:moveTo>
                    <a:pt x="7577" y="1"/>
                  </a:moveTo>
                  <a:cubicBezTo>
                    <a:pt x="6130" y="392"/>
                    <a:pt x="4802" y="538"/>
                    <a:pt x="3194" y="538"/>
                  </a:cubicBezTo>
                  <a:lnTo>
                    <a:pt x="795" y="538"/>
                  </a:lnTo>
                  <a:cubicBezTo>
                    <a:pt x="267" y="538"/>
                    <a:pt x="1" y="1179"/>
                    <a:pt x="376" y="1554"/>
                  </a:cubicBezTo>
                  <a:lnTo>
                    <a:pt x="2006" y="3184"/>
                  </a:lnTo>
                  <a:lnTo>
                    <a:pt x="2006" y="4904"/>
                  </a:lnTo>
                  <a:cubicBezTo>
                    <a:pt x="2006" y="5561"/>
                    <a:pt x="2539" y="6094"/>
                    <a:pt x="3197" y="6094"/>
                  </a:cubicBezTo>
                  <a:cubicBezTo>
                    <a:pt x="3675" y="4550"/>
                    <a:pt x="4841" y="3317"/>
                    <a:pt x="6354" y="2747"/>
                  </a:cubicBezTo>
                  <a:cubicBezTo>
                    <a:pt x="6949" y="2523"/>
                    <a:pt x="7570" y="2413"/>
                    <a:pt x="8188" y="2413"/>
                  </a:cubicBezTo>
                  <a:cubicBezTo>
                    <a:pt x="8291" y="2413"/>
                    <a:pt x="8395" y="2416"/>
                    <a:pt x="8498" y="2422"/>
                  </a:cubicBezTo>
                  <a:cubicBezTo>
                    <a:pt x="8376" y="1554"/>
                    <a:pt x="8051" y="746"/>
                    <a:pt x="7577"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6" name="Google Shape;6406;p63">
            <a:extLst>
              <a:ext uri="{FF2B5EF4-FFF2-40B4-BE49-F238E27FC236}">
                <a16:creationId xmlns:a16="http://schemas.microsoft.com/office/drawing/2014/main" id="{8E86DC99-B41E-4C02-9938-875F8C8E5095}"/>
              </a:ext>
            </a:extLst>
          </p:cNvPr>
          <p:cNvGrpSpPr/>
          <p:nvPr/>
        </p:nvGrpSpPr>
        <p:grpSpPr>
          <a:xfrm>
            <a:off x="7926526" y="828134"/>
            <a:ext cx="443850" cy="702075"/>
            <a:chOff x="4051950" y="3081213"/>
            <a:chExt cx="443850" cy="702075"/>
          </a:xfrm>
        </p:grpSpPr>
        <p:sp>
          <p:nvSpPr>
            <p:cNvPr id="157" name="Google Shape;6407;p63">
              <a:extLst>
                <a:ext uri="{FF2B5EF4-FFF2-40B4-BE49-F238E27FC236}">
                  <a16:creationId xmlns:a16="http://schemas.microsoft.com/office/drawing/2014/main" id="{69EF7741-08FA-493D-8381-4A4819DC296D}"/>
                </a:ext>
              </a:extLst>
            </p:cNvPr>
            <p:cNvSpPr/>
            <p:nvPr/>
          </p:nvSpPr>
          <p:spPr>
            <a:xfrm>
              <a:off x="4274725" y="3410013"/>
              <a:ext cx="221075" cy="217625"/>
            </a:xfrm>
            <a:custGeom>
              <a:avLst/>
              <a:gdLst/>
              <a:ahLst/>
              <a:cxnLst/>
              <a:rect l="l" t="t" r="r" b="b"/>
              <a:pathLst>
                <a:path w="8843" h="8705" extrusionOk="0">
                  <a:moveTo>
                    <a:pt x="7290" y="1"/>
                  </a:moveTo>
                  <a:cubicBezTo>
                    <a:pt x="6929" y="1"/>
                    <a:pt x="6567" y="138"/>
                    <a:pt x="6291" y="414"/>
                  </a:cubicBezTo>
                  <a:lnTo>
                    <a:pt x="0" y="6705"/>
                  </a:lnTo>
                  <a:lnTo>
                    <a:pt x="1998" y="8704"/>
                  </a:lnTo>
                  <a:lnTo>
                    <a:pt x="8289" y="2414"/>
                  </a:lnTo>
                  <a:cubicBezTo>
                    <a:pt x="8842" y="1861"/>
                    <a:pt x="8842" y="964"/>
                    <a:pt x="8289" y="414"/>
                  </a:cubicBezTo>
                  <a:cubicBezTo>
                    <a:pt x="8013" y="138"/>
                    <a:pt x="7652" y="1"/>
                    <a:pt x="7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6408;p63">
              <a:extLst>
                <a:ext uri="{FF2B5EF4-FFF2-40B4-BE49-F238E27FC236}">
                  <a16:creationId xmlns:a16="http://schemas.microsoft.com/office/drawing/2014/main" id="{5CBFE6FA-6D40-40B0-A706-78D0810EB49A}"/>
                </a:ext>
              </a:extLst>
            </p:cNvPr>
            <p:cNvSpPr/>
            <p:nvPr/>
          </p:nvSpPr>
          <p:spPr>
            <a:xfrm>
              <a:off x="4141350" y="3342838"/>
              <a:ext cx="265325" cy="178775"/>
            </a:xfrm>
            <a:custGeom>
              <a:avLst/>
              <a:gdLst/>
              <a:ahLst/>
              <a:cxnLst/>
              <a:rect l="l" t="t" r="r" b="b"/>
              <a:pathLst>
                <a:path w="10613" h="7151" extrusionOk="0">
                  <a:moveTo>
                    <a:pt x="1" y="0"/>
                  </a:moveTo>
                  <a:lnTo>
                    <a:pt x="1" y="7150"/>
                  </a:lnTo>
                  <a:lnTo>
                    <a:pt x="7037" y="7150"/>
                  </a:lnTo>
                  <a:cubicBezTo>
                    <a:pt x="9012" y="7150"/>
                    <a:pt x="10612" y="5549"/>
                    <a:pt x="10612" y="3574"/>
                  </a:cubicBezTo>
                  <a:cubicBezTo>
                    <a:pt x="10612" y="1599"/>
                    <a:pt x="9011" y="0"/>
                    <a:pt x="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6409;p63">
              <a:extLst>
                <a:ext uri="{FF2B5EF4-FFF2-40B4-BE49-F238E27FC236}">
                  <a16:creationId xmlns:a16="http://schemas.microsoft.com/office/drawing/2014/main" id="{62BC5DAC-C868-43AE-AF7B-B3FF4FFD8485}"/>
                </a:ext>
              </a:extLst>
            </p:cNvPr>
            <p:cNvSpPr/>
            <p:nvPr/>
          </p:nvSpPr>
          <p:spPr>
            <a:xfrm>
              <a:off x="4202500" y="3081213"/>
              <a:ext cx="289850" cy="178850"/>
            </a:xfrm>
            <a:custGeom>
              <a:avLst/>
              <a:gdLst/>
              <a:ahLst/>
              <a:cxnLst/>
              <a:rect l="l" t="t" r="r" b="b"/>
              <a:pathLst>
                <a:path w="11594" h="7154" extrusionOk="0">
                  <a:moveTo>
                    <a:pt x="4428" y="0"/>
                  </a:moveTo>
                  <a:lnTo>
                    <a:pt x="1" y="1639"/>
                  </a:lnTo>
                  <a:lnTo>
                    <a:pt x="1" y="5598"/>
                  </a:lnTo>
                  <a:lnTo>
                    <a:pt x="1130" y="7153"/>
                  </a:lnTo>
                  <a:lnTo>
                    <a:pt x="8018" y="7153"/>
                  </a:lnTo>
                  <a:cubicBezTo>
                    <a:pt x="9993" y="7153"/>
                    <a:pt x="11593" y="5552"/>
                    <a:pt x="11593" y="3577"/>
                  </a:cubicBezTo>
                  <a:cubicBezTo>
                    <a:pt x="11593" y="1602"/>
                    <a:pt x="9992" y="0"/>
                    <a:pt x="8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6410;p63">
              <a:extLst>
                <a:ext uri="{FF2B5EF4-FFF2-40B4-BE49-F238E27FC236}">
                  <a16:creationId xmlns:a16="http://schemas.microsoft.com/office/drawing/2014/main" id="{F1EF0D1C-7B6C-4ECF-B5A5-5673AB6BB1B8}"/>
                </a:ext>
              </a:extLst>
            </p:cNvPr>
            <p:cNvSpPr/>
            <p:nvPr/>
          </p:nvSpPr>
          <p:spPr>
            <a:xfrm>
              <a:off x="4051950" y="3081238"/>
              <a:ext cx="261225" cy="702050"/>
            </a:xfrm>
            <a:custGeom>
              <a:avLst/>
              <a:gdLst/>
              <a:ahLst/>
              <a:cxnLst/>
              <a:rect l="l" t="t" r="r" b="b"/>
              <a:pathLst>
                <a:path w="10449" h="28082" extrusionOk="0">
                  <a:moveTo>
                    <a:pt x="3575" y="1"/>
                  </a:moveTo>
                  <a:cubicBezTo>
                    <a:pt x="1601" y="1"/>
                    <a:pt x="1" y="1602"/>
                    <a:pt x="1" y="3577"/>
                  </a:cubicBezTo>
                  <a:lnTo>
                    <a:pt x="1" y="24505"/>
                  </a:lnTo>
                  <a:cubicBezTo>
                    <a:pt x="1" y="26480"/>
                    <a:pt x="1602" y="28082"/>
                    <a:pt x="3575" y="28082"/>
                  </a:cubicBezTo>
                  <a:cubicBezTo>
                    <a:pt x="5556" y="28082"/>
                    <a:pt x="7150" y="26475"/>
                    <a:pt x="7150" y="24507"/>
                  </a:cubicBezTo>
                  <a:lnTo>
                    <a:pt x="7150" y="20933"/>
                  </a:lnTo>
                  <a:lnTo>
                    <a:pt x="7150" y="7152"/>
                  </a:lnTo>
                  <a:cubicBezTo>
                    <a:pt x="7150" y="4528"/>
                    <a:pt x="8228" y="1941"/>
                    <a:pt x="10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6411;p63">
              <a:extLst>
                <a:ext uri="{FF2B5EF4-FFF2-40B4-BE49-F238E27FC236}">
                  <a16:creationId xmlns:a16="http://schemas.microsoft.com/office/drawing/2014/main" id="{03EEB8A7-3AC8-4A39-8A34-862557685B88}"/>
                </a:ext>
              </a:extLst>
            </p:cNvPr>
            <p:cNvSpPr/>
            <p:nvPr/>
          </p:nvSpPr>
          <p:spPr>
            <a:xfrm>
              <a:off x="4077300" y="3420238"/>
              <a:ext cx="82975" cy="66100"/>
            </a:xfrm>
            <a:custGeom>
              <a:avLst/>
              <a:gdLst/>
              <a:ahLst/>
              <a:cxnLst/>
              <a:rect l="l" t="t" r="r" b="b"/>
              <a:pathLst>
                <a:path w="3319" h="2644" extrusionOk="0">
                  <a:moveTo>
                    <a:pt x="1659" y="1"/>
                  </a:moveTo>
                  <a:cubicBezTo>
                    <a:pt x="743" y="1"/>
                    <a:pt x="1" y="593"/>
                    <a:pt x="1" y="1322"/>
                  </a:cubicBezTo>
                  <a:cubicBezTo>
                    <a:pt x="1" y="2052"/>
                    <a:pt x="743" y="2644"/>
                    <a:pt x="1659" y="2644"/>
                  </a:cubicBezTo>
                  <a:cubicBezTo>
                    <a:pt x="2576" y="2644"/>
                    <a:pt x="3318" y="2052"/>
                    <a:pt x="3318" y="1322"/>
                  </a:cubicBezTo>
                  <a:cubicBezTo>
                    <a:pt x="3318" y="593"/>
                    <a:pt x="2576" y="1"/>
                    <a:pt x="165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6412;p63">
              <a:extLst>
                <a:ext uri="{FF2B5EF4-FFF2-40B4-BE49-F238E27FC236}">
                  <a16:creationId xmlns:a16="http://schemas.microsoft.com/office/drawing/2014/main" id="{CBFFB990-824E-4ADC-8CAE-88BF06AD7829}"/>
                </a:ext>
              </a:extLst>
            </p:cNvPr>
            <p:cNvSpPr/>
            <p:nvPr/>
          </p:nvSpPr>
          <p:spPr>
            <a:xfrm>
              <a:off x="4287975" y="3420238"/>
              <a:ext cx="82975" cy="66100"/>
            </a:xfrm>
            <a:custGeom>
              <a:avLst/>
              <a:gdLst/>
              <a:ahLst/>
              <a:cxnLst/>
              <a:rect l="l" t="t" r="r" b="b"/>
              <a:pathLst>
                <a:path w="3319" h="2644" extrusionOk="0">
                  <a:moveTo>
                    <a:pt x="1659" y="1"/>
                  </a:moveTo>
                  <a:cubicBezTo>
                    <a:pt x="743" y="1"/>
                    <a:pt x="0" y="593"/>
                    <a:pt x="0" y="1322"/>
                  </a:cubicBezTo>
                  <a:cubicBezTo>
                    <a:pt x="0" y="2052"/>
                    <a:pt x="743" y="2644"/>
                    <a:pt x="1659" y="2644"/>
                  </a:cubicBezTo>
                  <a:cubicBezTo>
                    <a:pt x="2574" y="2644"/>
                    <a:pt x="3318" y="2052"/>
                    <a:pt x="3318" y="1322"/>
                  </a:cubicBezTo>
                  <a:cubicBezTo>
                    <a:pt x="3318" y="593"/>
                    <a:pt x="2574" y="1"/>
                    <a:pt x="165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6413;p63">
              <a:extLst>
                <a:ext uri="{FF2B5EF4-FFF2-40B4-BE49-F238E27FC236}">
                  <a16:creationId xmlns:a16="http://schemas.microsoft.com/office/drawing/2014/main" id="{D56A0887-C732-448F-9847-EBF1D64CB759}"/>
                </a:ext>
              </a:extLst>
            </p:cNvPr>
            <p:cNvSpPr/>
            <p:nvPr/>
          </p:nvSpPr>
          <p:spPr>
            <a:xfrm>
              <a:off x="4125300" y="3393963"/>
              <a:ext cx="21225" cy="38150"/>
            </a:xfrm>
            <a:custGeom>
              <a:avLst/>
              <a:gdLst/>
              <a:ahLst/>
              <a:cxnLst/>
              <a:rect l="l" t="t" r="r" b="b"/>
              <a:pathLst>
                <a:path w="849" h="1526" extrusionOk="0">
                  <a:moveTo>
                    <a:pt x="425" y="1"/>
                  </a:moveTo>
                  <a:cubicBezTo>
                    <a:pt x="190" y="1"/>
                    <a:pt x="1" y="190"/>
                    <a:pt x="1" y="424"/>
                  </a:cubicBezTo>
                  <a:lnTo>
                    <a:pt x="1" y="1102"/>
                  </a:lnTo>
                  <a:cubicBezTo>
                    <a:pt x="1" y="1335"/>
                    <a:pt x="190" y="1526"/>
                    <a:pt x="425" y="1526"/>
                  </a:cubicBezTo>
                  <a:cubicBezTo>
                    <a:pt x="657" y="1526"/>
                    <a:pt x="848" y="1335"/>
                    <a:pt x="848" y="1102"/>
                  </a:cubicBezTo>
                  <a:lnTo>
                    <a:pt x="848" y="424"/>
                  </a:lnTo>
                  <a:cubicBezTo>
                    <a:pt x="848" y="189"/>
                    <a:pt x="659" y="1"/>
                    <a:pt x="42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6414;p63">
              <a:extLst>
                <a:ext uri="{FF2B5EF4-FFF2-40B4-BE49-F238E27FC236}">
                  <a16:creationId xmlns:a16="http://schemas.microsoft.com/office/drawing/2014/main" id="{B2DB7B77-FE82-495B-B0A6-75934AFD8494}"/>
                </a:ext>
              </a:extLst>
            </p:cNvPr>
            <p:cNvSpPr/>
            <p:nvPr/>
          </p:nvSpPr>
          <p:spPr>
            <a:xfrm>
              <a:off x="4301725" y="3393963"/>
              <a:ext cx="21200" cy="38150"/>
            </a:xfrm>
            <a:custGeom>
              <a:avLst/>
              <a:gdLst/>
              <a:ahLst/>
              <a:cxnLst/>
              <a:rect l="l" t="t" r="r" b="b"/>
              <a:pathLst>
                <a:path w="848" h="1526" extrusionOk="0">
                  <a:moveTo>
                    <a:pt x="424" y="1"/>
                  </a:moveTo>
                  <a:cubicBezTo>
                    <a:pt x="191" y="1"/>
                    <a:pt x="0" y="190"/>
                    <a:pt x="0" y="424"/>
                  </a:cubicBezTo>
                  <a:lnTo>
                    <a:pt x="0" y="1102"/>
                  </a:lnTo>
                  <a:cubicBezTo>
                    <a:pt x="0" y="1335"/>
                    <a:pt x="191" y="1526"/>
                    <a:pt x="424" y="1526"/>
                  </a:cubicBezTo>
                  <a:cubicBezTo>
                    <a:pt x="658" y="1526"/>
                    <a:pt x="848" y="1335"/>
                    <a:pt x="848" y="1102"/>
                  </a:cubicBezTo>
                  <a:lnTo>
                    <a:pt x="848" y="424"/>
                  </a:lnTo>
                  <a:cubicBezTo>
                    <a:pt x="848" y="189"/>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6415;p63">
              <a:extLst>
                <a:ext uri="{FF2B5EF4-FFF2-40B4-BE49-F238E27FC236}">
                  <a16:creationId xmlns:a16="http://schemas.microsoft.com/office/drawing/2014/main" id="{6234D03F-2E6E-449D-B2F3-8E4A07391397}"/>
                </a:ext>
              </a:extLst>
            </p:cNvPr>
            <p:cNvSpPr/>
            <p:nvPr/>
          </p:nvSpPr>
          <p:spPr>
            <a:xfrm>
              <a:off x="4189050" y="3410363"/>
              <a:ext cx="70150" cy="31825"/>
            </a:xfrm>
            <a:custGeom>
              <a:avLst/>
              <a:gdLst/>
              <a:ahLst/>
              <a:cxnLst/>
              <a:rect l="l" t="t" r="r" b="b"/>
              <a:pathLst>
                <a:path w="2806" h="1273" extrusionOk="0">
                  <a:moveTo>
                    <a:pt x="473" y="1"/>
                  </a:moveTo>
                  <a:cubicBezTo>
                    <a:pt x="374" y="1"/>
                    <a:pt x="275" y="35"/>
                    <a:pt x="196" y="106"/>
                  </a:cubicBezTo>
                  <a:cubicBezTo>
                    <a:pt x="19" y="259"/>
                    <a:pt x="0" y="527"/>
                    <a:pt x="154" y="703"/>
                  </a:cubicBezTo>
                  <a:cubicBezTo>
                    <a:pt x="470" y="1064"/>
                    <a:pt x="924" y="1272"/>
                    <a:pt x="1404" y="1272"/>
                  </a:cubicBezTo>
                  <a:cubicBezTo>
                    <a:pt x="1883" y="1272"/>
                    <a:pt x="2339" y="1064"/>
                    <a:pt x="2653" y="703"/>
                  </a:cubicBezTo>
                  <a:cubicBezTo>
                    <a:pt x="2805" y="527"/>
                    <a:pt x="2788" y="259"/>
                    <a:pt x="2611" y="106"/>
                  </a:cubicBezTo>
                  <a:cubicBezTo>
                    <a:pt x="2532" y="35"/>
                    <a:pt x="2433" y="1"/>
                    <a:pt x="2334" y="1"/>
                  </a:cubicBezTo>
                  <a:cubicBezTo>
                    <a:pt x="2216" y="1"/>
                    <a:pt x="2098" y="50"/>
                    <a:pt x="2014" y="146"/>
                  </a:cubicBezTo>
                  <a:cubicBezTo>
                    <a:pt x="1860" y="324"/>
                    <a:pt x="1638" y="425"/>
                    <a:pt x="1404" y="425"/>
                  </a:cubicBezTo>
                  <a:cubicBezTo>
                    <a:pt x="1171" y="425"/>
                    <a:pt x="948" y="323"/>
                    <a:pt x="793" y="146"/>
                  </a:cubicBezTo>
                  <a:cubicBezTo>
                    <a:pt x="709" y="50"/>
                    <a:pt x="591" y="1"/>
                    <a:pt x="4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6416;p63">
              <a:extLst>
                <a:ext uri="{FF2B5EF4-FFF2-40B4-BE49-F238E27FC236}">
                  <a16:creationId xmlns:a16="http://schemas.microsoft.com/office/drawing/2014/main" id="{31E70919-D758-4389-936E-231CCE41510B}"/>
                </a:ext>
              </a:extLst>
            </p:cNvPr>
            <p:cNvSpPr/>
            <p:nvPr/>
          </p:nvSpPr>
          <p:spPr>
            <a:xfrm>
              <a:off x="4180525" y="3577563"/>
              <a:ext cx="144175" cy="143125"/>
            </a:xfrm>
            <a:custGeom>
              <a:avLst/>
              <a:gdLst/>
              <a:ahLst/>
              <a:cxnLst/>
              <a:rect l="l" t="t" r="r" b="b"/>
              <a:pathLst>
                <a:path w="5767" h="5725" extrusionOk="0">
                  <a:moveTo>
                    <a:pt x="3767" y="0"/>
                  </a:moveTo>
                  <a:cubicBezTo>
                    <a:pt x="3346" y="316"/>
                    <a:pt x="2869" y="545"/>
                    <a:pt x="2362" y="672"/>
                  </a:cubicBezTo>
                  <a:cubicBezTo>
                    <a:pt x="1722" y="832"/>
                    <a:pt x="1205" y="1306"/>
                    <a:pt x="968" y="1922"/>
                  </a:cubicBezTo>
                  <a:lnTo>
                    <a:pt x="78" y="4224"/>
                  </a:lnTo>
                  <a:cubicBezTo>
                    <a:pt x="1" y="4428"/>
                    <a:pt x="50" y="4658"/>
                    <a:pt x="202" y="4810"/>
                  </a:cubicBezTo>
                  <a:lnTo>
                    <a:pt x="280" y="4888"/>
                  </a:lnTo>
                  <a:lnTo>
                    <a:pt x="877" y="4888"/>
                  </a:lnTo>
                  <a:lnTo>
                    <a:pt x="877" y="5487"/>
                  </a:lnTo>
                  <a:lnTo>
                    <a:pt x="955" y="5564"/>
                  </a:lnTo>
                  <a:cubicBezTo>
                    <a:pt x="1061" y="5669"/>
                    <a:pt x="1202" y="5725"/>
                    <a:pt x="1345" y="5725"/>
                  </a:cubicBezTo>
                  <a:cubicBezTo>
                    <a:pt x="1411" y="5725"/>
                    <a:pt x="1478" y="5713"/>
                    <a:pt x="1542" y="5688"/>
                  </a:cubicBezTo>
                  <a:lnTo>
                    <a:pt x="3846" y="4800"/>
                  </a:lnTo>
                  <a:cubicBezTo>
                    <a:pt x="4461" y="4563"/>
                    <a:pt x="4933" y="4046"/>
                    <a:pt x="5095" y="3404"/>
                  </a:cubicBezTo>
                  <a:cubicBezTo>
                    <a:pt x="5222" y="2899"/>
                    <a:pt x="5450" y="2420"/>
                    <a:pt x="5766" y="2001"/>
                  </a:cubicBezTo>
                  <a:lnTo>
                    <a:pt x="3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6417;p63">
              <a:extLst>
                <a:ext uri="{FF2B5EF4-FFF2-40B4-BE49-F238E27FC236}">
                  <a16:creationId xmlns:a16="http://schemas.microsoft.com/office/drawing/2014/main" id="{9BF5ECA4-90BC-4335-A82F-CEB02C0E132E}"/>
                </a:ext>
              </a:extLst>
            </p:cNvPr>
            <p:cNvSpPr/>
            <p:nvPr/>
          </p:nvSpPr>
          <p:spPr>
            <a:xfrm>
              <a:off x="4218125" y="3648163"/>
              <a:ext cx="36000" cy="34775"/>
            </a:xfrm>
            <a:custGeom>
              <a:avLst/>
              <a:gdLst/>
              <a:ahLst/>
              <a:cxnLst/>
              <a:rect l="l" t="t" r="r" b="b"/>
              <a:pathLst>
                <a:path w="1440" h="1391" extrusionOk="0">
                  <a:moveTo>
                    <a:pt x="745" y="0"/>
                  </a:moveTo>
                  <a:cubicBezTo>
                    <a:pt x="324" y="0"/>
                    <a:pt x="1" y="376"/>
                    <a:pt x="55" y="786"/>
                  </a:cubicBezTo>
                  <a:lnTo>
                    <a:pt x="656" y="1385"/>
                  </a:lnTo>
                  <a:cubicBezTo>
                    <a:pt x="687" y="1389"/>
                    <a:pt x="718" y="1391"/>
                    <a:pt x="749" y="1391"/>
                  </a:cubicBezTo>
                  <a:cubicBezTo>
                    <a:pt x="1121" y="1391"/>
                    <a:pt x="1440" y="1085"/>
                    <a:pt x="1440" y="695"/>
                  </a:cubicBezTo>
                  <a:cubicBezTo>
                    <a:pt x="1440" y="313"/>
                    <a:pt x="1130"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6418;p63">
              <a:extLst>
                <a:ext uri="{FF2B5EF4-FFF2-40B4-BE49-F238E27FC236}">
                  <a16:creationId xmlns:a16="http://schemas.microsoft.com/office/drawing/2014/main" id="{ABEEF2E3-3CD5-4962-987B-5771FD822590}"/>
                </a:ext>
              </a:extLst>
            </p:cNvPr>
            <p:cNvSpPr/>
            <p:nvPr/>
          </p:nvSpPr>
          <p:spPr>
            <a:xfrm>
              <a:off x="4255625" y="3560213"/>
              <a:ext cx="88125" cy="84750"/>
            </a:xfrm>
            <a:custGeom>
              <a:avLst/>
              <a:gdLst/>
              <a:ahLst/>
              <a:cxnLst/>
              <a:rect l="l" t="t" r="r" b="b"/>
              <a:pathLst>
                <a:path w="3525" h="3390" extrusionOk="0">
                  <a:moveTo>
                    <a:pt x="763" y="1"/>
                  </a:moveTo>
                  <a:cubicBezTo>
                    <a:pt x="585" y="1"/>
                    <a:pt x="407" y="69"/>
                    <a:pt x="272" y="205"/>
                  </a:cubicBezTo>
                  <a:cubicBezTo>
                    <a:pt x="0" y="476"/>
                    <a:pt x="0" y="915"/>
                    <a:pt x="272" y="1188"/>
                  </a:cubicBezTo>
                  <a:lnTo>
                    <a:pt x="2270" y="3186"/>
                  </a:lnTo>
                  <a:cubicBezTo>
                    <a:pt x="2406" y="3322"/>
                    <a:pt x="2584" y="3390"/>
                    <a:pt x="2763" y="3390"/>
                  </a:cubicBezTo>
                  <a:cubicBezTo>
                    <a:pt x="2941" y="3390"/>
                    <a:pt x="3118" y="3322"/>
                    <a:pt x="3253" y="3186"/>
                  </a:cubicBezTo>
                  <a:cubicBezTo>
                    <a:pt x="3525" y="2916"/>
                    <a:pt x="3525" y="2474"/>
                    <a:pt x="3253" y="2202"/>
                  </a:cubicBezTo>
                  <a:lnTo>
                    <a:pt x="1256" y="205"/>
                  </a:lnTo>
                  <a:cubicBezTo>
                    <a:pt x="1119" y="69"/>
                    <a:pt x="941"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6419;p63">
              <a:extLst>
                <a:ext uri="{FF2B5EF4-FFF2-40B4-BE49-F238E27FC236}">
                  <a16:creationId xmlns:a16="http://schemas.microsoft.com/office/drawing/2014/main" id="{71EFBBDD-2740-48B2-A86F-47C9BABCE0FD}"/>
                </a:ext>
              </a:extLst>
            </p:cNvPr>
            <p:cNvSpPr/>
            <p:nvPr/>
          </p:nvSpPr>
          <p:spPr>
            <a:xfrm>
              <a:off x="4187400" y="3666563"/>
              <a:ext cx="48200" cy="48175"/>
            </a:xfrm>
            <a:custGeom>
              <a:avLst/>
              <a:gdLst/>
              <a:ahLst/>
              <a:cxnLst/>
              <a:rect l="l" t="t" r="r" b="b"/>
              <a:pathLst>
                <a:path w="1928" h="1927" extrusionOk="0">
                  <a:moveTo>
                    <a:pt x="1327" y="1"/>
                  </a:moveTo>
                  <a:lnTo>
                    <a:pt x="0" y="1328"/>
                  </a:lnTo>
                  <a:lnTo>
                    <a:pt x="601" y="1927"/>
                  </a:lnTo>
                  <a:lnTo>
                    <a:pt x="1928" y="60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1" name="CuadroTexto 170">
            <a:extLst>
              <a:ext uri="{FF2B5EF4-FFF2-40B4-BE49-F238E27FC236}">
                <a16:creationId xmlns:a16="http://schemas.microsoft.com/office/drawing/2014/main" id="{9B942E67-59CE-44A9-8CEA-ACF20583C43A}"/>
              </a:ext>
            </a:extLst>
          </p:cNvPr>
          <p:cNvSpPr txBox="1"/>
          <p:nvPr/>
        </p:nvSpPr>
        <p:spPr>
          <a:xfrm>
            <a:off x="2254355" y="3997896"/>
            <a:ext cx="4572000" cy="646331"/>
          </a:xfrm>
          <a:prstGeom prst="rect">
            <a:avLst/>
          </a:prstGeom>
          <a:noFill/>
        </p:spPr>
        <p:txBody>
          <a:bodyPr wrap="square">
            <a:spAutoFit/>
          </a:bodyPr>
          <a:lstStyle/>
          <a:p>
            <a:pPr algn="l"/>
            <a:r>
              <a:rPr lang="es-MX" sz="1800" b="0" i="0" dirty="0">
                <a:solidFill>
                  <a:schemeClr val="tx1">
                    <a:lumMod val="10000"/>
                  </a:schemeClr>
                </a:solidFill>
                <a:effectLst/>
                <a:latin typeface="Avenir Next LT Pro" panose="020B0504020202020204" pitchFamily="34" charset="0"/>
              </a:rPr>
              <a:t>Donde los valores de las letras son: </a:t>
            </a:r>
          </a:p>
          <a:p>
            <a:pPr algn="l"/>
            <a:r>
              <a:rPr lang="es-MX" sz="1800" b="0" i="0" dirty="0">
                <a:solidFill>
                  <a:schemeClr val="tx1">
                    <a:lumMod val="10000"/>
                  </a:schemeClr>
                </a:solidFill>
                <a:effectLst/>
                <a:latin typeface="Avenir Next LT Pro" panose="020B0504020202020204" pitchFamily="34" charset="0"/>
              </a:rPr>
              <a:t>A=10, B=11, C=12, D=13, E=14 y F=15</a:t>
            </a:r>
          </a:p>
        </p:txBody>
      </p:sp>
    </p:spTree>
    <p:extLst>
      <p:ext uri="{BB962C8B-B14F-4D97-AF65-F5344CB8AC3E}">
        <p14:creationId xmlns:p14="http://schemas.microsoft.com/office/powerpoint/2010/main" val="61507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3" name="Google Shape;533;p31"/>
          <p:cNvGrpSpPr/>
          <p:nvPr/>
        </p:nvGrpSpPr>
        <p:grpSpPr>
          <a:xfrm rot="10800000" flipH="1">
            <a:off x="7779547" y="789838"/>
            <a:ext cx="644529" cy="64625"/>
            <a:chOff x="15456318" y="3520944"/>
            <a:chExt cx="735848" cy="73781"/>
          </a:xfrm>
        </p:grpSpPr>
        <p:sp>
          <p:nvSpPr>
            <p:cNvPr id="534" name="Google Shape;534;p31"/>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31"/>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 name="CuadroTexto 10">
            <a:extLst>
              <a:ext uri="{FF2B5EF4-FFF2-40B4-BE49-F238E27FC236}">
                <a16:creationId xmlns:a16="http://schemas.microsoft.com/office/drawing/2014/main" id="{C804A136-F850-41A7-870C-0FE8103FFB08}"/>
              </a:ext>
            </a:extLst>
          </p:cNvPr>
          <p:cNvSpPr txBox="1"/>
          <p:nvPr/>
        </p:nvSpPr>
        <p:spPr>
          <a:xfrm>
            <a:off x="171036" y="1064368"/>
            <a:ext cx="7450827" cy="964495"/>
          </a:xfrm>
          <a:prstGeom prst="rect">
            <a:avLst/>
          </a:prstGeom>
          <a:noFill/>
        </p:spPr>
        <p:txBody>
          <a:bodyPr wrap="square">
            <a:spAutoFit/>
          </a:bodyPr>
          <a:lstStyle/>
          <a:p>
            <a:pPr algn="ctr">
              <a:lnSpc>
                <a:spcPct val="107000"/>
              </a:lnSpc>
              <a:spcAft>
                <a:spcPts val="800"/>
              </a:spcAft>
            </a:pPr>
            <a:r>
              <a:rPr lang="es-MX" sz="1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Para</a:t>
            </a:r>
            <a:r>
              <a:rPr lang="es-MX" sz="1800" b="1"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r>
              <a:rPr lang="es-MX" sz="1800" b="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indicar que un número está escrito usando el sistema hexadecimal</a:t>
            </a:r>
            <a:r>
              <a:rPr lang="es-MX" sz="1800" b="0" dirty="0">
                <a:latin typeface="Avenir Next LT Pro" panose="020B0504020202020204" pitchFamily="34" charset="0"/>
                <a:ea typeface="Calibri" panose="020F0502020204030204" pitchFamily="34" charset="0"/>
                <a:cs typeface="Times New Roman" panose="02020603050405020304" pitchFamily="18" charset="0"/>
              </a:rPr>
              <a:t> </a:t>
            </a:r>
            <a:r>
              <a:rPr lang="es-MX" sz="1800" b="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se debe encerrar entre paréntesis e indicar la base como subíndice</a:t>
            </a:r>
            <a:r>
              <a:rPr lang="es-MX" sz="18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(en este caso 16). </a:t>
            </a:r>
            <a:endParaRPr lang="es-MX"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3F9F8600-0BBB-4579-BDF3-7C746A651044}"/>
              </a:ext>
            </a:extLst>
          </p:cNvPr>
          <p:cNvSpPr txBox="1"/>
          <p:nvPr/>
        </p:nvSpPr>
        <p:spPr>
          <a:xfrm>
            <a:off x="1215875" y="3345474"/>
            <a:ext cx="7387954" cy="867673"/>
          </a:xfrm>
          <a:prstGeom prst="rect">
            <a:avLst/>
          </a:prstGeom>
          <a:noFill/>
        </p:spPr>
        <p:txBody>
          <a:bodyPr wrap="square" rtlCol="0">
            <a:spAutoFit/>
          </a:bodyPr>
          <a:lstStyle/>
          <a:p>
            <a:pPr>
              <a:lnSpc>
                <a:spcPct val="107000"/>
              </a:lnSpc>
              <a:spcAft>
                <a:spcPts val="800"/>
              </a:spcAft>
            </a:pPr>
            <a:r>
              <a:rPr lang="es-MX" sz="1600" b="1" dirty="0">
                <a:solidFill>
                  <a:srgbClr val="7030A0"/>
                </a:solidFill>
                <a:effectLst/>
                <a:highlight>
                  <a:srgbClr val="00FFFF"/>
                </a:highlight>
                <a:latin typeface="Avenir Next LT Pro" panose="020B0504020202020204" pitchFamily="34" charset="0"/>
                <a:ea typeface="Calibri" panose="020F0502020204030204" pitchFamily="34" charset="0"/>
                <a:cs typeface="Times New Roman" panose="02020603050405020304" pitchFamily="18" charset="0"/>
              </a:rPr>
              <a:t>Ejemplo:</a:t>
            </a:r>
            <a:r>
              <a:rPr lang="es-MX" sz="1600" b="1" dirty="0">
                <a:solidFill>
                  <a:srgbClr val="7030A0"/>
                </a:solidFill>
                <a:effectLst/>
                <a:latin typeface="Avenir Next LT Pro" panose="020B0504020202020204" pitchFamily="34" charset="0"/>
                <a:ea typeface="Calibri" panose="020F0502020204030204" pitchFamily="34" charset="0"/>
                <a:cs typeface="Times New Roman" panose="02020603050405020304" pitchFamily="18" charset="0"/>
              </a:rPr>
              <a:t> </a:t>
            </a:r>
            <a:r>
              <a:rPr lang="es-MX" sz="16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si escribimos </a:t>
            </a:r>
            <a:r>
              <a:rPr lang="es-MX" sz="1600" dirty="0">
                <a:solidFill>
                  <a:srgbClr val="000000"/>
                </a:solidFill>
                <a:effectLst/>
                <a:highlight>
                  <a:srgbClr val="FF7C80"/>
                </a:highlight>
                <a:latin typeface="Avenir Next LT Pro" panose="020B0504020202020204" pitchFamily="34" charset="0"/>
                <a:ea typeface="Calibri" panose="020F0502020204030204" pitchFamily="34" charset="0"/>
                <a:cs typeface="Times New Roman" panose="02020603050405020304" pitchFamily="18" charset="0"/>
              </a:rPr>
              <a:t>302,</a:t>
            </a:r>
            <a:r>
              <a:rPr lang="es-MX" sz="16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diremos que es trescientos dos por el sistema decimal, pero si lo representamos </a:t>
            </a:r>
            <a:r>
              <a:rPr lang="es-MX" sz="1600" dirty="0">
                <a:solidFill>
                  <a:srgbClr val="000000"/>
                </a:solidFill>
                <a:effectLst/>
                <a:highlight>
                  <a:srgbClr val="FF7C80"/>
                </a:highlight>
                <a:latin typeface="Avenir Next LT Pro" panose="020B0504020202020204" pitchFamily="34" charset="0"/>
                <a:ea typeface="Calibri" panose="020F0502020204030204" pitchFamily="34" charset="0"/>
                <a:cs typeface="Times New Roman" panose="02020603050405020304" pitchFamily="18" charset="0"/>
              </a:rPr>
              <a:t>(302)16 </a:t>
            </a:r>
            <a:r>
              <a:rPr lang="es-MX" sz="16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significa que representa un numero en el sistema hexadecimal</a:t>
            </a:r>
            <a:r>
              <a:rPr lang="es-MX" sz="1600" dirty="0">
                <a:solidFill>
                  <a:schemeClr val="tx1">
                    <a:lumMod val="10000"/>
                  </a:schemeClr>
                </a:solidFill>
                <a:effectLst/>
                <a:latin typeface="Avenir Next LT Pro" panose="020B0504020202020204" pitchFamily="34" charset="0"/>
                <a:ea typeface="Calibri" panose="020F0502020204030204" pitchFamily="34" charset="0"/>
                <a:cs typeface="Times New Roman" panose="02020603050405020304" pitchFamily="18" charset="0"/>
              </a:rPr>
              <a:t>.</a:t>
            </a:r>
            <a:r>
              <a:rPr lang="es-MX" sz="1600" dirty="0">
                <a:solidFill>
                  <a:schemeClr val="tx1">
                    <a:lumMod val="10000"/>
                  </a:schemeClr>
                </a:solidFill>
                <a:effectLst/>
                <a:highlight>
                  <a:srgbClr val="FF7C80"/>
                </a:highlight>
                <a:latin typeface="Avenir Next LT Pro" panose="020B0504020202020204" pitchFamily="34" charset="0"/>
                <a:ea typeface="Calibri" panose="020F0502020204030204" pitchFamily="34" charset="0"/>
                <a:cs typeface="Times New Roman" panose="02020603050405020304" pitchFamily="18" charset="0"/>
              </a:rPr>
              <a:t> Se lee </a:t>
            </a:r>
            <a:r>
              <a:rPr lang="es-MX" sz="1600" b="1" dirty="0">
                <a:solidFill>
                  <a:schemeClr val="tx1">
                    <a:lumMod val="10000"/>
                  </a:schemeClr>
                </a:solidFill>
                <a:effectLst/>
                <a:highlight>
                  <a:srgbClr val="FF7C80"/>
                </a:highlight>
                <a:latin typeface="Avenir Next LT Pro" panose="020B0504020202020204" pitchFamily="34" charset="0"/>
                <a:ea typeface="Calibri" panose="020F0502020204030204" pitchFamily="34" charset="0"/>
                <a:cs typeface="Times New Roman" panose="02020603050405020304" pitchFamily="18" charset="0"/>
              </a:rPr>
              <a:t>tres cero dos en base dieciséis.</a:t>
            </a:r>
            <a:endParaRPr lang="es-MX" dirty="0">
              <a:solidFill>
                <a:schemeClr val="tx1">
                  <a:lumMod val="10000"/>
                </a:schemeClr>
              </a:solidFill>
              <a:effectLst/>
              <a:highlight>
                <a:srgbClr val="FF7C80"/>
              </a:highlight>
              <a:latin typeface="Avenir Next LT Pro" panose="020B0504020202020204" pitchFamily="34" charset="0"/>
              <a:ea typeface="Calibri" panose="020F0502020204030204" pitchFamily="34" charset="0"/>
              <a:cs typeface="Times New Roman" panose="02020603050405020304" pitchFamily="18" charset="0"/>
            </a:endParaRPr>
          </a:p>
        </p:txBody>
      </p:sp>
      <p:pic>
        <p:nvPicPr>
          <p:cNvPr id="1026" name="Picture 2" descr="34 ideas de Gifs | emoticonos animados, imagenes animadas, gif lindos">
            <a:extLst>
              <a:ext uri="{FF2B5EF4-FFF2-40B4-BE49-F238E27FC236}">
                <a16:creationId xmlns:a16="http://schemas.microsoft.com/office/drawing/2014/main" id="{DCB179C8-F5EC-4A5D-BC21-D7123825E13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67527" y="2020665"/>
            <a:ext cx="1039091" cy="103909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8ADCCCC-5729-4BA5-8272-91333AD563F3}"/>
              </a:ext>
            </a:extLst>
          </p:cNvPr>
          <p:cNvSpPr txBox="1"/>
          <p:nvPr/>
        </p:nvSpPr>
        <p:spPr>
          <a:xfrm>
            <a:off x="3766349" y="2279362"/>
            <a:ext cx="3980871" cy="584775"/>
          </a:xfrm>
          <a:prstGeom prst="rect">
            <a:avLst/>
          </a:prstGeom>
          <a:noFill/>
        </p:spPr>
        <p:txBody>
          <a:bodyPr wrap="square">
            <a:spAutoFit/>
          </a:bodyPr>
          <a:lstStyle/>
          <a:p>
            <a:r>
              <a:rPr lang="es-MX" sz="1600" b="1"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Cuando se omite la base, significa que el número se expresa en base diez.</a:t>
            </a:r>
            <a:endParaRPr lang="es-MX" sz="1600" b="1" dirty="0">
              <a:latin typeface="Avenir Next LT Pro" panose="020B0504020202020204" pitchFamily="34" charset="0"/>
            </a:endParaRPr>
          </a:p>
        </p:txBody>
      </p:sp>
      <p:sp>
        <p:nvSpPr>
          <p:cNvPr id="6" name="CuadroTexto 5">
            <a:extLst>
              <a:ext uri="{FF2B5EF4-FFF2-40B4-BE49-F238E27FC236}">
                <a16:creationId xmlns:a16="http://schemas.microsoft.com/office/drawing/2014/main" id="{05195002-3D04-42F3-A383-B499F86D57A3}"/>
              </a:ext>
            </a:extLst>
          </p:cNvPr>
          <p:cNvSpPr txBox="1"/>
          <p:nvPr/>
        </p:nvSpPr>
        <p:spPr>
          <a:xfrm>
            <a:off x="3205018" y="2190761"/>
            <a:ext cx="692728" cy="830997"/>
          </a:xfrm>
          <a:prstGeom prst="rect">
            <a:avLst/>
          </a:prstGeom>
          <a:noFill/>
        </p:spPr>
        <p:txBody>
          <a:bodyPr wrap="square" rtlCol="0">
            <a:spAutoFit/>
          </a:bodyPr>
          <a:lstStyle/>
          <a:p>
            <a:pPr algn="ctr"/>
            <a:r>
              <a:rPr lang="es-MX" sz="1600" b="1" dirty="0">
                <a:solidFill>
                  <a:schemeClr val="accent1">
                    <a:lumMod val="75000"/>
                  </a:schemeClr>
                </a:solidFill>
                <a:latin typeface="Avenir Next LT Pro" panose="020B0504020202020204" pitchFamily="34" charset="0"/>
              </a:rPr>
              <a:t>O</a:t>
            </a:r>
          </a:p>
          <a:p>
            <a:pPr algn="ctr"/>
            <a:r>
              <a:rPr lang="es-MX" sz="1600" b="1" dirty="0">
                <a:solidFill>
                  <a:schemeClr val="accent1">
                    <a:lumMod val="75000"/>
                  </a:schemeClr>
                </a:solidFill>
                <a:latin typeface="Avenir Next LT Pro" panose="020B0504020202020204" pitchFamily="34" charset="0"/>
              </a:rPr>
              <a:t>J</a:t>
            </a:r>
          </a:p>
          <a:p>
            <a:pPr algn="ctr"/>
            <a:r>
              <a:rPr lang="es-MX" sz="1600" b="1" dirty="0">
                <a:solidFill>
                  <a:schemeClr val="accent1">
                    <a:lumMod val="75000"/>
                  </a:schemeClr>
                </a:solidFill>
                <a:latin typeface="Avenir Next LT Pro" panose="020B0504020202020204" pitchFamily="34" charset="0"/>
              </a:rPr>
              <a:t>O</a:t>
            </a:r>
          </a:p>
        </p:txBody>
      </p:sp>
      <p:grpSp>
        <p:nvGrpSpPr>
          <p:cNvPr id="13" name="Google Shape;853;p38">
            <a:extLst>
              <a:ext uri="{FF2B5EF4-FFF2-40B4-BE49-F238E27FC236}">
                <a16:creationId xmlns:a16="http://schemas.microsoft.com/office/drawing/2014/main" id="{F279957E-C84A-4FEE-85E0-4CA2329B6FD8}"/>
              </a:ext>
            </a:extLst>
          </p:cNvPr>
          <p:cNvGrpSpPr/>
          <p:nvPr/>
        </p:nvGrpSpPr>
        <p:grpSpPr>
          <a:xfrm>
            <a:off x="311587" y="3103144"/>
            <a:ext cx="613830" cy="1363816"/>
            <a:chOff x="3539325" y="1588838"/>
            <a:chExt cx="394450" cy="702125"/>
          </a:xfrm>
        </p:grpSpPr>
        <p:sp>
          <p:nvSpPr>
            <p:cNvPr id="14" name="Google Shape;854;p38">
              <a:extLst>
                <a:ext uri="{FF2B5EF4-FFF2-40B4-BE49-F238E27FC236}">
                  <a16:creationId xmlns:a16="http://schemas.microsoft.com/office/drawing/2014/main" id="{B3A6EF23-9971-4E6F-BFE4-5A12A3E0F472}"/>
                </a:ext>
              </a:extLst>
            </p:cNvPr>
            <p:cNvSpPr/>
            <p:nvPr/>
          </p:nvSpPr>
          <p:spPr>
            <a:xfrm>
              <a:off x="3742525" y="1679313"/>
              <a:ext cx="191250" cy="611475"/>
            </a:xfrm>
            <a:custGeom>
              <a:avLst/>
              <a:gdLst/>
              <a:ahLst/>
              <a:cxnLst/>
              <a:rect l="l" t="t" r="r" b="b"/>
              <a:pathLst>
                <a:path w="7650" h="24459" extrusionOk="0">
                  <a:moveTo>
                    <a:pt x="1" y="0"/>
                  </a:moveTo>
                  <a:lnTo>
                    <a:pt x="74" y="5668"/>
                  </a:lnTo>
                  <a:cubicBezTo>
                    <a:pt x="82" y="5668"/>
                    <a:pt x="91" y="5667"/>
                    <a:pt x="99" y="5667"/>
                  </a:cubicBezTo>
                  <a:cubicBezTo>
                    <a:pt x="1411" y="5667"/>
                    <a:pt x="2256" y="7011"/>
                    <a:pt x="1778" y="8198"/>
                  </a:cubicBezTo>
                  <a:lnTo>
                    <a:pt x="159" y="12229"/>
                  </a:lnTo>
                  <a:lnTo>
                    <a:pt x="1788" y="16349"/>
                  </a:lnTo>
                  <a:cubicBezTo>
                    <a:pt x="2234" y="17480"/>
                    <a:pt x="1486" y="18769"/>
                    <a:pt x="245" y="18863"/>
                  </a:cubicBezTo>
                  <a:lnTo>
                    <a:pt x="317" y="24459"/>
                  </a:lnTo>
                  <a:cubicBezTo>
                    <a:pt x="4384" y="24292"/>
                    <a:pt x="7642" y="20931"/>
                    <a:pt x="7642" y="16820"/>
                  </a:cubicBezTo>
                  <a:cubicBezTo>
                    <a:pt x="7642" y="15103"/>
                    <a:pt x="7073" y="13516"/>
                    <a:pt x="6112" y="12237"/>
                  </a:cubicBezTo>
                  <a:cubicBezTo>
                    <a:pt x="7076" y="10956"/>
                    <a:pt x="7649" y="9366"/>
                    <a:pt x="7649" y="7645"/>
                  </a:cubicBezTo>
                  <a:cubicBezTo>
                    <a:pt x="7649" y="5879"/>
                    <a:pt x="7047" y="4250"/>
                    <a:pt x="6036" y="2956"/>
                  </a:cubicBezTo>
                  <a:cubicBezTo>
                    <a:pt x="4636" y="1158"/>
                    <a:pt x="245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55;p38">
              <a:extLst>
                <a:ext uri="{FF2B5EF4-FFF2-40B4-BE49-F238E27FC236}">
                  <a16:creationId xmlns:a16="http://schemas.microsoft.com/office/drawing/2014/main" id="{D60621C3-47A7-4B6F-BD84-CC73ED211431}"/>
                </a:ext>
              </a:extLst>
            </p:cNvPr>
            <p:cNvSpPr/>
            <p:nvPr/>
          </p:nvSpPr>
          <p:spPr>
            <a:xfrm>
              <a:off x="3555875" y="1679313"/>
              <a:ext cx="278825" cy="611650"/>
            </a:xfrm>
            <a:custGeom>
              <a:avLst/>
              <a:gdLst/>
              <a:ahLst/>
              <a:cxnLst/>
              <a:rect l="l" t="t" r="r" b="b"/>
              <a:pathLst>
                <a:path w="11153" h="24466" extrusionOk="0">
                  <a:moveTo>
                    <a:pt x="7467" y="0"/>
                  </a:moveTo>
                  <a:cubicBezTo>
                    <a:pt x="5804" y="0"/>
                    <a:pt x="4222" y="524"/>
                    <a:pt x="2892" y="1517"/>
                  </a:cubicBezTo>
                  <a:cubicBezTo>
                    <a:pt x="1538" y="2528"/>
                    <a:pt x="1261" y="4444"/>
                    <a:pt x="2270" y="5797"/>
                  </a:cubicBezTo>
                  <a:cubicBezTo>
                    <a:pt x="2871" y="6602"/>
                    <a:pt x="3792" y="7027"/>
                    <a:pt x="4724" y="7027"/>
                  </a:cubicBezTo>
                  <a:cubicBezTo>
                    <a:pt x="5360" y="7027"/>
                    <a:pt x="6002" y="6829"/>
                    <a:pt x="6550" y="6419"/>
                  </a:cubicBezTo>
                  <a:cubicBezTo>
                    <a:pt x="6736" y="6281"/>
                    <a:pt x="7045" y="6117"/>
                    <a:pt x="7467" y="6117"/>
                  </a:cubicBezTo>
                  <a:cubicBezTo>
                    <a:pt x="8313" y="6117"/>
                    <a:pt x="8999" y="6802"/>
                    <a:pt x="8999" y="7647"/>
                  </a:cubicBezTo>
                  <a:cubicBezTo>
                    <a:pt x="8999" y="8490"/>
                    <a:pt x="8311" y="9176"/>
                    <a:pt x="7467" y="9176"/>
                  </a:cubicBezTo>
                  <a:cubicBezTo>
                    <a:pt x="5776" y="9176"/>
                    <a:pt x="4409" y="10547"/>
                    <a:pt x="4409" y="12234"/>
                  </a:cubicBezTo>
                  <a:cubicBezTo>
                    <a:pt x="4409" y="13922"/>
                    <a:pt x="5779" y="15291"/>
                    <a:pt x="7467" y="15291"/>
                  </a:cubicBezTo>
                  <a:cubicBezTo>
                    <a:pt x="8309" y="15291"/>
                    <a:pt x="8995" y="15977"/>
                    <a:pt x="8995" y="16820"/>
                  </a:cubicBezTo>
                  <a:cubicBezTo>
                    <a:pt x="8995" y="17665"/>
                    <a:pt x="8309" y="18350"/>
                    <a:pt x="7467" y="18350"/>
                  </a:cubicBezTo>
                  <a:cubicBezTo>
                    <a:pt x="6915" y="18350"/>
                    <a:pt x="6420" y="18063"/>
                    <a:pt x="6141" y="17585"/>
                  </a:cubicBezTo>
                  <a:cubicBezTo>
                    <a:pt x="5574" y="16604"/>
                    <a:pt x="4546" y="16056"/>
                    <a:pt x="3491" y="16056"/>
                  </a:cubicBezTo>
                  <a:cubicBezTo>
                    <a:pt x="2972" y="16056"/>
                    <a:pt x="2446" y="16188"/>
                    <a:pt x="1964" y="16467"/>
                  </a:cubicBezTo>
                  <a:cubicBezTo>
                    <a:pt x="502" y="17313"/>
                    <a:pt x="1" y="19183"/>
                    <a:pt x="847" y="20645"/>
                  </a:cubicBezTo>
                  <a:cubicBezTo>
                    <a:pt x="2210" y="23001"/>
                    <a:pt x="4746" y="24466"/>
                    <a:pt x="7467" y="24466"/>
                  </a:cubicBezTo>
                  <a:cubicBezTo>
                    <a:pt x="7572" y="24466"/>
                    <a:pt x="7678" y="24461"/>
                    <a:pt x="7784" y="24459"/>
                  </a:cubicBezTo>
                  <a:cubicBezTo>
                    <a:pt x="11152" y="21078"/>
                    <a:pt x="11151" y="15607"/>
                    <a:pt x="7776" y="12231"/>
                  </a:cubicBezTo>
                  <a:cubicBezTo>
                    <a:pt x="10946" y="8723"/>
                    <a:pt x="10809" y="3345"/>
                    <a:pt x="7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856;p38">
              <a:extLst>
                <a:ext uri="{FF2B5EF4-FFF2-40B4-BE49-F238E27FC236}">
                  <a16:creationId xmlns:a16="http://schemas.microsoft.com/office/drawing/2014/main" id="{F2D875D9-DA79-4329-BA7A-73C7A886F1E7}"/>
                </a:ext>
              </a:extLst>
            </p:cNvPr>
            <p:cNvSpPr/>
            <p:nvPr/>
          </p:nvSpPr>
          <p:spPr>
            <a:xfrm>
              <a:off x="3728250" y="1599088"/>
              <a:ext cx="165200" cy="154075"/>
            </a:xfrm>
            <a:custGeom>
              <a:avLst/>
              <a:gdLst/>
              <a:ahLst/>
              <a:cxnLst/>
              <a:rect l="l" t="t" r="r" b="b"/>
              <a:pathLst>
                <a:path w="6608" h="6163" extrusionOk="0">
                  <a:moveTo>
                    <a:pt x="0" y="0"/>
                  </a:moveTo>
                  <a:lnTo>
                    <a:pt x="0" y="4120"/>
                  </a:lnTo>
                  <a:cubicBezTo>
                    <a:pt x="213" y="4109"/>
                    <a:pt x="431" y="4105"/>
                    <a:pt x="651" y="4105"/>
                  </a:cubicBezTo>
                  <a:cubicBezTo>
                    <a:pt x="690" y="4105"/>
                    <a:pt x="729" y="4105"/>
                    <a:pt x="769" y="4105"/>
                  </a:cubicBezTo>
                  <a:cubicBezTo>
                    <a:pt x="791" y="4105"/>
                    <a:pt x="813" y="4105"/>
                    <a:pt x="835" y="4105"/>
                  </a:cubicBezTo>
                  <a:cubicBezTo>
                    <a:pt x="2890" y="4105"/>
                    <a:pt x="5311" y="5209"/>
                    <a:pt x="6607" y="6162"/>
                  </a:cubicBezTo>
                  <a:cubicBezTo>
                    <a:pt x="6495" y="5705"/>
                    <a:pt x="5765" y="2787"/>
                    <a:pt x="5691" y="2482"/>
                  </a:cubicBezTo>
                  <a:cubicBezTo>
                    <a:pt x="5415" y="1368"/>
                    <a:pt x="4579" y="477"/>
                    <a:pt x="3483" y="137"/>
                  </a:cubicBezTo>
                  <a:lnTo>
                    <a:pt x="3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857;p38">
              <a:extLst>
                <a:ext uri="{FF2B5EF4-FFF2-40B4-BE49-F238E27FC236}">
                  <a16:creationId xmlns:a16="http://schemas.microsoft.com/office/drawing/2014/main" id="{3DC74ED5-838D-4D8F-9B5D-B94E747602E9}"/>
                </a:ext>
              </a:extLst>
            </p:cNvPr>
            <p:cNvSpPr/>
            <p:nvPr/>
          </p:nvSpPr>
          <p:spPr>
            <a:xfrm>
              <a:off x="3601750" y="1588838"/>
              <a:ext cx="202650" cy="164325"/>
            </a:xfrm>
            <a:custGeom>
              <a:avLst/>
              <a:gdLst/>
              <a:ahLst/>
              <a:cxnLst/>
              <a:rect l="l" t="t" r="r" b="b"/>
              <a:pathLst>
                <a:path w="8106" h="6573" extrusionOk="0">
                  <a:moveTo>
                    <a:pt x="5784" y="1"/>
                  </a:moveTo>
                  <a:cubicBezTo>
                    <a:pt x="5459" y="1"/>
                    <a:pt x="5133" y="50"/>
                    <a:pt x="4817" y="149"/>
                  </a:cubicBezTo>
                  <a:lnTo>
                    <a:pt x="3113" y="547"/>
                  </a:lnTo>
                  <a:cubicBezTo>
                    <a:pt x="2017" y="887"/>
                    <a:pt x="1181" y="1778"/>
                    <a:pt x="906" y="2892"/>
                  </a:cubicBezTo>
                  <a:cubicBezTo>
                    <a:pt x="837" y="3171"/>
                    <a:pt x="249" y="5564"/>
                    <a:pt x="0" y="6572"/>
                  </a:cubicBezTo>
                  <a:cubicBezTo>
                    <a:pt x="1396" y="5529"/>
                    <a:pt x="3236" y="4616"/>
                    <a:pt x="5060" y="4530"/>
                  </a:cubicBezTo>
                  <a:cubicBezTo>
                    <a:pt x="5247" y="3773"/>
                    <a:pt x="5422" y="3065"/>
                    <a:pt x="5462" y="2892"/>
                  </a:cubicBezTo>
                  <a:cubicBezTo>
                    <a:pt x="5737" y="1778"/>
                    <a:pt x="6574" y="887"/>
                    <a:pt x="7669" y="547"/>
                  </a:cubicBezTo>
                  <a:lnTo>
                    <a:pt x="8105" y="410"/>
                  </a:lnTo>
                  <a:lnTo>
                    <a:pt x="6779" y="149"/>
                  </a:lnTo>
                  <a:cubicBezTo>
                    <a:pt x="6451" y="84"/>
                    <a:pt x="6129" y="1"/>
                    <a:pt x="5798" y="1"/>
                  </a:cubicBezTo>
                  <a:cubicBezTo>
                    <a:pt x="5794" y="1"/>
                    <a:pt x="5789" y="1"/>
                    <a:pt x="5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58;p38">
              <a:extLst>
                <a:ext uri="{FF2B5EF4-FFF2-40B4-BE49-F238E27FC236}">
                  <a16:creationId xmlns:a16="http://schemas.microsoft.com/office/drawing/2014/main" id="{D8420CD0-6E71-4170-8CF6-26C56E902394}"/>
                </a:ext>
              </a:extLst>
            </p:cNvPr>
            <p:cNvSpPr/>
            <p:nvPr/>
          </p:nvSpPr>
          <p:spPr>
            <a:xfrm>
              <a:off x="3539325" y="1640413"/>
              <a:ext cx="354075" cy="112750"/>
            </a:xfrm>
            <a:custGeom>
              <a:avLst/>
              <a:gdLst/>
              <a:ahLst/>
              <a:cxnLst/>
              <a:rect l="l" t="t" r="r" b="b"/>
              <a:pathLst>
                <a:path w="14163" h="4510" extrusionOk="0">
                  <a:moveTo>
                    <a:pt x="4119" y="1"/>
                  </a:moveTo>
                  <a:cubicBezTo>
                    <a:pt x="3866" y="1"/>
                    <a:pt x="3614" y="11"/>
                    <a:pt x="3363" y="32"/>
                  </a:cubicBezTo>
                  <a:cubicBezTo>
                    <a:pt x="1" y="318"/>
                    <a:pt x="235" y="3642"/>
                    <a:pt x="2497" y="4509"/>
                  </a:cubicBezTo>
                  <a:cubicBezTo>
                    <a:pt x="4259" y="3544"/>
                    <a:pt x="6136" y="3072"/>
                    <a:pt x="8197" y="3072"/>
                  </a:cubicBezTo>
                  <a:cubicBezTo>
                    <a:pt x="8243" y="3072"/>
                    <a:pt x="8289" y="3072"/>
                    <a:pt x="8336" y="3073"/>
                  </a:cubicBezTo>
                  <a:cubicBezTo>
                    <a:pt x="8376" y="3072"/>
                    <a:pt x="8417" y="3072"/>
                    <a:pt x="8457" y="3072"/>
                  </a:cubicBezTo>
                  <a:cubicBezTo>
                    <a:pt x="10524" y="3072"/>
                    <a:pt x="12396" y="3541"/>
                    <a:pt x="14163" y="4509"/>
                  </a:cubicBezTo>
                  <a:cubicBezTo>
                    <a:pt x="12388" y="2648"/>
                    <a:pt x="8185" y="1"/>
                    <a:pt x="4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859;p38">
              <a:extLst>
                <a:ext uri="{FF2B5EF4-FFF2-40B4-BE49-F238E27FC236}">
                  <a16:creationId xmlns:a16="http://schemas.microsoft.com/office/drawing/2014/main" id="{C60B854A-72E3-4C94-820F-FB9483B96D50}"/>
                </a:ext>
              </a:extLst>
            </p:cNvPr>
            <p:cNvSpPr/>
            <p:nvPr/>
          </p:nvSpPr>
          <p:spPr>
            <a:xfrm>
              <a:off x="37065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860;p38">
              <a:extLst>
                <a:ext uri="{FF2B5EF4-FFF2-40B4-BE49-F238E27FC236}">
                  <a16:creationId xmlns:a16="http://schemas.microsoft.com/office/drawing/2014/main" id="{543656A3-38C5-461C-AB9E-B898BB23A911}"/>
                </a:ext>
              </a:extLst>
            </p:cNvPr>
            <p:cNvSpPr/>
            <p:nvPr/>
          </p:nvSpPr>
          <p:spPr>
            <a:xfrm>
              <a:off x="3837725" y="1962538"/>
              <a:ext cx="21200" cy="38150"/>
            </a:xfrm>
            <a:custGeom>
              <a:avLst/>
              <a:gdLst/>
              <a:ahLst/>
              <a:cxnLst/>
              <a:rect l="l" t="t" r="r" b="b"/>
              <a:pathLst>
                <a:path w="848" h="1526" extrusionOk="0">
                  <a:moveTo>
                    <a:pt x="424" y="0"/>
                  </a:moveTo>
                  <a:cubicBezTo>
                    <a:pt x="191" y="0"/>
                    <a:pt x="0" y="190"/>
                    <a:pt x="0" y="424"/>
                  </a:cubicBezTo>
                  <a:lnTo>
                    <a:pt x="0" y="1102"/>
                  </a:lnTo>
                  <a:cubicBezTo>
                    <a:pt x="0" y="1336"/>
                    <a:pt x="191" y="1526"/>
                    <a:pt x="424" y="1526"/>
                  </a:cubicBezTo>
                  <a:cubicBezTo>
                    <a:pt x="658" y="1526"/>
                    <a:pt x="848" y="1336"/>
                    <a:pt x="848" y="1102"/>
                  </a:cubicBezTo>
                  <a:lnTo>
                    <a:pt x="848" y="424"/>
                  </a:lnTo>
                  <a:cubicBezTo>
                    <a:pt x="848" y="189"/>
                    <a:pt x="660"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861;p38">
              <a:extLst>
                <a:ext uri="{FF2B5EF4-FFF2-40B4-BE49-F238E27FC236}">
                  <a16:creationId xmlns:a16="http://schemas.microsoft.com/office/drawing/2014/main" id="{B73FFC48-B4FA-417A-B9F0-EBFD438669EA}"/>
                </a:ext>
              </a:extLst>
            </p:cNvPr>
            <p:cNvSpPr/>
            <p:nvPr/>
          </p:nvSpPr>
          <p:spPr>
            <a:xfrm>
              <a:off x="3747625" y="1978938"/>
              <a:ext cx="70200" cy="31800"/>
            </a:xfrm>
            <a:custGeom>
              <a:avLst/>
              <a:gdLst/>
              <a:ahLst/>
              <a:cxnLst/>
              <a:rect l="l" t="t" r="r" b="b"/>
              <a:pathLst>
                <a:path w="2808" h="1272" extrusionOk="0">
                  <a:moveTo>
                    <a:pt x="474" y="1"/>
                  </a:moveTo>
                  <a:cubicBezTo>
                    <a:pt x="376" y="1"/>
                    <a:pt x="277" y="35"/>
                    <a:pt x="198" y="106"/>
                  </a:cubicBezTo>
                  <a:cubicBezTo>
                    <a:pt x="21" y="259"/>
                    <a:pt x="1" y="527"/>
                    <a:pt x="156" y="703"/>
                  </a:cubicBezTo>
                  <a:cubicBezTo>
                    <a:pt x="472" y="1064"/>
                    <a:pt x="926" y="1272"/>
                    <a:pt x="1405" y="1272"/>
                  </a:cubicBezTo>
                  <a:cubicBezTo>
                    <a:pt x="1885" y="1272"/>
                    <a:pt x="2341" y="1064"/>
                    <a:pt x="2655" y="703"/>
                  </a:cubicBezTo>
                  <a:cubicBezTo>
                    <a:pt x="2807" y="527"/>
                    <a:pt x="2790" y="259"/>
                    <a:pt x="2613" y="106"/>
                  </a:cubicBezTo>
                  <a:cubicBezTo>
                    <a:pt x="2534" y="35"/>
                    <a:pt x="2435" y="1"/>
                    <a:pt x="2336" y="1"/>
                  </a:cubicBezTo>
                  <a:cubicBezTo>
                    <a:pt x="2218" y="1"/>
                    <a:pt x="2100" y="50"/>
                    <a:pt x="2016" y="146"/>
                  </a:cubicBezTo>
                  <a:cubicBezTo>
                    <a:pt x="1861" y="324"/>
                    <a:pt x="1638" y="425"/>
                    <a:pt x="1405" y="425"/>
                  </a:cubicBezTo>
                  <a:cubicBezTo>
                    <a:pt x="1171" y="425"/>
                    <a:pt x="949" y="323"/>
                    <a:pt x="795"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Google Shape;785;p37">
            <a:extLst>
              <a:ext uri="{FF2B5EF4-FFF2-40B4-BE49-F238E27FC236}">
                <a16:creationId xmlns:a16="http://schemas.microsoft.com/office/drawing/2014/main" id="{B758C831-7785-4847-B5D6-14AC2E44BCDD}"/>
              </a:ext>
            </a:extLst>
          </p:cNvPr>
          <p:cNvGrpSpPr/>
          <p:nvPr/>
        </p:nvGrpSpPr>
        <p:grpSpPr>
          <a:xfrm>
            <a:off x="7629652" y="1475470"/>
            <a:ext cx="929702" cy="1322067"/>
            <a:chOff x="4797225" y="1588913"/>
            <a:chExt cx="525825" cy="701975"/>
          </a:xfrm>
        </p:grpSpPr>
        <p:sp>
          <p:nvSpPr>
            <p:cNvPr id="23" name="Google Shape;786;p37">
              <a:extLst>
                <a:ext uri="{FF2B5EF4-FFF2-40B4-BE49-F238E27FC236}">
                  <a16:creationId xmlns:a16="http://schemas.microsoft.com/office/drawing/2014/main" id="{E37F2919-C501-4DF8-879C-B007E1853CF0}"/>
                </a:ext>
              </a:extLst>
            </p:cNvPr>
            <p:cNvSpPr/>
            <p:nvPr/>
          </p:nvSpPr>
          <p:spPr>
            <a:xfrm>
              <a:off x="5193875" y="1815188"/>
              <a:ext cx="129175" cy="84775"/>
            </a:xfrm>
            <a:custGeom>
              <a:avLst/>
              <a:gdLst/>
              <a:ahLst/>
              <a:cxnLst/>
              <a:rect l="l" t="t" r="r" b="b"/>
              <a:pathLst>
                <a:path w="5167" h="3391" extrusionOk="0">
                  <a:moveTo>
                    <a:pt x="2584" y="1"/>
                  </a:moveTo>
                  <a:cubicBezTo>
                    <a:pt x="2313" y="1"/>
                    <a:pt x="2050" y="40"/>
                    <a:pt x="1801" y="107"/>
                  </a:cubicBezTo>
                  <a:cubicBezTo>
                    <a:pt x="1123" y="295"/>
                    <a:pt x="547" y="722"/>
                    <a:pt x="165" y="1289"/>
                  </a:cubicBezTo>
                  <a:cubicBezTo>
                    <a:pt x="0" y="1535"/>
                    <a:pt x="0" y="1858"/>
                    <a:pt x="165" y="2104"/>
                  </a:cubicBezTo>
                  <a:cubicBezTo>
                    <a:pt x="688" y="2881"/>
                    <a:pt x="1576" y="3390"/>
                    <a:pt x="2583" y="3390"/>
                  </a:cubicBezTo>
                  <a:cubicBezTo>
                    <a:pt x="2585" y="3390"/>
                    <a:pt x="2588" y="3390"/>
                    <a:pt x="2591" y="3390"/>
                  </a:cubicBezTo>
                  <a:cubicBezTo>
                    <a:pt x="3596" y="3390"/>
                    <a:pt x="4481" y="2878"/>
                    <a:pt x="5001" y="2104"/>
                  </a:cubicBezTo>
                  <a:cubicBezTo>
                    <a:pt x="5167" y="1858"/>
                    <a:pt x="5167" y="1535"/>
                    <a:pt x="5001" y="1289"/>
                  </a:cubicBezTo>
                  <a:cubicBezTo>
                    <a:pt x="4479" y="511"/>
                    <a:pt x="3591"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787;p37">
              <a:extLst>
                <a:ext uri="{FF2B5EF4-FFF2-40B4-BE49-F238E27FC236}">
                  <a16:creationId xmlns:a16="http://schemas.microsoft.com/office/drawing/2014/main" id="{A8867B4D-92B8-45C6-B527-5CAE0129BC79}"/>
                </a:ext>
              </a:extLst>
            </p:cNvPr>
            <p:cNvSpPr/>
            <p:nvPr/>
          </p:nvSpPr>
          <p:spPr>
            <a:xfrm>
              <a:off x="5077850" y="1605813"/>
              <a:ext cx="211550" cy="251025"/>
            </a:xfrm>
            <a:custGeom>
              <a:avLst/>
              <a:gdLst/>
              <a:ahLst/>
              <a:cxnLst/>
              <a:rect l="l" t="t" r="r" b="b"/>
              <a:pathLst>
                <a:path w="8462" h="10041" extrusionOk="0">
                  <a:moveTo>
                    <a:pt x="4584" y="1"/>
                  </a:moveTo>
                  <a:lnTo>
                    <a:pt x="0" y="4584"/>
                  </a:lnTo>
                  <a:lnTo>
                    <a:pt x="39" y="5255"/>
                  </a:lnTo>
                  <a:lnTo>
                    <a:pt x="4608" y="9824"/>
                  </a:lnTo>
                  <a:cubicBezTo>
                    <a:pt x="4640" y="9854"/>
                    <a:pt x="4671" y="9881"/>
                    <a:pt x="4704" y="9904"/>
                  </a:cubicBezTo>
                  <a:cubicBezTo>
                    <a:pt x="4835" y="9998"/>
                    <a:pt x="4985" y="10041"/>
                    <a:pt x="5137" y="10041"/>
                  </a:cubicBezTo>
                  <a:cubicBezTo>
                    <a:pt x="5396" y="10041"/>
                    <a:pt x="5663" y="9918"/>
                    <a:pt x="5858" y="9723"/>
                  </a:cubicBezTo>
                  <a:lnTo>
                    <a:pt x="6205" y="9377"/>
                  </a:lnTo>
                  <a:cubicBezTo>
                    <a:pt x="7940" y="7640"/>
                    <a:pt x="8462" y="5143"/>
                    <a:pt x="7557" y="2977"/>
                  </a:cubicBezTo>
                  <a:lnTo>
                    <a:pt x="45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788;p37">
              <a:extLst>
                <a:ext uri="{FF2B5EF4-FFF2-40B4-BE49-F238E27FC236}">
                  <a16:creationId xmlns:a16="http://schemas.microsoft.com/office/drawing/2014/main" id="{07CE7C91-7AE5-45E9-9AEA-73C8954D5775}"/>
                </a:ext>
              </a:extLst>
            </p:cNvPr>
            <p:cNvSpPr/>
            <p:nvPr/>
          </p:nvSpPr>
          <p:spPr>
            <a:xfrm>
              <a:off x="5005025" y="1588913"/>
              <a:ext cx="261800" cy="163875"/>
            </a:xfrm>
            <a:custGeom>
              <a:avLst/>
              <a:gdLst/>
              <a:ahLst/>
              <a:cxnLst/>
              <a:rect l="l" t="t" r="r" b="b"/>
              <a:pathLst>
                <a:path w="10472" h="6555" extrusionOk="0">
                  <a:moveTo>
                    <a:pt x="5018" y="1"/>
                  </a:moveTo>
                  <a:cubicBezTo>
                    <a:pt x="3492" y="1"/>
                    <a:pt x="1964" y="587"/>
                    <a:pt x="806" y="1745"/>
                  </a:cubicBezTo>
                  <a:lnTo>
                    <a:pt x="460" y="2092"/>
                  </a:lnTo>
                  <a:cubicBezTo>
                    <a:pt x="123" y="2429"/>
                    <a:pt x="1" y="2983"/>
                    <a:pt x="360" y="3341"/>
                  </a:cubicBezTo>
                  <a:lnTo>
                    <a:pt x="3574" y="6554"/>
                  </a:lnTo>
                  <a:cubicBezTo>
                    <a:pt x="3217" y="6194"/>
                    <a:pt x="3339" y="5641"/>
                    <a:pt x="3676" y="5303"/>
                  </a:cubicBezTo>
                  <a:lnTo>
                    <a:pt x="4022" y="4957"/>
                  </a:lnTo>
                  <a:cubicBezTo>
                    <a:pt x="5180" y="3800"/>
                    <a:pt x="6705" y="3213"/>
                    <a:pt x="8230" y="3213"/>
                  </a:cubicBezTo>
                  <a:cubicBezTo>
                    <a:pt x="8992" y="3213"/>
                    <a:pt x="9755" y="3360"/>
                    <a:pt x="10471" y="3656"/>
                  </a:cubicBezTo>
                  <a:cubicBezTo>
                    <a:pt x="10181" y="2961"/>
                    <a:pt x="9745" y="2300"/>
                    <a:pt x="9154" y="1709"/>
                  </a:cubicBezTo>
                  <a:cubicBezTo>
                    <a:pt x="8010" y="565"/>
                    <a:pt x="6514" y="1"/>
                    <a:pt x="5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789;p37">
              <a:extLst>
                <a:ext uri="{FF2B5EF4-FFF2-40B4-BE49-F238E27FC236}">
                  <a16:creationId xmlns:a16="http://schemas.microsoft.com/office/drawing/2014/main" id="{9D1F550A-31E3-4D11-B3FF-A41989190DC1}"/>
                </a:ext>
              </a:extLst>
            </p:cNvPr>
            <p:cNvSpPr/>
            <p:nvPr/>
          </p:nvSpPr>
          <p:spPr>
            <a:xfrm>
              <a:off x="4880900" y="2133513"/>
              <a:ext cx="314650" cy="157375"/>
            </a:xfrm>
            <a:custGeom>
              <a:avLst/>
              <a:gdLst/>
              <a:ahLst/>
              <a:cxnLst/>
              <a:rect l="l" t="t" r="r" b="b"/>
              <a:pathLst>
                <a:path w="12586" h="6295" extrusionOk="0">
                  <a:moveTo>
                    <a:pt x="0" y="1"/>
                  </a:moveTo>
                  <a:lnTo>
                    <a:pt x="0" y="6294"/>
                  </a:lnTo>
                  <a:lnTo>
                    <a:pt x="9438" y="6294"/>
                  </a:lnTo>
                  <a:cubicBezTo>
                    <a:pt x="11176" y="6294"/>
                    <a:pt x="12584" y="4884"/>
                    <a:pt x="12584" y="3149"/>
                  </a:cubicBezTo>
                  <a:cubicBezTo>
                    <a:pt x="12585" y="1411"/>
                    <a:pt x="11176" y="1"/>
                    <a:pt x="9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790;p37">
              <a:extLst>
                <a:ext uri="{FF2B5EF4-FFF2-40B4-BE49-F238E27FC236}">
                  <a16:creationId xmlns:a16="http://schemas.microsoft.com/office/drawing/2014/main" id="{E69A4D40-DD92-44A4-9170-FB3C920E3A4A}"/>
                </a:ext>
              </a:extLst>
            </p:cNvPr>
            <p:cNvSpPr/>
            <p:nvPr/>
          </p:nvSpPr>
          <p:spPr>
            <a:xfrm>
              <a:off x="4797225" y="1661613"/>
              <a:ext cx="398325" cy="629275"/>
            </a:xfrm>
            <a:custGeom>
              <a:avLst/>
              <a:gdLst/>
              <a:ahLst/>
              <a:cxnLst/>
              <a:rect l="l" t="t" r="r" b="b"/>
              <a:pathLst>
                <a:path w="15933" h="25171" extrusionOk="0">
                  <a:moveTo>
                    <a:pt x="8067" y="1"/>
                  </a:moveTo>
                  <a:lnTo>
                    <a:pt x="3241" y="3174"/>
                  </a:lnTo>
                  <a:lnTo>
                    <a:pt x="8181" y="6297"/>
                  </a:lnTo>
                  <a:cubicBezTo>
                    <a:pt x="9014" y="6355"/>
                    <a:pt x="9646" y="7041"/>
                    <a:pt x="9640" y="7875"/>
                  </a:cubicBezTo>
                  <a:cubicBezTo>
                    <a:pt x="9638" y="8304"/>
                    <a:pt x="9469" y="8619"/>
                    <a:pt x="9327" y="8807"/>
                  </a:cubicBezTo>
                  <a:lnTo>
                    <a:pt x="830" y="20136"/>
                  </a:lnTo>
                  <a:cubicBezTo>
                    <a:pt x="116" y="21088"/>
                    <a:pt x="1" y="22364"/>
                    <a:pt x="534" y="23430"/>
                  </a:cubicBezTo>
                  <a:cubicBezTo>
                    <a:pt x="1067" y="24497"/>
                    <a:pt x="2157" y="25170"/>
                    <a:pt x="3347" y="25170"/>
                  </a:cubicBezTo>
                  <a:lnTo>
                    <a:pt x="9640" y="25170"/>
                  </a:lnTo>
                  <a:cubicBezTo>
                    <a:pt x="7695" y="25170"/>
                    <a:pt x="6586" y="22948"/>
                    <a:pt x="7753" y="21394"/>
                  </a:cubicBezTo>
                  <a:lnTo>
                    <a:pt x="14361" y="12583"/>
                  </a:lnTo>
                  <a:cubicBezTo>
                    <a:pt x="15388" y="11212"/>
                    <a:pt x="15932" y="9581"/>
                    <a:pt x="15932" y="7866"/>
                  </a:cubicBezTo>
                  <a:cubicBezTo>
                    <a:pt x="15932" y="3528"/>
                    <a:pt x="12405" y="1"/>
                    <a:pt x="8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791;p37">
              <a:extLst>
                <a:ext uri="{FF2B5EF4-FFF2-40B4-BE49-F238E27FC236}">
                  <a16:creationId xmlns:a16="http://schemas.microsoft.com/office/drawing/2014/main" id="{96A526D5-C5F2-4B96-9E3A-7A3C6C91C38B}"/>
                </a:ext>
              </a:extLst>
            </p:cNvPr>
            <p:cNvSpPr/>
            <p:nvPr/>
          </p:nvSpPr>
          <p:spPr>
            <a:xfrm>
              <a:off x="4806825" y="1661588"/>
              <a:ext cx="194925" cy="216350"/>
            </a:xfrm>
            <a:custGeom>
              <a:avLst/>
              <a:gdLst/>
              <a:ahLst/>
              <a:cxnLst/>
              <a:rect l="l" t="t" r="r" b="b"/>
              <a:pathLst>
                <a:path w="7797" h="8654" extrusionOk="0">
                  <a:moveTo>
                    <a:pt x="7683" y="0"/>
                  </a:moveTo>
                  <a:cubicBezTo>
                    <a:pt x="4884" y="0"/>
                    <a:pt x="2275" y="1506"/>
                    <a:pt x="871" y="3930"/>
                  </a:cubicBezTo>
                  <a:cubicBezTo>
                    <a:pt x="0" y="5434"/>
                    <a:pt x="514" y="7358"/>
                    <a:pt x="2018" y="8230"/>
                  </a:cubicBezTo>
                  <a:cubicBezTo>
                    <a:pt x="2515" y="8517"/>
                    <a:pt x="3057" y="8654"/>
                    <a:pt x="3592" y="8654"/>
                  </a:cubicBezTo>
                  <a:cubicBezTo>
                    <a:pt x="4678" y="8654"/>
                    <a:pt x="5735" y="8091"/>
                    <a:pt x="6319" y="7083"/>
                  </a:cubicBezTo>
                  <a:cubicBezTo>
                    <a:pt x="6604" y="6589"/>
                    <a:pt x="7114" y="6295"/>
                    <a:pt x="7684" y="6295"/>
                  </a:cubicBezTo>
                  <a:cubicBezTo>
                    <a:pt x="7721" y="6295"/>
                    <a:pt x="7759" y="6296"/>
                    <a:pt x="7797" y="6298"/>
                  </a:cubicBezTo>
                  <a:cubicBezTo>
                    <a:pt x="6928" y="5488"/>
                    <a:pt x="6422" y="4361"/>
                    <a:pt x="6403" y="3172"/>
                  </a:cubicBezTo>
                  <a:cubicBezTo>
                    <a:pt x="6382" y="1985"/>
                    <a:pt x="6844" y="841"/>
                    <a:pt x="7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792;p37">
              <a:extLst>
                <a:ext uri="{FF2B5EF4-FFF2-40B4-BE49-F238E27FC236}">
                  <a16:creationId xmlns:a16="http://schemas.microsoft.com/office/drawing/2014/main" id="{19538CB2-6722-4F4E-84F6-9ACFB95E5106}"/>
                </a:ext>
              </a:extLst>
            </p:cNvPr>
            <p:cNvSpPr/>
            <p:nvPr/>
          </p:nvSpPr>
          <p:spPr>
            <a:xfrm>
              <a:off x="5160125" y="1850013"/>
              <a:ext cx="93075" cy="139600"/>
            </a:xfrm>
            <a:custGeom>
              <a:avLst/>
              <a:gdLst/>
              <a:ahLst/>
              <a:cxnLst/>
              <a:rect l="l" t="t" r="r" b="b"/>
              <a:pathLst>
                <a:path w="3723" h="5584" extrusionOk="0">
                  <a:moveTo>
                    <a:pt x="1861" y="0"/>
                  </a:moveTo>
                  <a:cubicBezTo>
                    <a:pt x="1705" y="0"/>
                    <a:pt x="1549" y="46"/>
                    <a:pt x="1415" y="136"/>
                  </a:cubicBezTo>
                  <a:cubicBezTo>
                    <a:pt x="562" y="711"/>
                    <a:pt x="0" y="1686"/>
                    <a:pt x="0" y="2792"/>
                  </a:cubicBezTo>
                  <a:cubicBezTo>
                    <a:pt x="0" y="3899"/>
                    <a:pt x="562" y="4873"/>
                    <a:pt x="1415" y="5447"/>
                  </a:cubicBezTo>
                  <a:cubicBezTo>
                    <a:pt x="1549" y="5538"/>
                    <a:pt x="1705" y="5583"/>
                    <a:pt x="1861" y="5583"/>
                  </a:cubicBezTo>
                  <a:cubicBezTo>
                    <a:pt x="2018" y="5583"/>
                    <a:pt x="2174" y="5538"/>
                    <a:pt x="2308" y="5447"/>
                  </a:cubicBezTo>
                  <a:cubicBezTo>
                    <a:pt x="3161" y="4873"/>
                    <a:pt x="3723" y="3898"/>
                    <a:pt x="3723" y="2792"/>
                  </a:cubicBezTo>
                  <a:cubicBezTo>
                    <a:pt x="3723" y="1686"/>
                    <a:pt x="3161" y="711"/>
                    <a:pt x="2308" y="136"/>
                  </a:cubicBezTo>
                  <a:cubicBezTo>
                    <a:pt x="2174" y="46"/>
                    <a:pt x="2018" y="0"/>
                    <a:pt x="1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793;p37">
              <a:extLst>
                <a:ext uri="{FF2B5EF4-FFF2-40B4-BE49-F238E27FC236}">
                  <a16:creationId xmlns:a16="http://schemas.microsoft.com/office/drawing/2014/main" id="{1CCD976D-C48D-434C-9C6B-7DC894A4012A}"/>
                </a:ext>
              </a:extLst>
            </p:cNvPr>
            <p:cNvSpPr/>
            <p:nvPr/>
          </p:nvSpPr>
          <p:spPr>
            <a:xfrm>
              <a:off x="5072725" y="1775688"/>
              <a:ext cx="84025" cy="67000"/>
            </a:xfrm>
            <a:custGeom>
              <a:avLst/>
              <a:gdLst/>
              <a:ahLst/>
              <a:cxnLst/>
              <a:rect l="l" t="t" r="r" b="b"/>
              <a:pathLst>
                <a:path w="3361" h="2680" extrusionOk="0">
                  <a:moveTo>
                    <a:pt x="1681" y="1"/>
                  </a:moveTo>
                  <a:cubicBezTo>
                    <a:pt x="753" y="1"/>
                    <a:pt x="0" y="601"/>
                    <a:pt x="0" y="1341"/>
                  </a:cubicBezTo>
                  <a:cubicBezTo>
                    <a:pt x="0" y="2081"/>
                    <a:pt x="753" y="2680"/>
                    <a:pt x="1681" y="2680"/>
                  </a:cubicBezTo>
                  <a:cubicBezTo>
                    <a:pt x="2608" y="2680"/>
                    <a:pt x="3361" y="2081"/>
                    <a:pt x="3361" y="1341"/>
                  </a:cubicBezTo>
                  <a:cubicBezTo>
                    <a:pt x="3361" y="601"/>
                    <a:pt x="2608"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794;p37">
              <a:extLst>
                <a:ext uri="{FF2B5EF4-FFF2-40B4-BE49-F238E27FC236}">
                  <a16:creationId xmlns:a16="http://schemas.microsoft.com/office/drawing/2014/main" id="{12244A4F-AD73-4C0A-9847-B391B5B81013}"/>
                </a:ext>
              </a:extLst>
            </p:cNvPr>
            <p:cNvSpPr/>
            <p:nvPr/>
          </p:nvSpPr>
          <p:spPr>
            <a:xfrm>
              <a:off x="4844875" y="1775938"/>
              <a:ext cx="84050" cy="67000"/>
            </a:xfrm>
            <a:custGeom>
              <a:avLst/>
              <a:gdLst/>
              <a:ahLst/>
              <a:cxnLst/>
              <a:rect l="l" t="t" r="r" b="b"/>
              <a:pathLst>
                <a:path w="3362" h="2680" extrusionOk="0">
                  <a:moveTo>
                    <a:pt x="1681" y="1"/>
                  </a:moveTo>
                  <a:cubicBezTo>
                    <a:pt x="753" y="1"/>
                    <a:pt x="1" y="600"/>
                    <a:pt x="1" y="1340"/>
                  </a:cubicBezTo>
                  <a:cubicBezTo>
                    <a:pt x="1" y="2079"/>
                    <a:pt x="753" y="2680"/>
                    <a:pt x="1681" y="2680"/>
                  </a:cubicBezTo>
                  <a:cubicBezTo>
                    <a:pt x="2609" y="2680"/>
                    <a:pt x="3362" y="2079"/>
                    <a:pt x="3362" y="1340"/>
                  </a:cubicBezTo>
                  <a:cubicBezTo>
                    <a:pt x="3362" y="600"/>
                    <a:pt x="2609" y="1"/>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795;p37">
              <a:extLst>
                <a:ext uri="{FF2B5EF4-FFF2-40B4-BE49-F238E27FC236}">
                  <a16:creationId xmlns:a16="http://schemas.microsoft.com/office/drawing/2014/main" id="{799555FD-EFE0-4985-B206-9BD509874FF4}"/>
                </a:ext>
              </a:extLst>
            </p:cNvPr>
            <p:cNvSpPr/>
            <p:nvPr/>
          </p:nvSpPr>
          <p:spPr>
            <a:xfrm>
              <a:off x="4890875" y="1749588"/>
              <a:ext cx="21225" cy="37975"/>
            </a:xfrm>
            <a:custGeom>
              <a:avLst/>
              <a:gdLst/>
              <a:ahLst/>
              <a:cxnLst/>
              <a:rect l="l" t="t" r="r" b="b"/>
              <a:pathLst>
                <a:path w="849" h="1519" extrusionOk="0">
                  <a:moveTo>
                    <a:pt x="424" y="1"/>
                  </a:moveTo>
                  <a:cubicBezTo>
                    <a:pt x="189" y="1"/>
                    <a:pt x="1" y="190"/>
                    <a:pt x="1" y="424"/>
                  </a:cubicBezTo>
                  <a:lnTo>
                    <a:pt x="1" y="1095"/>
                  </a:lnTo>
                  <a:cubicBezTo>
                    <a:pt x="1" y="1329"/>
                    <a:pt x="192" y="1519"/>
                    <a:pt x="424" y="1519"/>
                  </a:cubicBezTo>
                  <a:cubicBezTo>
                    <a:pt x="658" y="1519"/>
                    <a:pt x="848" y="1329"/>
                    <a:pt x="848" y="1095"/>
                  </a:cubicBezTo>
                  <a:lnTo>
                    <a:pt x="848" y="424"/>
                  </a:lnTo>
                  <a:cubicBezTo>
                    <a:pt x="848" y="190"/>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796;p37">
              <a:extLst>
                <a:ext uri="{FF2B5EF4-FFF2-40B4-BE49-F238E27FC236}">
                  <a16:creationId xmlns:a16="http://schemas.microsoft.com/office/drawing/2014/main" id="{8B00D99A-2FF8-478A-84D8-9CE34A60E7BE}"/>
                </a:ext>
              </a:extLst>
            </p:cNvPr>
            <p:cNvSpPr/>
            <p:nvPr/>
          </p:nvSpPr>
          <p:spPr>
            <a:xfrm>
              <a:off x="5063600" y="1737013"/>
              <a:ext cx="57375" cy="50375"/>
            </a:xfrm>
            <a:custGeom>
              <a:avLst/>
              <a:gdLst/>
              <a:ahLst/>
              <a:cxnLst/>
              <a:rect l="l" t="t" r="r" b="b"/>
              <a:pathLst>
                <a:path w="2295" h="2015" extrusionOk="0">
                  <a:moveTo>
                    <a:pt x="466" y="0"/>
                  </a:moveTo>
                  <a:cubicBezTo>
                    <a:pt x="283" y="0"/>
                    <a:pt x="115" y="119"/>
                    <a:pt x="61" y="300"/>
                  </a:cubicBezTo>
                  <a:cubicBezTo>
                    <a:pt x="0" y="497"/>
                    <a:pt x="91" y="702"/>
                    <a:pt x="265" y="795"/>
                  </a:cubicBezTo>
                  <a:cubicBezTo>
                    <a:pt x="252" y="835"/>
                    <a:pt x="247" y="877"/>
                    <a:pt x="247" y="920"/>
                  </a:cubicBezTo>
                  <a:lnTo>
                    <a:pt x="247" y="1591"/>
                  </a:lnTo>
                  <a:cubicBezTo>
                    <a:pt x="247" y="1825"/>
                    <a:pt x="437" y="2015"/>
                    <a:pt x="671" y="2015"/>
                  </a:cubicBezTo>
                  <a:cubicBezTo>
                    <a:pt x="904" y="2015"/>
                    <a:pt x="1095" y="1825"/>
                    <a:pt x="1095" y="1591"/>
                  </a:cubicBezTo>
                  <a:lnTo>
                    <a:pt x="1095" y="982"/>
                  </a:lnTo>
                  <a:cubicBezTo>
                    <a:pt x="1169" y="989"/>
                    <a:pt x="1245" y="993"/>
                    <a:pt x="1321" y="993"/>
                  </a:cubicBezTo>
                  <a:cubicBezTo>
                    <a:pt x="1630" y="993"/>
                    <a:pt x="1945" y="926"/>
                    <a:pt x="2143" y="702"/>
                  </a:cubicBezTo>
                  <a:cubicBezTo>
                    <a:pt x="2294" y="527"/>
                    <a:pt x="2275" y="260"/>
                    <a:pt x="2100" y="104"/>
                  </a:cubicBezTo>
                  <a:cubicBezTo>
                    <a:pt x="2019" y="35"/>
                    <a:pt x="1920" y="1"/>
                    <a:pt x="1821" y="1"/>
                  </a:cubicBezTo>
                  <a:cubicBezTo>
                    <a:pt x="1711" y="1"/>
                    <a:pt x="1602" y="43"/>
                    <a:pt x="1520" y="126"/>
                  </a:cubicBezTo>
                  <a:cubicBezTo>
                    <a:pt x="1485" y="140"/>
                    <a:pt x="1429" y="146"/>
                    <a:pt x="1357" y="146"/>
                  </a:cubicBezTo>
                  <a:cubicBezTo>
                    <a:pt x="1160" y="146"/>
                    <a:pt x="851" y="97"/>
                    <a:pt x="588" y="18"/>
                  </a:cubicBezTo>
                  <a:cubicBezTo>
                    <a:pt x="547" y="6"/>
                    <a:pt x="506" y="0"/>
                    <a:pt x="46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797;p37">
              <a:extLst>
                <a:ext uri="{FF2B5EF4-FFF2-40B4-BE49-F238E27FC236}">
                  <a16:creationId xmlns:a16="http://schemas.microsoft.com/office/drawing/2014/main" id="{BE45C048-8F93-48D9-A7A1-F9BB21BA8E38}"/>
                </a:ext>
              </a:extLst>
            </p:cNvPr>
            <p:cNvSpPr/>
            <p:nvPr/>
          </p:nvSpPr>
          <p:spPr>
            <a:xfrm>
              <a:off x="4880800" y="1717388"/>
              <a:ext cx="57975" cy="28150"/>
            </a:xfrm>
            <a:custGeom>
              <a:avLst/>
              <a:gdLst/>
              <a:ahLst/>
              <a:cxnLst/>
              <a:rect l="l" t="t" r="r" b="b"/>
              <a:pathLst>
                <a:path w="2319" h="1126" extrusionOk="0">
                  <a:moveTo>
                    <a:pt x="1029" y="0"/>
                  </a:moveTo>
                  <a:cubicBezTo>
                    <a:pt x="707" y="0"/>
                    <a:pt x="384" y="116"/>
                    <a:pt x="138" y="450"/>
                  </a:cubicBezTo>
                  <a:cubicBezTo>
                    <a:pt x="0" y="638"/>
                    <a:pt x="40" y="904"/>
                    <a:pt x="228" y="1043"/>
                  </a:cubicBezTo>
                  <a:cubicBezTo>
                    <a:pt x="304" y="1098"/>
                    <a:pt x="392" y="1125"/>
                    <a:pt x="479" y="1125"/>
                  </a:cubicBezTo>
                  <a:cubicBezTo>
                    <a:pt x="609" y="1125"/>
                    <a:pt x="738" y="1065"/>
                    <a:pt x="820" y="953"/>
                  </a:cubicBezTo>
                  <a:cubicBezTo>
                    <a:pt x="876" y="877"/>
                    <a:pt x="959" y="849"/>
                    <a:pt x="1049" y="849"/>
                  </a:cubicBezTo>
                  <a:cubicBezTo>
                    <a:pt x="1290" y="849"/>
                    <a:pt x="1588" y="1046"/>
                    <a:pt x="1594" y="1050"/>
                  </a:cubicBezTo>
                  <a:cubicBezTo>
                    <a:pt x="1668" y="1101"/>
                    <a:pt x="1751" y="1125"/>
                    <a:pt x="1833" y="1125"/>
                  </a:cubicBezTo>
                  <a:cubicBezTo>
                    <a:pt x="1967" y="1125"/>
                    <a:pt x="2100" y="1061"/>
                    <a:pt x="2183" y="943"/>
                  </a:cubicBezTo>
                  <a:cubicBezTo>
                    <a:pt x="2318" y="752"/>
                    <a:pt x="2269" y="487"/>
                    <a:pt x="2077" y="352"/>
                  </a:cubicBezTo>
                  <a:cubicBezTo>
                    <a:pt x="1839" y="186"/>
                    <a:pt x="1435" y="0"/>
                    <a:pt x="1029"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798;p37">
              <a:extLst>
                <a:ext uri="{FF2B5EF4-FFF2-40B4-BE49-F238E27FC236}">
                  <a16:creationId xmlns:a16="http://schemas.microsoft.com/office/drawing/2014/main" id="{17A33F77-E7A4-4B76-93EF-9EBFC2E40075}"/>
                </a:ext>
              </a:extLst>
            </p:cNvPr>
            <p:cNvSpPr/>
            <p:nvPr/>
          </p:nvSpPr>
          <p:spPr>
            <a:xfrm>
              <a:off x="4967000" y="1765338"/>
              <a:ext cx="69150" cy="27450"/>
            </a:xfrm>
            <a:custGeom>
              <a:avLst/>
              <a:gdLst/>
              <a:ahLst/>
              <a:cxnLst/>
              <a:rect l="l" t="t" r="r" b="b"/>
              <a:pathLst>
                <a:path w="2766" h="1098" extrusionOk="0">
                  <a:moveTo>
                    <a:pt x="2284" y="0"/>
                  </a:moveTo>
                  <a:cubicBezTo>
                    <a:pt x="2231" y="0"/>
                    <a:pt x="2177" y="10"/>
                    <a:pt x="2125" y="31"/>
                  </a:cubicBezTo>
                  <a:cubicBezTo>
                    <a:pt x="1593" y="248"/>
                    <a:pt x="788" y="250"/>
                    <a:pt x="437" y="250"/>
                  </a:cubicBezTo>
                  <a:lnTo>
                    <a:pt x="424" y="250"/>
                  </a:lnTo>
                  <a:cubicBezTo>
                    <a:pt x="192" y="250"/>
                    <a:pt x="1" y="441"/>
                    <a:pt x="1" y="673"/>
                  </a:cubicBezTo>
                  <a:cubicBezTo>
                    <a:pt x="1" y="908"/>
                    <a:pt x="192" y="1097"/>
                    <a:pt x="424" y="1097"/>
                  </a:cubicBezTo>
                  <a:lnTo>
                    <a:pt x="439" y="1097"/>
                  </a:lnTo>
                  <a:cubicBezTo>
                    <a:pt x="872" y="1097"/>
                    <a:pt x="1762" y="1096"/>
                    <a:pt x="2447" y="816"/>
                  </a:cubicBezTo>
                  <a:cubicBezTo>
                    <a:pt x="2664" y="728"/>
                    <a:pt x="2765" y="480"/>
                    <a:pt x="2678" y="263"/>
                  </a:cubicBezTo>
                  <a:cubicBezTo>
                    <a:pt x="2610" y="99"/>
                    <a:pt x="2451" y="0"/>
                    <a:pt x="228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 name="Google Shape;672;p35">
            <a:extLst>
              <a:ext uri="{FF2B5EF4-FFF2-40B4-BE49-F238E27FC236}">
                <a16:creationId xmlns:a16="http://schemas.microsoft.com/office/drawing/2014/main" id="{4688A4F1-D126-4039-BA00-EB1A02A1CA81}"/>
              </a:ext>
            </a:extLst>
          </p:cNvPr>
          <p:cNvGrpSpPr/>
          <p:nvPr/>
        </p:nvGrpSpPr>
        <p:grpSpPr>
          <a:xfrm>
            <a:off x="6982904" y="362322"/>
            <a:ext cx="675774" cy="826843"/>
            <a:chOff x="5837950" y="1468900"/>
            <a:chExt cx="2586041" cy="3134665"/>
          </a:xfrm>
        </p:grpSpPr>
        <p:sp>
          <p:nvSpPr>
            <p:cNvPr id="37" name="Google Shape;673;p35">
              <a:extLst>
                <a:ext uri="{FF2B5EF4-FFF2-40B4-BE49-F238E27FC236}">
                  <a16:creationId xmlns:a16="http://schemas.microsoft.com/office/drawing/2014/main" id="{E7F16874-1A8D-4FE5-B690-8C394EEFCB48}"/>
                </a:ext>
              </a:extLst>
            </p:cNvPr>
            <p:cNvSpPr/>
            <p:nvPr/>
          </p:nvSpPr>
          <p:spPr>
            <a:xfrm>
              <a:off x="5837950" y="1468900"/>
              <a:ext cx="2586041" cy="3134665"/>
            </a:xfrm>
            <a:custGeom>
              <a:avLst/>
              <a:gdLst/>
              <a:ahLst/>
              <a:cxnLst/>
              <a:rect l="l" t="t" r="r" b="b"/>
              <a:pathLst>
                <a:path w="46821" h="56754" extrusionOk="0">
                  <a:moveTo>
                    <a:pt x="19372" y="18390"/>
                  </a:moveTo>
                  <a:cubicBezTo>
                    <a:pt x="21855" y="18390"/>
                    <a:pt x="24498" y="20252"/>
                    <a:pt x="24570" y="24154"/>
                  </a:cubicBezTo>
                  <a:cubicBezTo>
                    <a:pt x="24570" y="24154"/>
                    <a:pt x="24246" y="27873"/>
                    <a:pt x="20990" y="27873"/>
                  </a:cubicBezTo>
                  <a:cubicBezTo>
                    <a:pt x="20835" y="27873"/>
                    <a:pt x="20673" y="27865"/>
                    <a:pt x="20504" y="27847"/>
                  </a:cubicBezTo>
                  <a:lnTo>
                    <a:pt x="20504" y="27847"/>
                  </a:lnTo>
                  <a:cubicBezTo>
                    <a:pt x="20504" y="27847"/>
                    <a:pt x="21953" y="29808"/>
                    <a:pt x="24293" y="29808"/>
                  </a:cubicBezTo>
                  <a:cubicBezTo>
                    <a:pt x="25091" y="29808"/>
                    <a:pt x="25993" y="29579"/>
                    <a:pt x="26976" y="28967"/>
                  </a:cubicBezTo>
                  <a:cubicBezTo>
                    <a:pt x="29608" y="27328"/>
                    <a:pt x="30544" y="24712"/>
                    <a:pt x="29866" y="20883"/>
                  </a:cubicBezTo>
                  <a:lnTo>
                    <a:pt x="29866" y="20883"/>
                  </a:lnTo>
                  <a:cubicBezTo>
                    <a:pt x="31129" y="23154"/>
                    <a:pt x="31425" y="25926"/>
                    <a:pt x="31425" y="28384"/>
                  </a:cubicBezTo>
                  <a:cubicBezTo>
                    <a:pt x="31425" y="33097"/>
                    <a:pt x="31901" y="41947"/>
                    <a:pt x="20522" y="41947"/>
                  </a:cubicBezTo>
                  <a:cubicBezTo>
                    <a:pt x="20486" y="41947"/>
                    <a:pt x="20451" y="41947"/>
                    <a:pt x="20415" y="41947"/>
                  </a:cubicBezTo>
                  <a:cubicBezTo>
                    <a:pt x="10754" y="41902"/>
                    <a:pt x="11121" y="31943"/>
                    <a:pt x="11168" y="29455"/>
                  </a:cubicBezTo>
                  <a:cubicBezTo>
                    <a:pt x="11201" y="27719"/>
                    <a:pt x="11358" y="26267"/>
                    <a:pt x="11588" y="25055"/>
                  </a:cubicBezTo>
                  <a:cubicBezTo>
                    <a:pt x="12297" y="21299"/>
                    <a:pt x="15484" y="18441"/>
                    <a:pt x="19306" y="18390"/>
                  </a:cubicBezTo>
                  <a:cubicBezTo>
                    <a:pt x="19328" y="18390"/>
                    <a:pt x="19350" y="18390"/>
                    <a:pt x="19372" y="18390"/>
                  </a:cubicBezTo>
                  <a:close/>
                  <a:moveTo>
                    <a:pt x="21746" y="0"/>
                  </a:moveTo>
                  <a:cubicBezTo>
                    <a:pt x="20395" y="0"/>
                    <a:pt x="18962" y="92"/>
                    <a:pt x="17441" y="287"/>
                  </a:cubicBezTo>
                  <a:cubicBezTo>
                    <a:pt x="14451" y="669"/>
                    <a:pt x="11620" y="1944"/>
                    <a:pt x="9458" y="4045"/>
                  </a:cubicBezTo>
                  <a:cubicBezTo>
                    <a:pt x="7312" y="6128"/>
                    <a:pt x="5569" y="9175"/>
                    <a:pt x="7188" y="13033"/>
                  </a:cubicBezTo>
                  <a:cubicBezTo>
                    <a:pt x="7219" y="13107"/>
                    <a:pt x="7251" y="13181"/>
                    <a:pt x="7282" y="13253"/>
                  </a:cubicBezTo>
                  <a:lnTo>
                    <a:pt x="7282" y="13253"/>
                  </a:lnTo>
                  <a:cubicBezTo>
                    <a:pt x="6438" y="13631"/>
                    <a:pt x="5572" y="14068"/>
                    <a:pt x="4687" y="14569"/>
                  </a:cubicBezTo>
                  <a:cubicBezTo>
                    <a:pt x="4687" y="14569"/>
                    <a:pt x="0" y="16718"/>
                    <a:pt x="391" y="26872"/>
                  </a:cubicBezTo>
                  <a:cubicBezTo>
                    <a:pt x="777" y="36928"/>
                    <a:pt x="14" y="56753"/>
                    <a:pt x="20487" y="56753"/>
                  </a:cubicBezTo>
                  <a:cubicBezTo>
                    <a:pt x="20685" y="56753"/>
                    <a:pt x="20886" y="56752"/>
                    <a:pt x="21089" y="56748"/>
                  </a:cubicBezTo>
                  <a:cubicBezTo>
                    <a:pt x="42179" y="56358"/>
                    <a:pt x="43545" y="31753"/>
                    <a:pt x="43545" y="31753"/>
                  </a:cubicBezTo>
                  <a:cubicBezTo>
                    <a:pt x="43545" y="31753"/>
                    <a:pt x="46821" y="0"/>
                    <a:pt x="21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674;p35">
              <a:extLst>
                <a:ext uri="{FF2B5EF4-FFF2-40B4-BE49-F238E27FC236}">
                  <a16:creationId xmlns:a16="http://schemas.microsoft.com/office/drawing/2014/main" id="{01CA38E7-979C-4EAC-9832-9971AD9C8FA6}"/>
                </a:ext>
              </a:extLst>
            </p:cNvPr>
            <p:cNvSpPr/>
            <p:nvPr/>
          </p:nvSpPr>
          <p:spPr>
            <a:xfrm>
              <a:off x="6237549" y="2180832"/>
              <a:ext cx="1348060" cy="778336"/>
            </a:xfrm>
            <a:custGeom>
              <a:avLst/>
              <a:gdLst/>
              <a:ahLst/>
              <a:cxnLst/>
              <a:rect l="l" t="t" r="r" b="b"/>
              <a:pathLst>
                <a:path w="24407" h="14092" extrusionOk="0">
                  <a:moveTo>
                    <a:pt x="50" y="0"/>
                  </a:moveTo>
                  <a:cubicBezTo>
                    <a:pt x="49" y="0"/>
                    <a:pt x="48" y="0"/>
                    <a:pt x="47" y="1"/>
                  </a:cubicBezTo>
                  <a:cubicBezTo>
                    <a:pt x="0" y="13"/>
                    <a:pt x="81" y="502"/>
                    <a:pt x="530" y="1258"/>
                  </a:cubicBezTo>
                  <a:cubicBezTo>
                    <a:pt x="759" y="1630"/>
                    <a:pt x="1082" y="2068"/>
                    <a:pt x="1560" y="2484"/>
                  </a:cubicBezTo>
                  <a:cubicBezTo>
                    <a:pt x="2031" y="2901"/>
                    <a:pt x="2664" y="3289"/>
                    <a:pt x="3434" y="3520"/>
                  </a:cubicBezTo>
                  <a:cubicBezTo>
                    <a:pt x="3970" y="3686"/>
                    <a:pt x="4571" y="3771"/>
                    <a:pt x="5200" y="3771"/>
                  </a:cubicBezTo>
                  <a:cubicBezTo>
                    <a:pt x="5468" y="3771"/>
                    <a:pt x="5741" y="3755"/>
                    <a:pt x="6017" y="3725"/>
                  </a:cubicBezTo>
                  <a:cubicBezTo>
                    <a:pt x="6943" y="3621"/>
                    <a:pt x="7905" y="3361"/>
                    <a:pt x="8864" y="2980"/>
                  </a:cubicBezTo>
                  <a:cubicBezTo>
                    <a:pt x="9787" y="2622"/>
                    <a:pt x="10776" y="2306"/>
                    <a:pt x="11826" y="2119"/>
                  </a:cubicBezTo>
                  <a:cubicBezTo>
                    <a:pt x="12472" y="2003"/>
                    <a:pt x="13140" y="1937"/>
                    <a:pt x="13817" y="1937"/>
                  </a:cubicBezTo>
                  <a:cubicBezTo>
                    <a:pt x="14239" y="1937"/>
                    <a:pt x="14665" y="1963"/>
                    <a:pt x="15091" y="2018"/>
                  </a:cubicBezTo>
                  <a:cubicBezTo>
                    <a:pt x="17324" y="2284"/>
                    <a:pt x="19245" y="3453"/>
                    <a:pt x="20568" y="4875"/>
                  </a:cubicBezTo>
                  <a:cubicBezTo>
                    <a:pt x="21906" y="6304"/>
                    <a:pt x="22723" y="7926"/>
                    <a:pt x="23237" y="9326"/>
                  </a:cubicBezTo>
                  <a:cubicBezTo>
                    <a:pt x="23743" y="10739"/>
                    <a:pt x="23967" y="11945"/>
                    <a:pt x="24085" y="12781"/>
                  </a:cubicBezTo>
                  <a:cubicBezTo>
                    <a:pt x="24203" y="13620"/>
                    <a:pt x="24232" y="14092"/>
                    <a:pt x="24293" y="14092"/>
                  </a:cubicBezTo>
                  <a:cubicBezTo>
                    <a:pt x="24335" y="14092"/>
                    <a:pt x="24407" y="13619"/>
                    <a:pt x="24381" y="12753"/>
                  </a:cubicBezTo>
                  <a:cubicBezTo>
                    <a:pt x="24351" y="11891"/>
                    <a:pt x="24204" y="10639"/>
                    <a:pt x="23747" y="9153"/>
                  </a:cubicBezTo>
                  <a:cubicBezTo>
                    <a:pt x="23278" y="7678"/>
                    <a:pt x="22480" y="5952"/>
                    <a:pt x="21082" y="4399"/>
                  </a:cubicBezTo>
                  <a:cubicBezTo>
                    <a:pt x="20390" y="3624"/>
                    <a:pt x="19530" y="2916"/>
                    <a:pt x="18531" y="2362"/>
                  </a:cubicBezTo>
                  <a:cubicBezTo>
                    <a:pt x="18036" y="2076"/>
                    <a:pt x="17495" y="1858"/>
                    <a:pt x="16940" y="1659"/>
                  </a:cubicBezTo>
                  <a:cubicBezTo>
                    <a:pt x="16376" y="1485"/>
                    <a:pt x="15793" y="1337"/>
                    <a:pt x="15192" y="1267"/>
                  </a:cubicBezTo>
                  <a:cubicBezTo>
                    <a:pt x="14744" y="1209"/>
                    <a:pt x="14298" y="1182"/>
                    <a:pt x="13857" y="1182"/>
                  </a:cubicBezTo>
                  <a:cubicBezTo>
                    <a:pt x="13116" y="1182"/>
                    <a:pt x="12390" y="1258"/>
                    <a:pt x="11695" y="1389"/>
                  </a:cubicBezTo>
                  <a:cubicBezTo>
                    <a:pt x="10585" y="1600"/>
                    <a:pt x="9552" y="1946"/>
                    <a:pt x="8602" y="2335"/>
                  </a:cubicBezTo>
                  <a:cubicBezTo>
                    <a:pt x="7694" y="2715"/>
                    <a:pt x="6796" y="2982"/>
                    <a:pt x="5942" y="3103"/>
                  </a:cubicBezTo>
                  <a:cubicBezTo>
                    <a:pt x="5609" y="3151"/>
                    <a:pt x="5282" y="3174"/>
                    <a:pt x="4965" y="3174"/>
                  </a:cubicBezTo>
                  <a:cubicBezTo>
                    <a:pt x="4473" y="3174"/>
                    <a:pt x="4006" y="3117"/>
                    <a:pt x="3580" y="3006"/>
                  </a:cubicBezTo>
                  <a:cubicBezTo>
                    <a:pt x="2878" y="2829"/>
                    <a:pt x="2289" y="2511"/>
                    <a:pt x="1829" y="2158"/>
                  </a:cubicBezTo>
                  <a:cubicBezTo>
                    <a:pt x="1365" y="1807"/>
                    <a:pt x="1028" y="1422"/>
                    <a:pt x="774" y="1093"/>
                  </a:cubicBezTo>
                  <a:cubicBezTo>
                    <a:pt x="284" y="437"/>
                    <a:pt x="107" y="0"/>
                    <a:pt x="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675;p35">
              <a:extLst>
                <a:ext uri="{FF2B5EF4-FFF2-40B4-BE49-F238E27FC236}">
                  <a16:creationId xmlns:a16="http://schemas.microsoft.com/office/drawing/2014/main" id="{E188F3C6-40E3-4E86-B1C2-77C8EC46B0E3}"/>
                </a:ext>
              </a:extLst>
            </p:cNvPr>
            <p:cNvSpPr/>
            <p:nvPr/>
          </p:nvSpPr>
          <p:spPr>
            <a:xfrm>
              <a:off x="7606016" y="1924006"/>
              <a:ext cx="509354" cy="334101"/>
            </a:xfrm>
            <a:custGeom>
              <a:avLst/>
              <a:gdLst/>
              <a:ahLst/>
              <a:cxnLst/>
              <a:rect l="l" t="t" r="r" b="b"/>
              <a:pathLst>
                <a:path w="9222" h="6049" extrusionOk="0">
                  <a:moveTo>
                    <a:pt x="6974" y="1"/>
                  </a:moveTo>
                  <a:lnTo>
                    <a:pt x="1" y="6049"/>
                  </a:lnTo>
                  <a:lnTo>
                    <a:pt x="9222" y="4639"/>
                  </a:lnTo>
                  <a:cubicBezTo>
                    <a:pt x="8795" y="3095"/>
                    <a:pt x="7893" y="1563"/>
                    <a:pt x="69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676;p35">
              <a:extLst>
                <a:ext uri="{FF2B5EF4-FFF2-40B4-BE49-F238E27FC236}">
                  <a16:creationId xmlns:a16="http://schemas.microsoft.com/office/drawing/2014/main" id="{46F648CB-4023-4EC6-A23D-C0254CA68D4D}"/>
                </a:ext>
              </a:extLst>
            </p:cNvPr>
            <p:cNvSpPr/>
            <p:nvPr/>
          </p:nvSpPr>
          <p:spPr>
            <a:xfrm>
              <a:off x="7796675" y="2382813"/>
              <a:ext cx="444014" cy="298642"/>
            </a:xfrm>
            <a:custGeom>
              <a:avLst/>
              <a:gdLst/>
              <a:ahLst/>
              <a:cxnLst/>
              <a:rect l="l" t="t" r="r" b="b"/>
              <a:pathLst>
                <a:path w="8039" h="5407" extrusionOk="0">
                  <a:moveTo>
                    <a:pt x="7009" y="0"/>
                  </a:moveTo>
                  <a:lnTo>
                    <a:pt x="1" y="4265"/>
                  </a:lnTo>
                  <a:lnTo>
                    <a:pt x="8039" y="5407"/>
                  </a:lnTo>
                  <a:cubicBezTo>
                    <a:pt x="7949" y="3708"/>
                    <a:pt x="7595" y="1901"/>
                    <a:pt x="7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677;p35">
              <a:extLst>
                <a:ext uri="{FF2B5EF4-FFF2-40B4-BE49-F238E27FC236}">
                  <a16:creationId xmlns:a16="http://schemas.microsoft.com/office/drawing/2014/main" id="{53747BA6-A086-4CC3-8E0F-B1177C648B22}"/>
                </a:ext>
              </a:extLst>
            </p:cNvPr>
            <p:cNvSpPr/>
            <p:nvPr/>
          </p:nvSpPr>
          <p:spPr>
            <a:xfrm>
              <a:off x="7890844" y="2873268"/>
              <a:ext cx="383921" cy="270308"/>
            </a:xfrm>
            <a:custGeom>
              <a:avLst/>
              <a:gdLst/>
              <a:ahLst/>
              <a:cxnLst/>
              <a:rect l="l" t="t" r="r" b="b"/>
              <a:pathLst>
                <a:path w="6951" h="4894" extrusionOk="0">
                  <a:moveTo>
                    <a:pt x="6749" y="1"/>
                  </a:moveTo>
                  <a:lnTo>
                    <a:pt x="0" y="1685"/>
                  </a:lnTo>
                  <a:lnTo>
                    <a:pt x="6620" y="4893"/>
                  </a:lnTo>
                  <a:cubicBezTo>
                    <a:pt x="6844" y="3220"/>
                    <a:pt x="6950" y="1573"/>
                    <a:pt x="6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78;p35">
              <a:extLst>
                <a:ext uri="{FF2B5EF4-FFF2-40B4-BE49-F238E27FC236}">
                  <a16:creationId xmlns:a16="http://schemas.microsoft.com/office/drawing/2014/main" id="{D2BCC829-B112-4021-AFEB-4DE4194C6E3B}"/>
                </a:ext>
              </a:extLst>
            </p:cNvPr>
            <p:cNvSpPr/>
            <p:nvPr/>
          </p:nvSpPr>
          <p:spPr>
            <a:xfrm>
              <a:off x="7451313" y="1546334"/>
              <a:ext cx="397840" cy="448543"/>
            </a:xfrm>
            <a:custGeom>
              <a:avLst/>
              <a:gdLst/>
              <a:ahLst/>
              <a:cxnLst/>
              <a:rect l="l" t="t" r="r" b="b"/>
              <a:pathLst>
                <a:path w="7203" h="8121" extrusionOk="0">
                  <a:moveTo>
                    <a:pt x="1382" y="1"/>
                  </a:moveTo>
                  <a:lnTo>
                    <a:pt x="0" y="8120"/>
                  </a:lnTo>
                  <a:lnTo>
                    <a:pt x="7203" y="3933"/>
                  </a:lnTo>
                  <a:cubicBezTo>
                    <a:pt x="5630" y="2226"/>
                    <a:pt x="3658" y="949"/>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679;p35">
              <a:extLst>
                <a:ext uri="{FF2B5EF4-FFF2-40B4-BE49-F238E27FC236}">
                  <a16:creationId xmlns:a16="http://schemas.microsoft.com/office/drawing/2014/main" id="{4FDC1C77-FC4F-4E91-B8B2-CA51BBE179F1}"/>
                </a:ext>
              </a:extLst>
            </p:cNvPr>
            <p:cNvSpPr/>
            <p:nvPr/>
          </p:nvSpPr>
          <p:spPr>
            <a:xfrm>
              <a:off x="7945247" y="3365931"/>
              <a:ext cx="285607" cy="312450"/>
            </a:xfrm>
            <a:custGeom>
              <a:avLst/>
              <a:gdLst/>
              <a:ahLst/>
              <a:cxnLst/>
              <a:rect l="l" t="t" r="r" b="b"/>
              <a:pathLst>
                <a:path w="5171" h="5657" extrusionOk="0">
                  <a:moveTo>
                    <a:pt x="5171" y="0"/>
                  </a:moveTo>
                  <a:lnTo>
                    <a:pt x="1" y="1468"/>
                  </a:lnTo>
                  <a:lnTo>
                    <a:pt x="3854" y="5656"/>
                  </a:lnTo>
                  <a:cubicBezTo>
                    <a:pt x="4688" y="3713"/>
                    <a:pt x="5093" y="1714"/>
                    <a:pt x="5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680;p35">
              <a:extLst>
                <a:ext uri="{FF2B5EF4-FFF2-40B4-BE49-F238E27FC236}">
                  <a16:creationId xmlns:a16="http://schemas.microsoft.com/office/drawing/2014/main" id="{6F6B1F08-F7B0-4F31-8BFE-A2E8CE69708B}"/>
                </a:ext>
              </a:extLst>
            </p:cNvPr>
            <p:cNvSpPr/>
            <p:nvPr/>
          </p:nvSpPr>
          <p:spPr>
            <a:xfrm>
              <a:off x="7697037" y="3797122"/>
              <a:ext cx="395244" cy="331119"/>
            </a:xfrm>
            <a:custGeom>
              <a:avLst/>
              <a:gdLst/>
              <a:ahLst/>
              <a:cxnLst/>
              <a:rect l="l" t="t" r="r" b="b"/>
              <a:pathLst>
                <a:path w="7156" h="5995" extrusionOk="0">
                  <a:moveTo>
                    <a:pt x="0" y="0"/>
                  </a:moveTo>
                  <a:lnTo>
                    <a:pt x="4135" y="5994"/>
                  </a:lnTo>
                  <a:cubicBezTo>
                    <a:pt x="5679" y="4724"/>
                    <a:pt x="6458" y="2881"/>
                    <a:pt x="7155" y="1022"/>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681;p35">
              <a:extLst>
                <a:ext uri="{FF2B5EF4-FFF2-40B4-BE49-F238E27FC236}">
                  <a16:creationId xmlns:a16="http://schemas.microsoft.com/office/drawing/2014/main" id="{189D5EF5-CC36-458A-9446-6D425F99AB47}"/>
                </a:ext>
              </a:extLst>
            </p:cNvPr>
            <p:cNvSpPr/>
            <p:nvPr/>
          </p:nvSpPr>
          <p:spPr>
            <a:xfrm>
              <a:off x="7440046" y="4022798"/>
              <a:ext cx="353930" cy="452741"/>
            </a:xfrm>
            <a:custGeom>
              <a:avLst/>
              <a:gdLst/>
              <a:ahLst/>
              <a:cxnLst/>
              <a:rect l="l" t="t" r="r" b="b"/>
              <a:pathLst>
                <a:path w="6408" h="8197" extrusionOk="0">
                  <a:moveTo>
                    <a:pt x="1" y="1"/>
                  </a:moveTo>
                  <a:lnTo>
                    <a:pt x="1581" y="8196"/>
                  </a:lnTo>
                  <a:cubicBezTo>
                    <a:pt x="3475" y="7336"/>
                    <a:pt x="5076" y="6139"/>
                    <a:pt x="6407" y="4636"/>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682;p35">
              <a:extLst>
                <a:ext uri="{FF2B5EF4-FFF2-40B4-BE49-F238E27FC236}">
                  <a16:creationId xmlns:a16="http://schemas.microsoft.com/office/drawing/2014/main" id="{0D409FCC-4B00-4B65-B03E-E6FD61E3AD44}"/>
                </a:ext>
              </a:extLst>
            </p:cNvPr>
            <p:cNvSpPr/>
            <p:nvPr/>
          </p:nvSpPr>
          <p:spPr>
            <a:xfrm>
              <a:off x="6951635" y="4184184"/>
              <a:ext cx="323883" cy="418220"/>
            </a:xfrm>
            <a:custGeom>
              <a:avLst/>
              <a:gdLst/>
              <a:ahLst/>
              <a:cxnLst/>
              <a:rect l="l" t="t" r="r" b="b"/>
              <a:pathLst>
                <a:path w="5864" h="7572" extrusionOk="0">
                  <a:moveTo>
                    <a:pt x="2680" y="1"/>
                  </a:moveTo>
                  <a:lnTo>
                    <a:pt x="1" y="7539"/>
                  </a:lnTo>
                  <a:cubicBezTo>
                    <a:pt x="431" y="7560"/>
                    <a:pt x="856" y="7571"/>
                    <a:pt x="1274" y="7571"/>
                  </a:cubicBezTo>
                  <a:cubicBezTo>
                    <a:pt x="2898" y="7571"/>
                    <a:pt x="4434" y="7407"/>
                    <a:pt x="5863" y="7037"/>
                  </a:cubicBez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683;p35">
              <a:extLst>
                <a:ext uri="{FF2B5EF4-FFF2-40B4-BE49-F238E27FC236}">
                  <a16:creationId xmlns:a16="http://schemas.microsoft.com/office/drawing/2014/main" id="{6BC4942A-7EFD-4907-944D-710150AAEF79}"/>
                </a:ext>
              </a:extLst>
            </p:cNvPr>
            <p:cNvSpPr/>
            <p:nvPr/>
          </p:nvSpPr>
          <p:spPr>
            <a:xfrm>
              <a:off x="6378002" y="4122932"/>
              <a:ext cx="360889" cy="462738"/>
            </a:xfrm>
            <a:custGeom>
              <a:avLst/>
              <a:gdLst/>
              <a:ahLst/>
              <a:cxnLst/>
              <a:rect l="l" t="t" r="r" b="b"/>
              <a:pathLst>
                <a:path w="6534" h="8378" extrusionOk="0">
                  <a:moveTo>
                    <a:pt x="5529" y="1"/>
                  </a:moveTo>
                  <a:lnTo>
                    <a:pt x="0" y="6199"/>
                  </a:lnTo>
                  <a:cubicBezTo>
                    <a:pt x="2079" y="7328"/>
                    <a:pt x="4259" y="8046"/>
                    <a:pt x="6534" y="8378"/>
                  </a:cubicBezTo>
                  <a:lnTo>
                    <a:pt x="5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684;p35">
              <a:extLst>
                <a:ext uri="{FF2B5EF4-FFF2-40B4-BE49-F238E27FC236}">
                  <a16:creationId xmlns:a16="http://schemas.microsoft.com/office/drawing/2014/main" id="{6DF2C6E6-4DD4-46BE-BF94-25C12ACA2A18}"/>
                </a:ext>
              </a:extLst>
            </p:cNvPr>
            <p:cNvSpPr/>
            <p:nvPr/>
          </p:nvSpPr>
          <p:spPr>
            <a:xfrm>
              <a:off x="5980060" y="3853679"/>
              <a:ext cx="421534" cy="400325"/>
            </a:xfrm>
            <a:custGeom>
              <a:avLst/>
              <a:gdLst/>
              <a:ahLst/>
              <a:cxnLst/>
              <a:rect l="l" t="t" r="r" b="b"/>
              <a:pathLst>
                <a:path w="7632" h="7248" extrusionOk="0">
                  <a:moveTo>
                    <a:pt x="7632" y="0"/>
                  </a:moveTo>
                  <a:lnTo>
                    <a:pt x="0" y="1438"/>
                  </a:lnTo>
                  <a:cubicBezTo>
                    <a:pt x="507" y="3707"/>
                    <a:pt x="1684" y="5517"/>
                    <a:pt x="3067" y="7248"/>
                  </a:cubicBezTo>
                  <a:lnTo>
                    <a:pt x="7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685;p35">
              <a:extLst>
                <a:ext uri="{FF2B5EF4-FFF2-40B4-BE49-F238E27FC236}">
                  <a16:creationId xmlns:a16="http://schemas.microsoft.com/office/drawing/2014/main" id="{477D943C-9063-458E-B119-B03670211311}"/>
                </a:ext>
              </a:extLst>
            </p:cNvPr>
            <p:cNvSpPr/>
            <p:nvPr/>
          </p:nvSpPr>
          <p:spPr>
            <a:xfrm>
              <a:off x="5859822" y="3225423"/>
              <a:ext cx="351555" cy="416453"/>
            </a:xfrm>
            <a:custGeom>
              <a:avLst/>
              <a:gdLst/>
              <a:ahLst/>
              <a:cxnLst/>
              <a:rect l="l" t="t" r="r" b="b"/>
              <a:pathLst>
                <a:path w="6365" h="7540" extrusionOk="0">
                  <a:moveTo>
                    <a:pt x="0" y="1"/>
                  </a:moveTo>
                  <a:lnTo>
                    <a:pt x="837" y="7539"/>
                  </a:lnTo>
                  <a:lnTo>
                    <a:pt x="6365" y="218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686;p35">
              <a:extLst>
                <a:ext uri="{FF2B5EF4-FFF2-40B4-BE49-F238E27FC236}">
                  <a16:creationId xmlns:a16="http://schemas.microsoft.com/office/drawing/2014/main" id="{74CCE905-9973-41BC-9657-DC1F271FD0F5}"/>
                </a:ext>
              </a:extLst>
            </p:cNvPr>
            <p:cNvSpPr/>
            <p:nvPr/>
          </p:nvSpPr>
          <p:spPr>
            <a:xfrm>
              <a:off x="5850653" y="2542763"/>
              <a:ext cx="425566" cy="404026"/>
            </a:xfrm>
            <a:custGeom>
              <a:avLst/>
              <a:gdLst/>
              <a:ahLst/>
              <a:cxnLst/>
              <a:rect l="l" t="t" r="r" b="b"/>
              <a:pathLst>
                <a:path w="7705" h="7315" extrusionOk="0">
                  <a:moveTo>
                    <a:pt x="1166" y="0"/>
                  </a:moveTo>
                  <a:cubicBezTo>
                    <a:pt x="337" y="1989"/>
                    <a:pt x="8" y="4490"/>
                    <a:pt x="0" y="7315"/>
                  </a:cubicBezTo>
                  <a:lnTo>
                    <a:pt x="7705" y="4655"/>
                  </a:lnTo>
                  <a:lnTo>
                    <a:pt x="11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687;p35">
              <a:extLst>
                <a:ext uri="{FF2B5EF4-FFF2-40B4-BE49-F238E27FC236}">
                  <a16:creationId xmlns:a16="http://schemas.microsoft.com/office/drawing/2014/main" id="{9B7DA090-6ADA-4248-B6D3-A79702787B9B}"/>
                </a:ext>
              </a:extLst>
            </p:cNvPr>
            <p:cNvSpPr/>
            <p:nvPr/>
          </p:nvSpPr>
          <p:spPr>
            <a:xfrm>
              <a:off x="6192425" y="2330012"/>
              <a:ext cx="247497" cy="266331"/>
            </a:xfrm>
            <a:custGeom>
              <a:avLst/>
              <a:gdLst/>
              <a:ahLst/>
              <a:cxnLst/>
              <a:rect l="l" t="t" r="r" b="b"/>
              <a:pathLst>
                <a:path w="4481" h="4822" extrusionOk="0">
                  <a:moveTo>
                    <a:pt x="2757" y="1"/>
                  </a:moveTo>
                  <a:cubicBezTo>
                    <a:pt x="2757" y="1"/>
                    <a:pt x="1" y="1952"/>
                    <a:pt x="1035" y="4708"/>
                  </a:cubicBezTo>
                  <a:lnTo>
                    <a:pt x="1839" y="2986"/>
                  </a:lnTo>
                  <a:lnTo>
                    <a:pt x="3102" y="4822"/>
                  </a:lnTo>
                  <a:cubicBezTo>
                    <a:pt x="3102" y="4822"/>
                    <a:pt x="2642" y="1722"/>
                    <a:pt x="4480" y="1033"/>
                  </a:cubicBezTo>
                  <a:lnTo>
                    <a:pt x="27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688;p35">
              <a:extLst>
                <a:ext uri="{FF2B5EF4-FFF2-40B4-BE49-F238E27FC236}">
                  <a16:creationId xmlns:a16="http://schemas.microsoft.com/office/drawing/2014/main" id="{2F81320D-46AC-44FE-8B89-8721270DED40}"/>
                </a:ext>
              </a:extLst>
            </p:cNvPr>
            <p:cNvSpPr/>
            <p:nvPr/>
          </p:nvSpPr>
          <p:spPr>
            <a:xfrm>
              <a:off x="6710716" y="1912076"/>
              <a:ext cx="246337" cy="308971"/>
            </a:xfrm>
            <a:custGeom>
              <a:avLst/>
              <a:gdLst/>
              <a:ahLst/>
              <a:cxnLst/>
              <a:rect l="l" t="t" r="r" b="b"/>
              <a:pathLst>
                <a:path w="4460" h="5594" extrusionOk="0">
                  <a:moveTo>
                    <a:pt x="3422" y="1"/>
                  </a:moveTo>
                  <a:cubicBezTo>
                    <a:pt x="3421" y="1"/>
                    <a:pt x="3419" y="1"/>
                    <a:pt x="3418" y="1"/>
                  </a:cubicBezTo>
                  <a:cubicBezTo>
                    <a:pt x="3304" y="25"/>
                    <a:pt x="3391" y="654"/>
                    <a:pt x="3565" y="1615"/>
                  </a:cubicBezTo>
                  <a:cubicBezTo>
                    <a:pt x="3644" y="2096"/>
                    <a:pt x="3739" y="2670"/>
                    <a:pt x="3746" y="3282"/>
                  </a:cubicBezTo>
                  <a:cubicBezTo>
                    <a:pt x="3749" y="3883"/>
                    <a:pt x="3627" y="4562"/>
                    <a:pt x="3130" y="4748"/>
                  </a:cubicBezTo>
                  <a:cubicBezTo>
                    <a:pt x="3071" y="4779"/>
                    <a:pt x="2998" y="4794"/>
                    <a:pt x="2933" y="4814"/>
                  </a:cubicBezTo>
                  <a:cubicBezTo>
                    <a:pt x="2862" y="4820"/>
                    <a:pt x="2793" y="4828"/>
                    <a:pt x="2723" y="4840"/>
                  </a:cubicBezTo>
                  <a:cubicBezTo>
                    <a:pt x="2587" y="4839"/>
                    <a:pt x="2453" y="4834"/>
                    <a:pt x="2329" y="4783"/>
                  </a:cubicBezTo>
                  <a:cubicBezTo>
                    <a:pt x="2078" y="4697"/>
                    <a:pt x="1846" y="4523"/>
                    <a:pt x="1651" y="4306"/>
                  </a:cubicBezTo>
                  <a:cubicBezTo>
                    <a:pt x="1265" y="3868"/>
                    <a:pt x="1004" y="3350"/>
                    <a:pt x="800" y="2919"/>
                  </a:cubicBezTo>
                  <a:cubicBezTo>
                    <a:pt x="409" y="2060"/>
                    <a:pt x="212" y="1477"/>
                    <a:pt x="102" y="1477"/>
                  </a:cubicBezTo>
                  <a:cubicBezTo>
                    <a:pt x="100" y="1477"/>
                    <a:pt x="97" y="1477"/>
                    <a:pt x="95" y="1478"/>
                  </a:cubicBezTo>
                  <a:cubicBezTo>
                    <a:pt x="1" y="1497"/>
                    <a:pt x="9" y="2127"/>
                    <a:pt x="299" y="3110"/>
                  </a:cubicBezTo>
                  <a:cubicBezTo>
                    <a:pt x="455" y="3597"/>
                    <a:pt x="672" y="4181"/>
                    <a:pt x="1121" y="4758"/>
                  </a:cubicBezTo>
                  <a:cubicBezTo>
                    <a:pt x="1348" y="5042"/>
                    <a:pt x="1661" y="5325"/>
                    <a:pt x="2080" y="5482"/>
                  </a:cubicBezTo>
                  <a:cubicBezTo>
                    <a:pt x="2279" y="5556"/>
                    <a:pt x="2493" y="5594"/>
                    <a:pt x="2708" y="5594"/>
                  </a:cubicBezTo>
                  <a:cubicBezTo>
                    <a:pt x="2953" y="5594"/>
                    <a:pt x="3200" y="5545"/>
                    <a:pt x="3432" y="5442"/>
                  </a:cubicBezTo>
                  <a:cubicBezTo>
                    <a:pt x="3655" y="5347"/>
                    <a:pt x="3866" y="5193"/>
                    <a:pt x="4017" y="5005"/>
                  </a:cubicBezTo>
                  <a:cubicBezTo>
                    <a:pt x="4169" y="4815"/>
                    <a:pt x="4267" y="4606"/>
                    <a:pt x="4332" y="4403"/>
                  </a:cubicBezTo>
                  <a:cubicBezTo>
                    <a:pt x="4458" y="3991"/>
                    <a:pt x="4459" y="3610"/>
                    <a:pt x="4443" y="3259"/>
                  </a:cubicBezTo>
                  <a:cubicBezTo>
                    <a:pt x="4394" y="2559"/>
                    <a:pt x="4233" y="1972"/>
                    <a:pt x="4085" y="1491"/>
                  </a:cubicBezTo>
                  <a:cubicBezTo>
                    <a:pt x="3775" y="545"/>
                    <a:pt x="3518" y="1"/>
                    <a:pt x="3422" y="1"/>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02464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3" name="Google Shape;533;p31"/>
          <p:cNvGrpSpPr/>
          <p:nvPr/>
        </p:nvGrpSpPr>
        <p:grpSpPr>
          <a:xfrm rot="10800000" flipH="1">
            <a:off x="7779547" y="789838"/>
            <a:ext cx="644529" cy="64625"/>
            <a:chOff x="15456318" y="3520944"/>
            <a:chExt cx="735848" cy="73781"/>
          </a:xfrm>
        </p:grpSpPr>
        <p:sp>
          <p:nvSpPr>
            <p:cNvPr id="534" name="Google Shape;534;p31"/>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31"/>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CuadroTexto 1">
            <a:extLst>
              <a:ext uri="{FF2B5EF4-FFF2-40B4-BE49-F238E27FC236}">
                <a16:creationId xmlns:a16="http://schemas.microsoft.com/office/drawing/2014/main" id="{687E340E-CE95-4B85-9CB7-E46A7E36D136}"/>
              </a:ext>
            </a:extLst>
          </p:cNvPr>
          <p:cNvSpPr txBox="1"/>
          <p:nvPr/>
        </p:nvSpPr>
        <p:spPr>
          <a:xfrm>
            <a:off x="2700059" y="1602625"/>
            <a:ext cx="5079488" cy="707886"/>
          </a:xfrm>
          <a:prstGeom prst="rect">
            <a:avLst/>
          </a:prstGeom>
          <a:noFill/>
        </p:spPr>
        <p:txBody>
          <a:bodyPr wrap="square" rtlCol="0">
            <a:spAutoFit/>
          </a:bodyPr>
          <a:lstStyle/>
          <a:p>
            <a:r>
              <a:rPr lang="es-MX" sz="2000" b="0" i="0" dirty="0">
                <a:solidFill>
                  <a:schemeClr val="tx1">
                    <a:lumMod val="10000"/>
                  </a:schemeClr>
                </a:solidFill>
                <a:effectLst/>
                <a:latin typeface="Avenir Next LT Pro" panose="020B0504020202020204" pitchFamily="34" charset="0"/>
              </a:rPr>
              <a:t>Este sistema es posicional, pues el valor de cada dígito dependerá de su posición.  </a:t>
            </a:r>
            <a:endParaRPr lang="es-MX" sz="2000" dirty="0">
              <a:solidFill>
                <a:schemeClr val="tx1">
                  <a:lumMod val="10000"/>
                </a:schemeClr>
              </a:solidFill>
              <a:latin typeface="Avenir Next LT Pro" panose="020B0504020202020204" pitchFamily="34" charset="0"/>
            </a:endParaRPr>
          </a:p>
        </p:txBody>
      </p:sp>
      <p:sp>
        <p:nvSpPr>
          <p:cNvPr id="4" name="CuadroTexto 3">
            <a:extLst>
              <a:ext uri="{FF2B5EF4-FFF2-40B4-BE49-F238E27FC236}">
                <a16:creationId xmlns:a16="http://schemas.microsoft.com/office/drawing/2014/main" id="{281FC9FC-C87A-4AB0-8385-11762C11F7CF}"/>
              </a:ext>
            </a:extLst>
          </p:cNvPr>
          <p:cNvSpPr txBox="1"/>
          <p:nvPr/>
        </p:nvSpPr>
        <p:spPr>
          <a:xfrm>
            <a:off x="719924" y="581891"/>
            <a:ext cx="6696876" cy="646331"/>
          </a:xfrm>
          <a:custGeom>
            <a:avLst/>
            <a:gdLst>
              <a:gd name="connsiteX0" fmla="*/ 0 w 6696876"/>
              <a:gd name="connsiteY0" fmla="*/ 0 h 646331"/>
              <a:gd name="connsiteX1" fmla="*/ 491104 w 6696876"/>
              <a:gd name="connsiteY1" fmla="*/ 0 h 646331"/>
              <a:gd name="connsiteX2" fmla="*/ 1183115 w 6696876"/>
              <a:gd name="connsiteY2" fmla="*/ 0 h 646331"/>
              <a:gd name="connsiteX3" fmla="*/ 1741188 w 6696876"/>
              <a:gd name="connsiteY3" fmla="*/ 0 h 646331"/>
              <a:gd name="connsiteX4" fmla="*/ 2366230 w 6696876"/>
              <a:gd name="connsiteY4" fmla="*/ 0 h 646331"/>
              <a:gd name="connsiteX5" fmla="*/ 2857334 w 6696876"/>
              <a:gd name="connsiteY5" fmla="*/ 0 h 646331"/>
              <a:gd name="connsiteX6" fmla="*/ 3281469 w 6696876"/>
              <a:gd name="connsiteY6" fmla="*/ 0 h 646331"/>
              <a:gd name="connsiteX7" fmla="*/ 3638636 w 6696876"/>
              <a:gd name="connsiteY7" fmla="*/ 0 h 646331"/>
              <a:gd name="connsiteX8" fmla="*/ 4129740 w 6696876"/>
              <a:gd name="connsiteY8" fmla="*/ 0 h 646331"/>
              <a:gd name="connsiteX9" fmla="*/ 4486907 w 6696876"/>
              <a:gd name="connsiteY9" fmla="*/ 0 h 646331"/>
              <a:gd name="connsiteX10" fmla="*/ 4978011 w 6696876"/>
              <a:gd name="connsiteY10" fmla="*/ 0 h 646331"/>
              <a:gd name="connsiteX11" fmla="*/ 5536084 w 6696876"/>
              <a:gd name="connsiteY11" fmla="*/ 0 h 646331"/>
              <a:gd name="connsiteX12" fmla="*/ 5960220 w 6696876"/>
              <a:gd name="connsiteY12" fmla="*/ 0 h 646331"/>
              <a:gd name="connsiteX13" fmla="*/ 6696876 w 6696876"/>
              <a:gd name="connsiteY13" fmla="*/ 0 h 646331"/>
              <a:gd name="connsiteX14" fmla="*/ 6696876 w 6696876"/>
              <a:gd name="connsiteY14" fmla="*/ 336092 h 646331"/>
              <a:gd name="connsiteX15" fmla="*/ 6696876 w 6696876"/>
              <a:gd name="connsiteY15" fmla="*/ 646331 h 646331"/>
              <a:gd name="connsiteX16" fmla="*/ 6071834 w 6696876"/>
              <a:gd name="connsiteY16" fmla="*/ 646331 h 646331"/>
              <a:gd name="connsiteX17" fmla="*/ 5580730 w 6696876"/>
              <a:gd name="connsiteY17" fmla="*/ 646331 h 646331"/>
              <a:gd name="connsiteX18" fmla="*/ 5089626 w 6696876"/>
              <a:gd name="connsiteY18" fmla="*/ 646331 h 646331"/>
              <a:gd name="connsiteX19" fmla="*/ 4531553 w 6696876"/>
              <a:gd name="connsiteY19" fmla="*/ 646331 h 646331"/>
              <a:gd name="connsiteX20" fmla="*/ 3973480 w 6696876"/>
              <a:gd name="connsiteY20" fmla="*/ 646331 h 646331"/>
              <a:gd name="connsiteX21" fmla="*/ 3482376 w 6696876"/>
              <a:gd name="connsiteY21" fmla="*/ 646331 h 646331"/>
              <a:gd name="connsiteX22" fmla="*/ 3058240 w 6696876"/>
              <a:gd name="connsiteY22" fmla="*/ 646331 h 646331"/>
              <a:gd name="connsiteX23" fmla="*/ 2433198 w 6696876"/>
              <a:gd name="connsiteY23" fmla="*/ 646331 h 646331"/>
              <a:gd name="connsiteX24" fmla="*/ 1942094 w 6696876"/>
              <a:gd name="connsiteY24" fmla="*/ 646331 h 646331"/>
              <a:gd name="connsiteX25" fmla="*/ 1384021 w 6696876"/>
              <a:gd name="connsiteY25" fmla="*/ 646331 h 646331"/>
              <a:gd name="connsiteX26" fmla="*/ 892917 w 6696876"/>
              <a:gd name="connsiteY26" fmla="*/ 646331 h 646331"/>
              <a:gd name="connsiteX27" fmla="*/ 0 w 6696876"/>
              <a:gd name="connsiteY27" fmla="*/ 646331 h 646331"/>
              <a:gd name="connsiteX28" fmla="*/ 0 w 6696876"/>
              <a:gd name="connsiteY28" fmla="*/ 316702 h 646331"/>
              <a:gd name="connsiteX29" fmla="*/ 0 w 6696876"/>
              <a:gd name="connsiteY2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96876" h="646331" fill="none" extrusionOk="0">
                <a:moveTo>
                  <a:pt x="0" y="0"/>
                </a:moveTo>
                <a:cubicBezTo>
                  <a:pt x="233972" y="-19206"/>
                  <a:pt x="259007" y="54248"/>
                  <a:pt x="491104" y="0"/>
                </a:cubicBezTo>
                <a:cubicBezTo>
                  <a:pt x="723201" y="-54248"/>
                  <a:pt x="1018131" y="28008"/>
                  <a:pt x="1183115" y="0"/>
                </a:cubicBezTo>
                <a:cubicBezTo>
                  <a:pt x="1348099" y="-28008"/>
                  <a:pt x="1569525" y="21343"/>
                  <a:pt x="1741188" y="0"/>
                </a:cubicBezTo>
                <a:cubicBezTo>
                  <a:pt x="1912851" y="-21343"/>
                  <a:pt x="2144726" y="52136"/>
                  <a:pt x="2366230" y="0"/>
                </a:cubicBezTo>
                <a:cubicBezTo>
                  <a:pt x="2587734" y="-52136"/>
                  <a:pt x="2692179" y="39699"/>
                  <a:pt x="2857334" y="0"/>
                </a:cubicBezTo>
                <a:cubicBezTo>
                  <a:pt x="3022489" y="-39699"/>
                  <a:pt x="3195434" y="46998"/>
                  <a:pt x="3281469" y="0"/>
                </a:cubicBezTo>
                <a:cubicBezTo>
                  <a:pt x="3367505" y="-46998"/>
                  <a:pt x="3562273" y="38106"/>
                  <a:pt x="3638636" y="0"/>
                </a:cubicBezTo>
                <a:cubicBezTo>
                  <a:pt x="3714999" y="-38106"/>
                  <a:pt x="3909517" y="34404"/>
                  <a:pt x="4129740" y="0"/>
                </a:cubicBezTo>
                <a:cubicBezTo>
                  <a:pt x="4349963" y="-34404"/>
                  <a:pt x="4378465" y="13424"/>
                  <a:pt x="4486907" y="0"/>
                </a:cubicBezTo>
                <a:cubicBezTo>
                  <a:pt x="4595349" y="-13424"/>
                  <a:pt x="4811910" y="53321"/>
                  <a:pt x="4978011" y="0"/>
                </a:cubicBezTo>
                <a:cubicBezTo>
                  <a:pt x="5144112" y="-53321"/>
                  <a:pt x="5355051" y="34159"/>
                  <a:pt x="5536084" y="0"/>
                </a:cubicBezTo>
                <a:cubicBezTo>
                  <a:pt x="5717117" y="-34159"/>
                  <a:pt x="5750985" y="18590"/>
                  <a:pt x="5960220" y="0"/>
                </a:cubicBezTo>
                <a:cubicBezTo>
                  <a:pt x="6169455" y="-18590"/>
                  <a:pt x="6384492" y="50988"/>
                  <a:pt x="6696876" y="0"/>
                </a:cubicBezTo>
                <a:cubicBezTo>
                  <a:pt x="6710547" y="134045"/>
                  <a:pt x="6678304" y="203707"/>
                  <a:pt x="6696876" y="336092"/>
                </a:cubicBezTo>
                <a:cubicBezTo>
                  <a:pt x="6715448" y="468477"/>
                  <a:pt x="6679069" y="508480"/>
                  <a:pt x="6696876" y="646331"/>
                </a:cubicBezTo>
                <a:cubicBezTo>
                  <a:pt x="6559461" y="651677"/>
                  <a:pt x="6222986" y="616678"/>
                  <a:pt x="6071834" y="646331"/>
                </a:cubicBezTo>
                <a:cubicBezTo>
                  <a:pt x="5920682" y="675984"/>
                  <a:pt x="5742001" y="605055"/>
                  <a:pt x="5580730" y="646331"/>
                </a:cubicBezTo>
                <a:cubicBezTo>
                  <a:pt x="5419459" y="687607"/>
                  <a:pt x="5333109" y="618154"/>
                  <a:pt x="5089626" y="646331"/>
                </a:cubicBezTo>
                <a:cubicBezTo>
                  <a:pt x="4846143" y="674508"/>
                  <a:pt x="4775708" y="603398"/>
                  <a:pt x="4531553" y="646331"/>
                </a:cubicBezTo>
                <a:cubicBezTo>
                  <a:pt x="4287398" y="689264"/>
                  <a:pt x="4144773" y="597698"/>
                  <a:pt x="3973480" y="646331"/>
                </a:cubicBezTo>
                <a:cubicBezTo>
                  <a:pt x="3802187" y="694964"/>
                  <a:pt x="3701193" y="593979"/>
                  <a:pt x="3482376" y="646331"/>
                </a:cubicBezTo>
                <a:cubicBezTo>
                  <a:pt x="3263559" y="698683"/>
                  <a:pt x="3238778" y="639192"/>
                  <a:pt x="3058240" y="646331"/>
                </a:cubicBezTo>
                <a:cubicBezTo>
                  <a:pt x="2877702" y="653470"/>
                  <a:pt x="2705908" y="582723"/>
                  <a:pt x="2433198" y="646331"/>
                </a:cubicBezTo>
                <a:cubicBezTo>
                  <a:pt x="2160488" y="709939"/>
                  <a:pt x="2152733" y="602657"/>
                  <a:pt x="1942094" y="646331"/>
                </a:cubicBezTo>
                <a:cubicBezTo>
                  <a:pt x="1731455" y="690005"/>
                  <a:pt x="1634404" y="614055"/>
                  <a:pt x="1384021" y="646331"/>
                </a:cubicBezTo>
                <a:cubicBezTo>
                  <a:pt x="1133638" y="678607"/>
                  <a:pt x="1124957" y="626291"/>
                  <a:pt x="892917" y="646331"/>
                </a:cubicBezTo>
                <a:cubicBezTo>
                  <a:pt x="660877" y="666371"/>
                  <a:pt x="269279" y="635471"/>
                  <a:pt x="0" y="646331"/>
                </a:cubicBezTo>
                <a:cubicBezTo>
                  <a:pt x="-12012" y="562010"/>
                  <a:pt x="8687" y="461030"/>
                  <a:pt x="0" y="316702"/>
                </a:cubicBezTo>
                <a:cubicBezTo>
                  <a:pt x="-8687" y="172374"/>
                  <a:pt x="14653" y="117255"/>
                  <a:pt x="0" y="0"/>
                </a:cubicBezTo>
                <a:close/>
              </a:path>
              <a:path w="6696876" h="646331" stroke="0" extrusionOk="0">
                <a:moveTo>
                  <a:pt x="0" y="0"/>
                </a:moveTo>
                <a:cubicBezTo>
                  <a:pt x="222744" y="-64095"/>
                  <a:pt x="410963" y="36408"/>
                  <a:pt x="558073" y="0"/>
                </a:cubicBezTo>
                <a:cubicBezTo>
                  <a:pt x="705183" y="-36408"/>
                  <a:pt x="1010148" y="34392"/>
                  <a:pt x="1183115" y="0"/>
                </a:cubicBezTo>
                <a:cubicBezTo>
                  <a:pt x="1356082" y="-34392"/>
                  <a:pt x="1525068" y="34992"/>
                  <a:pt x="1674219" y="0"/>
                </a:cubicBezTo>
                <a:cubicBezTo>
                  <a:pt x="1823370" y="-34992"/>
                  <a:pt x="1962534" y="24539"/>
                  <a:pt x="2232292" y="0"/>
                </a:cubicBezTo>
                <a:cubicBezTo>
                  <a:pt x="2502050" y="-24539"/>
                  <a:pt x="2506490" y="24883"/>
                  <a:pt x="2656427" y="0"/>
                </a:cubicBezTo>
                <a:cubicBezTo>
                  <a:pt x="2806365" y="-24883"/>
                  <a:pt x="3090580" y="5136"/>
                  <a:pt x="3281469" y="0"/>
                </a:cubicBezTo>
                <a:cubicBezTo>
                  <a:pt x="3472358" y="-5136"/>
                  <a:pt x="3738114" y="736"/>
                  <a:pt x="3906511" y="0"/>
                </a:cubicBezTo>
                <a:cubicBezTo>
                  <a:pt x="4074908" y="-736"/>
                  <a:pt x="4383068" y="15769"/>
                  <a:pt x="4531553" y="0"/>
                </a:cubicBezTo>
                <a:cubicBezTo>
                  <a:pt x="4680038" y="-15769"/>
                  <a:pt x="4848493" y="66280"/>
                  <a:pt x="5156595" y="0"/>
                </a:cubicBezTo>
                <a:cubicBezTo>
                  <a:pt x="5464697" y="-66280"/>
                  <a:pt x="5457734" y="23111"/>
                  <a:pt x="5647699" y="0"/>
                </a:cubicBezTo>
                <a:cubicBezTo>
                  <a:pt x="5837664" y="-23111"/>
                  <a:pt x="5971590" y="1254"/>
                  <a:pt x="6071834" y="0"/>
                </a:cubicBezTo>
                <a:cubicBezTo>
                  <a:pt x="6172079" y="-1254"/>
                  <a:pt x="6527855" y="69023"/>
                  <a:pt x="6696876" y="0"/>
                </a:cubicBezTo>
                <a:cubicBezTo>
                  <a:pt x="6730774" y="84112"/>
                  <a:pt x="6682685" y="182983"/>
                  <a:pt x="6696876" y="329629"/>
                </a:cubicBezTo>
                <a:cubicBezTo>
                  <a:pt x="6711067" y="476275"/>
                  <a:pt x="6679099" y="537483"/>
                  <a:pt x="6696876" y="646331"/>
                </a:cubicBezTo>
                <a:cubicBezTo>
                  <a:pt x="6450622" y="678506"/>
                  <a:pt x="6347769" y="611107"/>
                  <a:pt x="6004865" y="646331"/>
                </a:cubicBezTo>
                <a:cubicBezTo>
                  <a:pt x="5661961" y="681555"/>
                  <a:pt x="5498649" y="615257"/>
                  <a:pt x="5312855" y="646331"/>
                </a:cubicBezTo>
                <a:cubicBezTo>
                  <a:pt x="5127061" y="677405"/>
                  <a:pt x="5034021" y="642067"/>
                  <a:pt x="4888719" y="646331"/>
                </a:cubicBezTo>
                <a:cubicBezTo>
                  <a:pt x="4743417" y="650595"/>
                  <a:pt x="4579630" y="580955"/>
                  <a:pt x="4330646" y="646331"/>
                </a:cubicBezTo>
                <a:cubicBezTo>
                  <a:pt x="4081662" y="711707"/>
                  <a:pt x="3950230" y="630789"/>
                  <a:pt x="3705605" y="646331"/>
                </a:cubicBezTo>
                <a:cubicBezTo>
                  <a:pt x="3460980" y="661873"/>
                  <a:pt x="3374013" y="638347"/>
                  <a:pt x="3281469" y="646331"/>
                </a:cubicBezTo>
                <a:cubicBezTo>
                  <a:pt x="3188925" y="654315"/>
                  <a:pt x="2748719" y="643198"/>
                  <a:pt x="2589459" y="646331"/>
                </a:cubicBezTo>
                <a:cubicBezTo>
                  <a:pt x="2430199" y="649464"/>
                  <a:pt x="2240426" y="598212"/>
                  <a:pt x="2031386" y="646331"/>
                </a:cubicBezTo>
                <a:cubicBezTo>
                  <a:pt x="1822346" y="694450"/>
                  <a:pt x="1713368" y="622202"/>
                  <a:pt x="1473313" y="646331"/>
                </a:cubicBezTo>
                <a:cubicBezTo>
                  <a:pt x="1233258" y="670460"/>
                  <a:pt x="1093286" y="630325"/>
                  <a:pt x="982208" y="646331"/>
                </a:cubicBezTo>
                <a:cubicBezTo>
                  <a:pt x="871130" y="662337"/>
                  <a:pt x="244173" y="594613"/>
                  <a:pt x="0" y="646331"/>
                </a:cubicBezTo>
                <a:cubicBezTo>
                  <a:pt x="-19891" y="498894"/>
                  <a:pt x="995" y="454138"/>
                  <a:pt x="0" y="329629"/>
                </a:cubicBezTo>
                <a:cubicBezTo>
                  <a:pt x="-995" y="205120"/>
                  <a:pt x="8210" y="138351"/>
                  <a:pt x="0" y="0"/>
                </a:cubicBezTo>
                <a:close/>
              </a:path>
            </a:pathLst>
          </a:custGeom>
          <a:solidFill>
            <a:schemeClr val="accent1">
              <a:lumMod val="60000"/>
              <a:lumOff val="40000"/>
            </a:schemeClr>
          </a:solidFill>
          <a:ln w="28575">
            <a:solidFill>
              <a:schemeClr val="tx1">
                <a:lumMod val="10000"/>
              </a:schemeClr>
            </a:solidFill>
            <a:extLst>
              <a:ext uri="{C807C97D-BFC1-408E-A445-0C87EB9F89A2}">
                <ask:lineSketchStyleProps xmlns:ask="http://schemas.microsoft.com/office/drawing/2018/sketchyshapes" sd="1754621354">
                  <a:prstGeom prst="rect">
                    <a:avLst/>
                  </a:prstGeom>
                  <ask:type>
                    <ask:lineSketchScribble/>
                  </ask:type>
                </ask:lineSketchStyleProps>
              </a:ext>
            </a:extLst>
          </a:ln>
        </p:spPr>
        <p:txBody>
          <a:bodyPr wrap="square" rtlCol="0">
            <a:spAutoFit/>
          </a:bodyPr>
          <a:lstStyle/>
          <a:p>
            <a:r>
              <a:rPr lang="es-MX" sz="1800" b="1" i="0" dirty="0">
                <a:solidFill>
                  <a:schemeClr val="tx1">
                    <a:lumMod val="10000"/>
                  </a:schemeClr>
                </a:solidFill>
                <a:effectLst/>
                <a:latin typeface="Avenir Next LT Pro" panose="020B0504020202020204" pitchFamily="34" charset="0"/>
              </a:rPr>
              <a:t>El sistema </a:t>
            </a:r>
            <a:r>
              <a:rPr lang="es-MX" sz="1800" b="1" dirty="0">
                <a:solidFill>
                  <a:schemeClr val="tx1">
                    <a:lumMod val="10000"/>
                  </a:schemeClr>
                </a:solidFill>
                <a:latin typeface="Avenir Next LT Pro" panose="020B0504020202020204" pitchFamily="34" charset="0"/>
              </a:rPr>
              <a:t>hexadecimal s</a:t>
            </a:r>
            <a:r>
              <a:rPr lang="es-MX" sz="1800" b="1" i="0" dirty="0">
                <a:solidFill>
                  <a:schemeClr val="tx1">
                    <a:lumMod val="10000"/>
                  </a:schemeClr>
                </a:solidFill>
                <a:effectLst/>
                <a:latin typeface="Avenir Next LT Pro" panose="020B0504020202020204" pitchFamily="34" charset="0"/>
              </a:rPr>
              <a:t>e abrevia </a:t>
            </a:r>
            <a:r>
              <a:rPr lang="es-MX" sz="1800" b="1" i="0" dirty="0" err="1">
                <a:solidFill>
                  <a:schemeClr val="tx1">
                    <a:lumMod val="10000"/>
                  </a:schemeClr>
                </a:solidFill>
                <a:effectLst/>
                <a:latin typeface="Avenir Next LT Pro" panose="020B0504020202020204" pitchFamily="34" charset="0"/>
              </a:rPr>
              <a:t>Hex</a:t>
            </a:r>
            <a:r>
              <a:rPr lang="es-MX" sz="1800" b="1" i="0" dirty="0">
                <a:solidFill>
                  <a:schemeClr val="tx1">
                    <a:lumMod val="10000"/>
                  </a:schemeClr>
                </a:solidFill>
                <a:effectLst/>
                <a:latin typeface="Avenir Next LT Pro" panose="020B0504020202020204" pitchFamily="34" charset="0"/>
              </a:rPr>
              <a:t>, apela a la notación posicional.</a:t>
            </a:r>
            <a:endParaRPr lang="es-MX" sz="1800" b="1" dirty="0">
              <a:solidFill>
                <a:schemeClr val="tx1">
                  <a:lumMod val="10000"/>
                </a:schemeClr>
              </a:solidFill>
              <a:latin typeface="Avenir Next LT Pro" panose="020B0504020202020204" pitchFamily="34"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DBEE0D4-7F78-40F0-95E5-38C4BA94EC1D}"/>
                  </a:ext>
                </a:extLst>
              </p:cNvPr>
              <p:cNvSpPr txBox="1"/>
              <p:nvPr/>
            </p:nvSpPr>
            <p:spPr>
              <a:xfrm>
                <a:off x="646545" y="2571750"/>
                <a:ext cx="8155710" cy="1975221"/>
              </a:xfrm>
              <a:prstGeom prst="rect">
                <a:avLst/>
              </a:prstGeom>
              <a:noFill/>
            </p:spPr>
            <p:txBody>
              <a:bodyPr wrap="square">
                <a:spAutoFit/>
              </a:bodyPr>
              <a:lstStyle/>
              <a:p>
                <a:pPr>
                  <a:lnSpc>
                    <a:spcPct val="107000"/>
                  </a:lnSpc>
                  <a:spcAft>
                    <a:spcPts val="800"/>
                  </a:spcAft>
                </a:pPr>
                <a:r>
                  <a:rPr lang="es-MX" sz="1600" b="1" dirty="0">
                    <a:solidFill>
                      <a:srgbClr val="7030A0"/>
                    </a:solidFill>
                    <a:effectLst/>
                    <a:highlight>
                      <a:srgbClr val="00FFFF"/>
                    </a:highlight>
                    <a:latin typeface="Avenir Next LT Pro" panose="020B0504020202020204" pitchFamily="34" charset="0"/>
                    <a:ea typeface="Calibri" panose="020F0502020204030204" pitchFamily="34" charset="0"/>
                    <a:cs typeface="Times New Roman" panose="02020603050405020304" pitchFamily="18" charset="0"/>
                  </a:rPr>
                  <a:t>Ejemplo:</a:t>
                </a:r>
                <a:endParaRPr lang="es-MX" sz="1200" b="1" dirty="0">
                  <a:solidFill>
                    <a:srgbClr val="7030A0"/>
                  </a:solidFill>
                  <a:effectLst/>
                  <a:highlight>
                    <a:srgbClr val="00FFFF"/>
                  </a:highligh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latin typeface="Avenir Next LT Pro" panose="020B0504020202020204" pitchFamily="34" charset="0"/>
                    <a:ea typeface="Calibri" panose="020F0502020204030204" pitchFamily="34" charset="0"/>
                    <a:cs typeface="Times New Roman" panose="02020603050405020304" pitchFamily="18" charset="0"/>
                  </a:rPr>
                  <a:t>4F equivale al número decimal 79 y para no confundirnos debemos indicar la base del número: </a:t>
                </a:r>
                <a:r>
                  <a:rPr lang="es-MX" sz="1600" b="1" dirty="0">
                    <a:effectLst/>
                    <a:latin typeface="Avenir Next LT Pro" panose="020B0504020202020204" pitchFamily="34" charset="0"/>
                    <a:ea typeface="Calibri" panose="020F0502020204030204" pitchFamily="34" charset="0"/>
                    <a:cs typeface="Times New Roman" panose="02020603050405020304" pitchFamily="18" charset="0"/>
                  </a:rPr>
                  <a:t>(4F)16 = 4x</a:t>
                </a:r>
                <a14:m>
                  <m:oMath xmlns:m="http://schemas.openxmlformats.org/officeDocument/2006/math">
                    <m:sSup>
                      <m:sSupPr>
                        <m:ctrlPr>
                          <a:rPr lang="es-MX" sz="1600" b="1" i="1">
                            <a:effectLst/>
                            <a:latin typeface="Cambria Math" panose="02040503050406030204" pitchFamily="18" charset="0"/>
                            <a:ea typeface="Calibri" panose="020F0502020204030204" pitchFamily="34" charset="0"/>
                            <a:cs typeface="Arial" panose="020B0604020202020204" pitchFamily="34" charset="0"/>
                          </a:rPr>
                        </m:ctrlPr>
                      </m:sSupPr>
                      <m:e>
                        <m:r>
                          <a:rPr lang="es-MX" sz="1600" b="1" i="1">
                            <a:effectLst/>
                            <a:latin typeface="Cambria Math" panose="02040503050406030204" pitchFamily="18" charset="0"/>
                            <a:ea typeface="Calibri" panose="020F0502020204030204" pitchFamily="34" charset="0"/>
                            <a:cs typeface="Arial" panose="020B0604020202020204" pitchFamily="34" charset="0"/>
                          </a:rPr>
                          <m:t>𝟏𝟔</m:t>
                        </m:r>
                      </m:e>
                      <m:sup>
                        <m:r>
                          <a:rPr lang="es-MX" sz="1600" b="1" i="1">
                            <a:effectLst/>
                            <a:latin typeface="Cambria Math" panose="02040503050406030204" pitchFamily="18" charset="0"/>
                            <a:ea typeface="Calibri" panose="020F0502020204030204" pitchFamily="34" charset="0"/>
                            <a:cs typeface="Arial" panose="020B0604020202020204" pitchFamily="34" charset="0"/>
                          </a:rPr>
                          <m:t>𝟏</m:t>
                        </m:r>
                      </m:sup>
                    </m:sSup>
                  </m:oMath>
                </a14:m>
                <a:r>
                  <a:rPr lang="es-MX" sz="1600" b="1" dirty="0">
                    <a:effectLst/>
                    <a:latin typeface="Avenir Next LT Pro" panose="020B0504020202020204" pitchFamily="34" charset="0"/>
                    <a:ea typeface="Times New Roman" panose="02020603050405020304" pitchFamily="18" charset="0"/>
                    <a:cs typeface="Times New Roman" panose="02020603050405020304" pitchFamily="18" charset="0"/>
                  </a:rPr>
                  <a:t> + F x</a:t>
                </a:r>
                <a14:m>
                  <m:oMath xmlns:m="http://schemas.openxmlformats.org/officeDocument/2006/math">
                    <m:sSup>
                      <m:sSupPr>
                        <m:ctrlPr>
                          <a:rPr lang="es-MX" sz="16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𝟏𝟔</m:t>
                        </m:r>
                      </m:e>
                      <m:sup>
                        <m:r>
                          <a:rPr lang="es-MX" sz="1600" b="1" i="1">
                            <a:effectLst/>
                            <a:latin typeface="Cambria Math" panose="02040503050406030204" pitchFamily="18" charset="0"/>
                            <a:ea typeface="Times New Roman" panose="02020603050405020304" pitchFamily="18" charset="0"/>
                            <a:cs typeface="Arial" panose="020B0604020202020204" pitchFamily="34" charset="0"/>
                          </a:rPr>
                          <m:t>𝟎</m:t>
                        </m:r>
                      </m:sup>
                    </m:sSup>
                  </m:oMath>
                </a14:m>
                <a:endParaRPr lang="es-MX" sz="12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latin typeface="Avenir Next LT Pro" panose="020B0504020202020204" pitchFamily="34" charset="0"/>
                    <a:ea typeface="Times New Roman" panose="02020603050405020304" pitchFamily="18" charset="0"/>
                    <a:cs typeface="Times New Roman" panose="02020603050405020304" pitchFamily="18" charset="0"/>
                  </a:rPr>
                  <a:t>El dígito hexadecimal F es igual al numero 15 y el digito 4 es el mismo para ambos sistemas, entonces se reescribe de la siguiente manera:</a:t>
                </a:r>
                <a:endParaRPr lang="es-MX" sz="1200" dirty="0">
                  <a:effectLst/>
                  <a:latin typeface="Avenir Next LT Pro" panose="020B0504020202020204" pitchFamily="34" charset="0"/>
                  <a:ea typeface="Calibri" panose="020F0502020204030204" pitchFamily="34" charset="0"/>
                  <a:cs typeface="Times New Roman" panose="02020603050405020304" pitchFamily="18" charset="0"/>
                </a:endParaRPr>
              </a:p>
              <a:p>
                <a:r>
                  <a:rPr lang="en-US" sz="1600" b="1" dirty="0">
                    <a:effectLst/>
                    <a:latin typeface="Avenir Next LT Pro" panose="020B0504020202020204" pitchFamily="34" charset="0"/>
                    <a:ea typeface="Times New Roman" panose="02020603050405020304" pitchFamily="18" charset="0"/>
                  </a:rPr>
                  <a:t>(4F)16 = 4x</a:t>
                </a:r>
                <a14:m>
                  <m:oMath xmlns:m="http://schemas.openxmlformats.org/officeDocument/2006/math">
                    <m:sSup>
                      <m:sSupPr>
                        <m:ctrlPr>
                          <a:rPr lang="es-MX" sz="16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𝟏𝟔</m:t>
                        </m:r>
                      </m:e>
                      <m:sup>
                        <m:r>
                          <a:rPr lang="es-MX" sz="1600" b="1" i="1">
                            <a:effectLst/>
                            <a:latin typeface="Cambria Math" panose="02040503050406030204" pitchFamily="18" charset="0"/>
                            <a:ea typeface="Times New Roman" panose="02020603050405020304" pitchFamily="18" charset="0"/>
                            <a:cs typeface="Arial" panose="020B0604020202020204" pitchFamily="34" charset="0"/>
                          </a:rPr>
                          <m:t>𝟏</m:t>
                        </m:r>
                      </m:sup>
                    </m:sSup>
                  </m:oMath>
                </a14:m>
                <a:r>
                  <a:rPr lang="en-US" sz="1600" b="1" dirty="0">
                    <a:effectLst/>
                    <a:latin typeface="Avenir Next LT Pro" panose="020B0504020202020204" pitchFamily="34" charset="0"/>
                    <a:ea typeface="Times New Roman" panose="02020603050405020304" pitchFamily="18" charset="0"/>
                  </a:rPr>
                  <a:t> + 15x</a:t>
                </a:r>
                <a14:m>
                  <m:oMath xmlns:m="http://schemas.openxmlformats.org/officeDocument/2006/math">
                    <m:sSup>
                      <m:sSupPr>
                        <m:ctrlPr>
                          <a:rPr lang="es-MX" sz="16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𝟏𝟔</m:t>
                        </m:r>
                      </m:e>
                      <m:sup>
                        <m:r>
                          <a:rPr lang="es-MX" sz="1600" b="1" i="1">
                            <a:effectLst/>
                            <a:latin typeface="Cambria Math" panose="02040503050406030204" pitchFamily="18" charset="0"/>
                            <a:ea typeface="Times New Roman" panose="02020603050405020304" pitchFamily="18" charset="0"/>
                            <a:cs typeface="Arial" panose="020B0604020202020204" pitchFamily="34" charset="0"/>
                          </a:rPr>
                          <m:t>𝟎</m:t>
                        </m:r>
                      </m:sup>
                    </m:sSup>
                  </m:oMath>
                </a14:m>
                <a:r>
                  <a:rPr lang="en-US" sz="1600" b="1" dirty="0">
                    <a:effectLst/>
                    <a:latin typeface="Avenir Next LT Pro" panose="020B0504020202020204" pitchFamily="34" charset="0"/>
                    <a:ea typeface="Times New Roman" panose="02020603050405020304" pitchFamily="18" charset="0"/>
                  </a:rPr>
                  <a:t> = 64+15 = 79</a:t>
                </a:r>
                <a:endParaRPr lang="es-MX" sz="1600" dirty="0">
                  <a:latin typeface="Avenir Next LT Pro" panose="020B0504020202020204" pitchFamily="34" charset="0"/>
                </a:endParaRPr>
              </a:p>
            </p:txBody>
          </p:sp>
        </mc:Choice>
        <mc:Fallback xmlns="">
          <p:sp>
            <p:nvSpPr>
              <p:cNvPr id="13" name="CuadroTexto 12">
                <a:extLst>
                  <a:ext uri="{FF2B5EF4-FFF2-40B4-BE49-F238E27FC236}">
                    <a16:creationId xmlns:a16="http://schemas.microsoft.com/office/drawing/2014/main" id="{9DBEE0D4-7F78-40F0-95E5-38C4BA94EC1D}"/>
                  </a:ext>
                </a:extLst>
              </p:cNvPr>
              <p:cNvSpPr txBox="1">
                <a:spLocks noRot="1" noChangeAspect="1" noMove="1" noResize="1" noEditPoints="1" noAdjustHandles="1" noChangeArrowheads="1" noChangeShapeType="1" noTextEdit="1"/>
              </p:cNvSpPr>
              <p:nvPr/>
            </p:nvSpPr>
            <p:spPr>
              <a:xfrm>
                <a:off x="646545" y="2571750"/>
                <a:ext cx="8155710" cy="1975221"/>
              </a:xfrm>
              <a:prstGeom prst="rect">
                <a:avLst/>
              </a:prstGeom>
              <a:blipFill>
                <a:blip r:embed="rId3"/>
                <a:stretch>
                  <a:fillRect l="-374" t="-926" b="-3086"/>
                </a:stretch>
              </a:blipFill>
            </p:spPr>
            <p:txBody>
              <a:bodyPr/>
              <a:lstStyle/>
              <a:p>
                <a:r>
                  <a:rPr lang="es-MX">
                    <a:noFill/>
                  </a:rPr>
                  <a:t> </a:t>
                </a:r>
              </a:p>
            </p:txBody>
          </p:sp>
        </mc:Fallback>
      </mc:AlternateContent>
      <p:pic>
        <p:nvPicPr>
          <p:cNvPr id="2050" name="Picture 2" descr="Eldedo Dedo GIFs | Tenor">
            <a:extLst>
              <a:ext uri="{FF2B5EF4-FFF2-40B4-BE49-F238E27FC236}">
                <a16:creationId xmlns:a16="http://schemas.microsoft.com/office/drawing/2014/main" id="{3B6477BB-2FD9-4E48-8EBA-B41512EDE697}"/>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6817" y="1228222"/>
            <a:ext cx="1335606" cy="133560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oogle Shape;6406;p63">
            <a:extLst>
              <a:ext uri="{FF2B5EF4-FFF2-40B4-BE49-F238E27FC236}">
                <a16:creationId xmlns:a16="http://schemas.microsoft.com/office/drawing/2014/main" id="{32F9E739-70F1-4A8A-8325-ED4E4A737A70}"/>
              </a:ext>
            </a:extLst>
          </p:cNvPr>
          <p:cNvGrpSpPr/>
          <p:nvPr/>
        </p:nvGrpSpPr>
        <p:grpSpPr>
          <a:xfrm>
            <a:off x="7104489" y="4027584"/>
            <a:ext cx="443850" cy="702075"/>
            <a:chOff x="4051950" y="3081213"/>
            <a:chExt cx="443850" cy="702075"/>
          </a:xfrm>
        </p:grpSpPr>
        <p:sp>
          <p:nvSpPr>
            <p:cNvPr id="16" name="Google Shape;6407;p63">
              <a:extLst>
                <a:ext uri="{FF2B5EF4-FFF2-40B4-BE49-F238E27FC236}">
                  <a16:creationId xmlns:a16="http://schemas.microsoft.com/office/drawing/2014/main" id="{C828394F-647E-4E02-8FCB-CA7104925083}"/>
                </a:ext>
              </a:extLst>
            </p:cNvPr>
            <p:cNvSpPr/>
            <p:nvPr/>
          </p:nvSpPr>
          <p:spPr>
            <a:xfrm>
              <a:off x="4274725" y="3410013"/>
              <a:ext cx="221075" cy="217625"/>
            </a:xfrm>
            <a:custGeom>
              <a:avLst/>
              <a:gdLst/>
              <a:ahLst/>
              <a:cxnLst/>
              <a:rect l="l" t="t" r="r" b="b"/>
              <a:pathLst>
                <a:path w="8843" h="8705" extrusionOk="0">
                  <a:moveTo>
                    <a:pt x="7290" y="1"/>
                  </a:moveTo>
                  <a:cubicBezTo>
                    <a:pt x="6929" y="1"/>
                    <a:pt x="6567" y="138"/>
                    <a:pt x="6291" y="414"/>
                  </a:cubicBezTo>
                  <a:lnTo>
                    <a:pt x="0" y="6705"/>
                  </a:lnTo>
                  <a:lnTo>
                    <a:pt x="1998" y="8704"/>
                  </a:lnTo>
                  <a:lnTo>
                    <a:pt x="8289" y="2414"/>
                  </a:lnTo>
                  <a:cubicBezTo>
                    <a:pt x="8842" y="1861"/>
                    <a:pt x="8842" y="964"/>
                    <a:pt x="8289" y="414"/>
                  </a:cubicBezTo>
                  <a:cubicBezTo>
                    <a:pt x="8013" y="138"/>
                    <a:pt x="7652" y="1"/>
                    <a:pt x="7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08;p63">
              <a:extLst>
                <a:ext uri="{FF2B5EF4-FFF2-40B4-BE49-F238E27FC236}">
                  <a16:creationId xmlns:a16="http://schemas.microsoft.com/office/drawing/2014/main" id="{7DB5966B-635B-4A5A-B05A-99D7D9A7020D}"/>
                </a:ext>
              </a:extLst>
            </p:cNvPr>
            <p:cNvSpPr/>
            <p:nvPr/>
          </p:nvSpPr>
          <p:spPr>
            <a:xfrm>
              <a:off x="4141350" y="3342838"/>
              <a:ext cx="265325" cy="178775"/>
            </a:xfrm>
            <a:custGeom>
              <a:avLst/>
              <a:gdLst/>
              <a:ahLst/>
              <a:cxnLst/>
              <a:rect l="l" t="t" r="r" b="b"/>
              <a:pathLst>
                <a:path w="10613" h="7151" extrusionOk="0">
                  <a:moveTo>
                    <a:pt x="1" y="0"/>
                  </a:moveTo>
                  <a:lnTo>
                    <a:pt x="1" y="7150"/>
                  </a:lnTo>
                  <a:lnTo>
                    <a:pt x="7037" y="7150"/>
                  </a:lnTo>
                  <a:cubicBezTo>
                    <a:pt x="9012" y="7150"/>
                    <a:pt x="10612" y="5549"/>
                    <a:pt x="10612" y="3574"/>
                  </a:cubicBezTo>
                  <a:cubicBezTo>
                    <a:pt x="10612" y="1599"/>
                    <a:pt x="9011" y="0"/>
                    <a:pt x="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09;p63">
              <a:extLst>
                <a:ext uri="{FF2B5EF4-FFF2-40B4-BE49-F238E27FC236}">
                  <a16:creationId xmlns:a16="http://schemas.microsoft.com/office/drawing/2014/main" id="{ACC849DC-0551-4B53-A537-C9F32CDEAC5D}"/>
                </a:ext>
              </a:extLst>
            </p:cNvPr>
            <p:cNvSpPr/>
            <p:nvPr/>
          </p:nvSpPr>
          <p:spPr>
            <a:xfrm>
              <a:off x="4202500" y="3081213"/>
              <a:ext cx="289850" cy="178850"/>
            </a:xfrm>
            <a:custGeom>
              <a:avLst/>
              <a:gdLst/>
              <a:ahLst/>
              <a:cxnLst/>
              <a:rect l="l" t="t" r="r" b="b"/>
              <a:pathLst>
                <a:path w="11594" h="7154" extrusionOk="0">
                  <a:moveTo>
                    <a:pt x="4428" y="0"/>
                  </a:moveTo>
                  <a:lnTo>
                    <a:pt x="1" y="1639"/>
                  </a:lnTo>
                  <a:lnTo>
                    <a:pt x="1" y="5598"/>
                  </a:lnTo>
                  <a:lnTo>
                    <a:pt x="1130" y="7153"/>
                  </a:lnTo>
                  <a:lnTo>
                    <a:pt x="8018" y="7153"/>
                  </a:lnTo>
                  <a:cubicBezTo>
                    <a:pt x="9993" y="7153"/>
                    <a:pt x="11593" y="5552"/>
                    <a:pt x="11593" y="3577"/>
                  </a:cubicBezTo>
                  <a:cubicBezTo>
                    <a:pt x="11593" y="1602"/>
                    <a:pt x="9992" y="0"/>
                    <a:pt x="8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410;p63">
              <a:extLst>
                <a:ext uri="{FF2B5EF4-FFF2-40B4-BE49-F238E27FC236}">
                  <a16:creationId xmlns:a16="http://schemas.microsoft.com/office/drawing/2014/main" id="{CEE8E4B2-0886-4B0B-9F72-903F6867E343}"/>
                </a:ext>
              </a:extLst>
            </p:cNvPr>
            <p:cNvSpPr/>
            <p:nvPr/>
          </p:nvSpPr>
          <p:spPr>
            <a:xfrm>
              <a:off x="4051950" y="3081238"/>
              <a:ext cx="261225" cy="702050"/>
            </a:xfrm>
            <a:custGeom>
              <a:avLst/>
              <a:gdLst/>
              <a:ahLst/>
              <a:cxnLst/>
              <a:rect l="l" t="t" r="r" b="b"/>
              <a:pathLst>
                <a:path w="10449" h="28082" extrusionOk="0">
                  <a:moveTo>
                    <a:pt x="3575" y="1"/>
                  </a:moveTo>
                  <a:cubicBezTo>
                    <a:pt x="1601" y="1"/>
                    <a:pt x="1" y="1602"/>
                    <a:pt x="1" y="3577"/>
                  </a:cubicBezTo>
                  <a:lnTo>
                    <a:pt x="1" y="24505"/>
                  </a:lnTo>
                  <a:cubicBezTo>
                    <a:pt x="1" y="26480"/>
                    <a:pt x="1602" y="28082"/>
                    <a:pt x="3575" y="28082"/>
                  </a:cubicBezTo>
                  <a:cubicBezTo>
                    <a:pt x="5556" y="28082"/>
                    <a:pt x="7150" y="26475"/>
                    <a:pt x="7150" y="24507"/>
                  </a:cubicBezTo>
                  <a:lnTo>
                    <a:pt x="7150" y="20933"/>
                  </a:lnTo>
                  <a:lnTo>
                    <a:pt x="7150" y="7152"/>
                  </a:lnTo>
                  <a:cubicBezTo>
                    <a:pt x="7150" y="4528"/>
                    <a:pt x="8228" y="1941"/>
                    <a:pt x="10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411;p63">
              <a:extLst>
                <a:ext uri="{FF2B5EF4-FFF2-40B4-BE49-F238E27FC236}">
                  <a16:creationId xmlns:a16="http://schemas.microsoft.com/office/drawing/2014/main" id="{9F4CEE0D-8B3B-4D3D-8F75-6B7A1ED9F2B2}"/>
                </a:ext>
              </a:extLst>
            </p:cNvPr>
            <p:cNvSpPr/>
            <p:nvPr/>
          </p:nvSpPr>
          <p:spPr>
            <a:xfrm>
              <a:off x="4077300" y="3420238"/>
              <a:ext cx="82975" cy="66100"/>
            </a:xfrm>
            <a:custGeom>
              <a:avLst/>
              <a:gdLst/>
              <a:ahLst/>
              <a:cxnLst/>
              <a:rect l="l" t="t" r="r" b="b"/>
              <a:pathLst>
                <a:path w="3319" h="2644" extrusionOk="0">
                  <a:moveTo>
                    <a:pt x="1659" y="1"/>
                  </a:moveTo>
                  <a:cubicBezTo>
                    <a:pt x="743" y="1"/>
                    <a:pt x="1" y="593"/>
                    <a:pt x="1" y="1322"/>
                  </a:cubicBezTo>
                  <a:cubicBezTo>
                    <a:pt x="1" y="2052"/>
                    <a:pt x="743" y="2644"/>
                    <a:pt x="1659" y="2644"/>
                  </a:cubicBezTo>
                  <a:cubicBezTo>
                    <a:pt x="2576" y="2644"/>
                    <a:pt x="3318" y="2052"/>
                    <a:pt x="3318" y="1322"/>
                  </a:cubicBezTo>
                  <a:cubicBezTo>
                    <a:pt x="3318" y="593"/>
                    <a:pt x="2576" y="1"/>
                    <a:pt x="165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412;p63">
              <a:extLst>
                <a:ext uri="{FF2B5EF4-FFF2-40B4-BE49-F238E27FC236}">
                  <a16:creationId xmlns:a16="http://schemas.microsoft.com/office/drawing/2014/main" id="{AF3CED72-5EF0-4EEA-92F3-55B5430D2863}"/>
                </a:ext>
              </a:extLst>
            </p:cNvPr>
            <p:cNvSpPr/>
            <p:nvPr/>
          </p:nvSpPr>
          <p:spPr>
            <a:xfrm>
              <a:off x="4287975" y="3420238"/>
              <a:ext cx="82975" cy="66100"/>
            </a:xfrm>
            <a:custGeom>
              <a:avLst/>
              <a:gdLst/>
              <a:ahLst/>
              <a:cxnLst/>
              <a:rect l="l" t="t" r="r" b="b"/>
              <a:pathLst>
                <a:path w="3319" h="2644" extrusionOk="0">
                  <a:moveTo>
                    <a:pt x="1659" y="1"/>
                  </a:moveTo>
                  <a:cubicBezTo>
                    <a:pt x="743" y="1"/>
                    <a:pt x="0" y="593"/>
                    <a:pt x="0" y="1322"/>
                  </a:cubicBezTo>
                  <a:cubicBezTo>
                    <a:pt x="0" y="2052"/>
                    <a:pt x="743" y="2644"/>
                    <a:pt x="1659" y="2644"/>
                  </a:cubicBezTo>
                  <a:cubicBezTo>
                    <a:pt x="2574" y="2644"/>
                    <a:pt x="3318" y="2052"/>
                    <a:pt x="3318" y="1322"/>
                  </a:cubicBezTo>
                  <a:cubicBezTo>
                    <a:pt x="3318" y="593"/>
                    <a:pt x="2574" y="1"/>
                    <a:pt x="1659"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413;p63">
              <a:extLst>
                <a:ext uri="{FF2B5EF4-FFF2-40B4-BE49-F238E27FC236}">
                  <a16:creationId xmlns:a16="http://schemas.microsoft.com/office/drawing/2014/main" id="{929A27BD-B500-42B5-ABC8-B45A44E41A9D}"/>
                </a:ext>
              </a:extLst>
            </p:cNvPr>
            <p:cNvSpPr/>
            <p:nvPr/>
          </p:nvSpPr>
          <p:spPr>
            <a:xfrm>
              <a:off x="4125300" y="3393963"/>
              <a:ext cx="21225" cy="38150"/>
            </a:xfrm>
            <a:custGeom>
              <a:avLst/>
              <a:gdLst/>
              <a:ahLst/>
              <a:cxnLst/>
              <a:rect l="l" t="t" r="r" b="b"/>
              <a:pathLst>
                <a:path w="849" h="1526" extrusionOk="0">
                  <a:moveTo>
                    <a:pt x="425" y="1"/>
                  </a:moveTo>
                  <a:cubicBezTo>
                    <a:pt x="190" y="1"/>
                    <a:pt x="1" y="190"/>
                    <a:pt x="1" y="424"/>
                  </a:cubicBezTo>
                  <a:lnTo>
                    <a:pt x="1" y="1102"/>
                  </a:lnTo>
                  <a:cubicBezTo>
                    <a:pt x="1" y="1335"/>
                    <a:pt x="190" y="1526"/>
                    <a:pt x="425" y="1526"/>
                  </a:cubicBezTo>
                  <a:cubicBezTo>
                    <a:pt x="657" y="1526"/>
                    <a:pt x="848" y="1335"/>
                    <a:pt x="848" y="1102"/>
                  </a:cubicBezTo>
                  <a:lnTo>
                    <a:pt x="848" y="424"/>
                  </a:lnTo>
                  <a:cubicBezTo>
                    <a:pt x="848" y="189"/>
                    <a:pt x="659" y="1"/>
                    <a:pt x="42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414;p63">
              <a:extLst>
                <a:ext uri="{FF2B5EF4-FFF2-40B4-BE49-F238E27FC236}">
                  <a16:creationId xmlns:a16="http://schemas.microsoft.com/office/drawing/2014/main" id="{50AB28C3-4990-4909-9815-31250F46FE39}"/>
                </a:ext>
              </a:extLst>
            </p:cNvPr>
            <p:cNvSpPr/>
            <p:nvPr/>
          </p:nvSpPr>
          <p:spPr>
            <a:xfrm>
              <a:off x="4301725" y="3393963"/>
              <a:ext cx="21200" cy="38150"/>
            </a:xfrm>
            <a:custGeom>
              <a:avLst/>
              <a:gdLst/>
              <a:ahLst/>
              <a:cxnLst/>
              <a:rect l="l" t="t" r="r" b="b"/>
              <a:pathLst>
                <a:path w="848" h="1526" extrusionOk="0">
                  <a:moveTo>
                    <a:pt x="424" y="1"/>
                  </a:moveTo>
                  <a:cubicBezTo>
                    <a:pt x="191" y="1"/>
                    <a:pt x="0" y="190"/>
                    <a:pt x="0" y="424"/>
                  </a:cubicBezTo>
                  <a:lnTo>
                    <a:pt x="0" y="1102"/>
                  </a:lnTo>
                  <a:cubicBezTo>
                    <a:pt x="0" y="1335"/>
                    <a:pt x="191" y="1526"/>
                    <a:pt x="424" y="1526"/>
                  </a:cubicBezTo>
                  <a:cubicBezTo>
                    <a:pt x="658" y="1526"/>
                    <a:pt x="848" y="1335"/>
                    <a:pt x="848" y="1102"/>
                  </a:cubicBezTo>
                  <a:lnTo>
                    <a:pt x="848" y="424"/>
                  </a:lnTo>
                  <a:cubicBezTo>
                    <a:pt x="848" y="189"/>
                    <a:pt x="658"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15;p63">
              <a:extLst>
                <a:ext uri="{FF2B5EF4-FFF2-40B4-BE49-F238E27FC236}">
                  <a16:creationId xmlns:a16="http://schemas.microsoft.com/office/drawing/2014/main" id="{214AE055-3642-4431-9038-D27443D89BB7}"/>
                </a:ext>
              </a:extLst>
            </p:cNvPr>
            <p:cNvSpPr/>
            <p:nvPr/>
          </p:nvSpPr>
          <p:spPr>
            <a:xfrm>
              <a:off x="4189050" y="3410363"/>
              <a:ext cx="70150" cy="31825"/>
            </a:xfrm>
            <a:custGeom>
              <a:avLst/>
              <a:gdLst/>
              <a:ahLst/>
              <a:cxnLst/>
              <a:rect l="l" t="t" r="r" b="b"/>
              <a:pathLst>
                <a:path w="2806" h="1273" extrusionOk="0">
                  <a:moveTo>
                    <a:pt x="473" y="1"/>
                  </a:moveTo>
                  <a:cubicBezTo>
                    <a:pt x="374" y="1"/>
                    <a:pt x="275" y="35"/>
                    <a:pt x="196" y="106"/>
                  </a:cubicBezTo>
                  <a:cubicBezTo>
                    <a:pt x="19" y="259"/>
                    <a:pt x="0" y="527"/>
                    <a:pt x="154" y="703"/>
                  </a:cubicBezTo>
                  <a:cubicBezTo>
                    <a:pt x="470" y="1064"/>
                    <a:pt x="924" y="1272"/>
                    <a:pt x="1404" y="1272"/>
                  </a:cubicBezTo>
                  <a:cubicBezTo>
                    <a:pt x="1883" y="1272"/>
                    <a:pt x="2339" y="1064"/>
                    <a:pt x="2653" y="703"/>
                  </a:cubicBezTo>
                  <a:cubicBezTo>
                    <a:pt x="2805" y="527"/>
                    <a:pt x="2788" y="259"/>
                    <a:pt x="2611" y="106"/>
                  </a:cubicBezTo>
                  <a:cubicBezTo>
                    <a:pt x="2532" y="35"/>
                    <a:pt x="2433" y="1"/>
                    <a:pt x="2334" y="1"/>
                  </a:cubicBezTo>
                  <a:cubicBezTo>
                    <a:pt x="2216" y="1"/>
                    <a:pt x="2098" y="50"/>
                    <a:pt x="2014" y="146"/>
                  </a:cubicBezTo>
                  <a:cubicBezTo>
                    <a:pt x="1860" y="324"/>
                    <a:pt x="1638" y="425"/>
                    <a:pt x="1404" y="425"/>
                  </a:cubicBezTo>
                  <a:cubicBezTo>
                    <a:pt x="1171" y="425"/>
                    <a:pt x="948" y="323"/>
                    <a:pt x="793" y="146"/>
                  </a:cubicBezTo>
                  <a:cubicBezTo>
                    <a:pt x="709" y="50"/>
                    <a:pt x="591" y="1"/>
                    <a:pt x="4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6;p63">
              <a:extLst>
                <a:ext uri="{FF2B5EF4-FFF2-40B4-BE49-F238E27FC236}">
                  <a16:creationId xmlns:a16="http://schemas.microsoft.com/office/drawing/2014/main" id="{FCD7850B-32F3-4D03-8A4E-2DB052A5789E}"/>
                </a:ext>
              </a:extLst>
            </p:cNvPr>
            <p:cNvSpPr/>
            <p:nvPr/>
          </p:nvSpPr>
          <p:spPr>
            <a:xfrm>
              <a:off x="4180525" y="3577563"/>
              <a:ext cx="144175" cy="143125"/>
            </a:xfrm>
            <a:custGeom>
              <a:avLst/>
              <a:gdLst/>
              <a:ahLst/>
              <a:cxnLst/>
              <a:rect l="l" t="t" r="r" b="b"/>
              <a:pathLst>
                <a:path w="5767" h="5725" extrusionOk="0">
                  <a:moveTo>
                    <a:pt x="3767" y="0"/>
                  </a:moveTo>
                  <a:cubicBezTo>
                    <a:pt x="3346" y="316"/>
                    <a:pt x="2869" y="545"/>
                    <a:pt x="2362" y="672"/>
                  </a:cubicBezTo>
                  <a:cubicBezTo>
                    <a:pt x="1722" y="832"/>
                    <a:pt x="1205" y="1306"/>
                    <a:pt x="968" y="1922"/>
                  </a:cubicBezTo>
                  <a:lnTo>
                    <a:pt x="78" y="4224"/>
                  </a:lnTo>
                  <a:cubicBezTo>
                    <a:pt x="1" y="4428"/>
                    <a:pt x="50" y="4658"/>
                    <a:pt x="202" y="4810"/>
                  </a:cubicBezTo>
                  <a:lnTo>
                    <a:pt x="280" y="4888"/>
                  </a:lnTo>
                  <a:lnTo>
                    <a:pt x="877" y="4888"/>
                  </a:lnTo>
                  <a:lnTo>
                    <a:pt x="877" y="5487"/>
                  </a:lnTo>
                  <a:lnTo>
                    <a:pt x="955" y="5564"/>
                  </a:lnTo>
                  <a:cubicBezTo>
                    <a:pt x="1061" y="5669"/>
                    <a:pt x="1202" y="5725"/>
                    <a:pt x="1345" y="5725"/>
                  </a:cubicBezTo>
                  <a:cubicBezTo>
                    <a:pt x="1411" y="5725"/>
                    <a:pt x="1478" y="5713"/>
                    <a:pt x="1542" y="5688"/>
                  </a:cubicBezTo>
                  <a:lnTo>
                    <a:pt x="3846" y="4800"/>
                  </a:lnTo>
                  <a:cubicBezTo>
                    <a:pt x="4461" y="4563"/>
                    <a:pt x="4933" y="4046"/>
                    <a:pt x="5095" y="3404"/>
                  </a:cubicBezTo>
                  <a:cubicBezTo>
                    <a:pt x="5222" y="2899"/>
                    <a:pt x="5450" y="2420"/>
                    <a:pt x="5766" y="2001"/>
                  </a:cubicBezTo>
                  <a:lnTo>
                    <a:pt x="3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17;p63">
              <a:extLst>
                <a:ext uri="{FF2B5EF4-FFF2-40B4-BE49-F238E27FC236}">
                  <a16:creationId xmlns:a16="http://schemas.microsoft.com/office/drawing/2014/main" id="{00BF3CB1-5C7A-4F0E-AAB3-02DA11725AC4}"/>
                </a:ext>
              </a:extLst>
            </p:cNvPr>
            <p:cNvSpPr/>
            <p:nvPr/>
          </p:nvSpPr>
          <p:spPr>
            <a:xfrm>
              <a:off x="4218125" y="3648163"/>
              <a:ext cx="36000" cy="34775"/>
            </a:xfrm>
            <a:custGeom>
              <a:avLst/>
              <a:gdLst/>
              <a:ahLst/>
              <a:cxnLst/>
              <a:rect l="l" t="t" r="r" b="b"/>
              <a:pathLst>
                <a:path w="1440" h="1391" extrusionOk="0">
                  <a:moveTo>
                    <a:pt x="745" y="0"/>
                  </a:moveTo>
                  <a:cubicBezTo>
                    <a:pt x="324" y="0"/>
                    <a:pt x="1" y="376"/>
                    <a:pt x="55" y="786"/>
                  </a:cubicBezTo>
                  <a:lnTo>
                    <a:pt x="656" y="1385"/>
                  </a:lnTo>
                  <a:cubicBezTo>
                    <a:pt x="687" y="1389"/>
                    <a:pt x="718" y="1391"/>
                    <a:pt x="749" y="1391"/>
                  </a:cubicBezTo>
                  <a:cubicBezTo>
                    <a:pt x="1121" y="1391"/>
                    <a:pt x="1440" y="1085"/>
                    <a:pt x="1440" y="695"/>
                  </a:cubicBezTo>
                  <a:cubicBezTo>
                    <a:pt x="1440" y="313"/>
                    <a:pt x="1130"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18;p63">
              <a:extLst>
                <a:ext uri="{FF2B5EF4-FFF2-40B4-BE49-F238E27FC236}">
                  <a16:creationId xmlns:a16="http://schemas.microsoft.com/office/drawing/2014/main" id="{92A491B4-B083-4670-8BCA-80B38A31C179}"/>
                </a:ext>
              </a:extLst>
            </p:cNvPr>
            <p:cNvSpPr/>
            <p:nvPr/>
          </p:nvSpPr>
          <p:spPr>
            <a:xfrm>
              <a:off x="4255625" y="3560213"/>
              <a:ext cx="88125" cy="84750"/>
            </a:xfrm>
            <a:custGeom>
              <a:avLst/>
              <a:gdLst/>
              <a:ahLst/>
              <a:cxnLst/>
              <a:rect l="l" t="t" r="r" b="b"/>
              <a:pathLst>
                <a:path w="3525" h="3390" extrusionOk="0">
                  <a:moveTo>
                    <a:pt x="763" y="1"/>
                  </a:moveTo>
                  <a:cubicBezTo>
                    <a:pt x="585" y="1"/>
                    <a:pt x="407" y="69"/>
                    <a:pt x="272" y="205"/>
                  </a:cubicBezTo>
                  <a:cubicBezTo>
                    <a:pt x="0" y="476"/>
                    <a:pt x="0" y="915"/>
                    <a:pt x="272" y="1188"/>
                  </a:cubicBezTo>
                  <a:lnTo>
                    <a:pt x="2270" y="3186"/>
                  </a:lnTo>
                  <a:cubicBezTo>
                    <a:pt x="2406" y="3322"/>
                    <a:pt x="2584" y="3390"/>
                    <a:pt x="2763" y="3390"/>
                  </a:cubicBezTo>
                  <a:cubicBezTo>
                    <a:pt x="2941" y="3390"/>
                    <a:pt x="3118" y="3322"/>
                    <a:pt x="3253" y="3186"/>
                  </a:cubicBezTo>
                  <a:cubicBezTo>
                    <a:pt x="3525" y="2916"/>
                    <a:pt x="3525" y="2474"/>
                    <a:pt x="3253" y="2202"/>
                  </a:cubicBezTo>
                  <a:lnTo>
                    <a:pt x="1256" y="205"/>
                  </a:lnTo>
                  <a:cubicBezTo>
                    <a:pt x="1119" y="69"/>
                    <a:pt x="941"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19;p63">
              <a:extLst>
                <a:ext uri="{FF2B5EF4-FFF2-40B4-BE49-F238E27FC236}">
                  <a16:creationId xmlns:a16="http://schemas.microsoft.com/office/drawing/2014/main" id="{A0D203DB-2132-491C-992D-25BB73169AB7}"/>
                </a:ext>
              </a:extLst>
            </p:cNvPr>
            <p:cNvSpPr/>
            <p:nvPr/>
          </p:nvSpPr>
          <p:spPr>
            <a:xfrm>
              <a:off x="4187400" y="3666563"/>
              <a:ext cx="48200" cy="48175"/>
            </a:xfrm>
            <a:custGeom>
              <a:avLst/>
              <a:gdLst/>
              <a:ahLst/>
              <a:cxnLst/>
              <a:rect l="l" t="t" r="r" b="b"/>
              <a:pathLst>
                <a:path w="1928" h="1927" extrusionOk="0">
                  <a:moveTo>
                    <a:pt x="1327" y="1"/>
                  </a:moveTo>
                  <a:lnTo>
                    <a:pt x="0" y="1328"/>
                  </a:lnTo>
                  <a:lnTo>
                    <a:pt x="601" y="1927"/>
                  </a:lnTo>
                  <a:lnTo>
                    <a:pt x="1928" y="60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920;p39">
            <a:extLst>
              <a:ext uri="{FF2B5EF4-FFF2-40B4-BE49-F238E27FC236}">
                <a16:creationId xmlns:a16="http://schemas.microsoft.com/office/drawing/2014/main" id="{B92F5D89-9419-45AB-85DD-786AF25867AA}"/>
              </a:ext>
            </a:extLst>
          </p:cNvPr>
          <p:cNvGrpSpPr/>
          <p:nvPr/>
        </p:nvGrpSpPr>
        <p:grpSpPr>
          <a:xfrm>
            <a:off x="7544890" y="2051657"/>
            <a:ext cx="775938" cy="868198"/>
            <a:chOff x="4931200" y="1588913"/>
            <a:chExt cx="584300" cy="701975"/>
          </a:xfrm>
        </p:grpSpPr>
        <p:sp>
          <p:nvSpPr>
            <p:cNvPr id="30" name="Google Shape;921;p39">
              <a:extLst>
                <a:ext uri="{FF2B5EF4-FFF2-40B4-BE49-F238E27FC236}">
                  <a16:creationId xmlns:a16="http://schemas.microsoft.com/office/drawing/2014/main" id="{56C30B78-F9E6-4D45-9313-40A206B749A4}"/>
                </a:ext>
              </a:extLst>
            </p:cNvPr>
            <p:cNvSpPr/>
            <p:nvPr/>
          </p:nvSpPr>
          <p:spPr>
            <a:xfrm>
              <a:off x="5386375" y="1668238"/>
              <a:ext cx="129125" cy="81875"/>
            </a:xfrm>
            <a:custGeom>
              <a:avLst/>
              <a:gdLst/>
              <a:ahLst/>
              <a:cxnLst/>
              <a:rect l="l" t="t" r="r" b="b"/>
              <a:pathLst>
                <a:path w="5165" h="3275" extrusionOk="0">
                  <a:moveTo>
                    <a:pt x="1" y="0"/>
                  </a:moveTo>
                  <a:lnTo>
                    <a:pt x="1" y="3275"/>
                  </a:lnTo>
                  <a:lnTo>
                    <a:pt x="3527" y="3275"/>
                  </a:lnTo>
                  <a:cubicBezTo>
                    <a:pt x="4432" y="3275"/>
                    <a:pt x="5164" y="2542"/>
                    <a:pt x="5164" y="1637"/>
                  </a:cubicBezTo>
                  <a:cubicBezTo>
                    <a:pt x="5164" y="734"/>
                    <a:pt x="4432" y="0"/>
                    <a:pt x="3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9">
              <a:extLst>
                <a:ext uri="{FF2B5EF4-FFF2-40B4-BE49-F238E27FC236}">
                  <a16:creationId xmlns:a16="http://schemas.microsoft.com/office/drawing/2014/main" id="{EBC363BD-817E-4069-9593-B4785493838C}"/>
                </a:ext>
              </a:extLst>
            </p:cNvPr>
            <p:cNvSpPr/>
            <p:nvPr/>
          </p:nvSpPr>
          <p:spPr>
            <a:xfrm>
              <a:off x="4931200" y="1626438"/>
              <a:ext cx="584300" cy="576725"/>
            </a:xfrm>
            <a:custGeom>
              <a:avLst/>
              <a:gdLst/>
              <a:ahLst/>
              <a:cxnLst/>
              <a:rect l="l" t="t" r="r" b="b"/>
              <a:pathLst>
                <a:path w="23372" h="23069" extrusionOk="0">
                  <a:moveTo>
                    <a:pt x="13082" y="0"/>
                  </a:moveTo>
                  <a:lnTo>
                    <a:pt x="9632" y="4944"/>
                  </a:lnTo>
                  <a:lnTo>
                    <a:pt x="837" y="17550"/>
                  </a:lnTo>
                  <a:cubicBezTo>
                    <a:pt x="89" y="18622"/>
                    <a:pt x="0" y="20022"/>
                    <a:pt x="605" y="21181"/>
                  </a:cubicBezTo>
                  <a:cubicBezTo>
                    <a:pt x="1209" y="22342"/>
                    <a:pt x="2409" y="23068"/>
                    <a:pt x="3716" y="23068"/>
                  </a:cubicBezTo>
                  <a:lnTo>
                    <a:pt x="19861" y="23068"/>
                  </a:lnTo>
                  <a:cubicBezTo>
                    <a:pt x="21800" y="23068"/>
                    <a:pt x="23371" y="21497"/>
                    <a:pt x="23371" y="19558"/>
                  </a:cubicBezTo>
                  <a:cubicBezTo>
                    <a:pt x="23371" y="17618"/>
                    <a:pt x="21800" y="16046"/>
                    <a:pt x="19861" y="16046"/>
                  </a:cubicBezTo>
                  <a:lnTo>
                    <a:pt x="10445" y="16046"/>
                  </a:lnTo>
                  <a:cubicBezTo>
                    <a:pt x="12835" y="12621"/>
                    <a:pt x="11486" y="14716"/>
                    <a:pt x="17734" y="4770"/>
                  </a:cubicBezTo>
                  <a:lnTo>
                    <a:pt x="17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9">
              <a:extLst>
                <a:ext uri="{FF2B5EF4-FFF2-40B4-BE49-F238E27FC236}">
                  <a16:creationId xmlns:a16="http://schemas.microsoft.com/office/drawing/2014/main" id="{FA01B8DA-1533-4F54-8D07-3047DF55BA42}"/>
                </a:ext>
              </a:extLst>
            </p:cNvPr>
            <p:cNvSpPr/>
            <p:nvPr/>
          </p:nvSpPr>
          <p:spPr>
            <a:xfrm>
              <a:off x="5242425" y="1682013"/>
              <a:ext cx="175550" cy="608875"/>
            </a:xfrm>
            <a:custGeom>
              <a:avLst/>
              <a:gdLst/>
              <a:ahLst/>
              <a:cxnLst/>
              <a:rect l="l" t="t" r="r" b="b"/>
              <a:pathLst>
                <a:path w="7022" h="24355" extrusionOk="0">
                  <a:moveTo>
                    <a:pt x="5285" y="1"/>
                  </a:moveTo>
                  <a:cubicBezTo>
                    <a:pt x="2247" y="773"/>
                    <a:pt x="1" y="3528"/>
                    <a:pt x="1" y="6804"/>
                  </a:cubicBezTo>
                  <a:lnTo>
                    <a:pt x="1" y="20844"/>
                  </a:lnTo>
                  <a:cubicBezTo>
                    <a:pt x="1" y="22783"/>
                    <a:pt x="1572" y="24354"/>
                    <a:pt x="3511" y="24354"/>
                  </a:cubicBezTo>
                  <a:cubicBezTo>
                    <a:pt x="5450" y="24354"/>
                    <a:pt x="7022" y="22783"/>
                    <a:pt x="7022" y="20844"/>
                  </a:cubicBezTo>
                  <a:lnTo>
                    <a:pt x="7022" y="2722"/>
                  </a:lnTo>
                  <a:lnTo>
                    <a:pt x="5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9">
              <a:extLst>
                <a:ext uri="{FF2B5EF4-FFF2-40B4-BE49-F238E27FC236}">
                  <a16:creationId xmlns:a16="http://schemas.microsoft.com/office/drawing/2014/main" id="{E964DCDB-A9CE-48D5-B47A-D53DE334A767}"/>
                </a:ext>
              </a:extLst>
            </p:cNvPr>
            <p:cNvSpPr/>
            <p:nvPr/>
          </p:nvSpPr>
          <p:spPr>
            <a:xfrm>
              <a:off x="5092525" y="1870813"/>
              <a:ext cx="82975" cy="66100"/>
            </a:xfrm>
            <a:custGeom>
              <a:avLst/>
              <a:gdLst/>
              <a:ahLst/>
              <a:cxnLst/>
              <a:rect l="l" t="t" r="r" b="b"/>
              <a:pathLst>
                <a:path w="3319" h="2644" extrusionOk="0">
                  <a:moveTo>
                    <a:pt x="1659" y="1"/>
                  </a:moveTo>
                  <a:cubicBezTo>
                    <a:pt x="743" y="1"/>
                    <a:pt x="0" y="592"/>
                    <a:pt x="0" y="1322"/>
                  </a:cubicBezTo>
                  <a:cubicBezTo>
                    <a:pt x="0"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5;p39">
              <a:extLst>
                <a:ext uri="{FF2B5EF4-FFF2-40B4-BE49-F238E27FC236}">
                  <a16:creationId xmlns:a16="http://schemas.microsoft.com/office/drawing/2014/main" id="{83666EF2-391F-40A2-BF1C-D307418641B3}"/>
                </a:ext>
              </a:extLst>
            </p:cNvPr>
            <p:cNvSpPr/>
            <p:nvPr/>
          </p:nvSpPr>
          <p:spPr>
            <a:xfrm>
              <a:off x="5317300" y="1870813"/>
              <a:ext cx="82975" cy="66100"/>
            </a:xfrm>
            <a:custGeom>
              <a:avLst/>
              <a:gdLst/>
              <a:ahLst/>
              <a:cxnLst/>
              <a:rect l="l" t="t" r="r" b="b"/>
              <a:pathLst>
                <a:path w="3319" h="2644" extrusionOk="0">
                  <a:moveTo>
                    <a:pt x="1659" y="1"/>
                  </a:moveTo>
                  <a:cubicBezTo>
                    <a:pt x="743" y="1"/>
                    <a:pt x="1" y="592"/>
                    <a:pt x="1" y="1322"/>
                  </a:cubicBezTo>
                  <a:cubicBezTo>
                    <a:pt x="1" y="2052"/>
                    <a:pt x="743" y="2643"/>
                    <a:pt x="1659" y="2643"/>
                  </a:cubicBezTo>
                  <a:cubicBezTo>
                    <a:pt x="2576" y="2643"/>
                    <a:pt x="3318" y="2052"/>
                    <a:pt x="3318" y="1322"/>
                  </a:cubicBezTo>
                  <a:cubicBezTo>
                    <a:pt x="3318" y="592"/>
                    <a:pt x="2576"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6;p39">
              <a:extLst>
                <a:ext uri="{FF2B5EF4-FFF2-40B4-BE49-F238E27FC236}">
                  <a16:creationId xmlns:a16="http://schemas.microsoft.com/office/drawing/2014/main" id="{3C5801CF-CBCC-4C6A-8C09-736790F8EC33}"/>
                </a:ext>
              </a:extLst>
            </p:cNvPr>
            <p:cNvSpPr/>
            <p:nvPr/>
          </p:nvSpPr>
          <p:spPr>
            <a:xfrm>
              <a:off x="5147600" y="1844538"/>
              <a:ext cx="21225" cy="38150"/>
            </a:xfrm>
            <a:custGeom>
              <a:avLst/>
              <a:gdLst/>
              <a:ahLst/>
              <a:cxnLst/>
              <a:rect l="l" t="t" r="r" b="b"/>
              <a:pathLst>
                <a:path w="849" h="1526" extrusionOk="0">
                  <a:moveTo>
                    <a:pt x="424" y="0"/>
                  </a:moveTo>
                  <a:cubicBezTo>
                    <a:pt x="192" y="0"/>
                    <a:pt x="1" y="190"/>
                    <a:pt x="1" y="424"/>
                  </a:cubicBezTo>
                  <a:lnTo>
                    <a:pt x="1" y="1102"/>
                  </a:lnTo>
                  <a:cubicBezTo>
                    <a:pt x="1" y="1336"/>
                    <a:pt x="192" y="1526"/>
                    <a:pt x="424" y="1526"/>
                  </a:cubicBezTo>
                  <a:cubicBezTo>
                    <a:pt x="658" y="1526"/>
                    <a:pt x="848" y="1336"/>
                    <a:pt x="848" y="1102"/>
                  </a:cubicBezTo>
                  <a:lnTo>
                    <a:pt x="848" y="424"/>
                  </a:lnTo>
                  <a:cubicBezTo>
                    <a:pt x="848" y="190"/>
                    <a:pt x="658"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27;p39">
              <a:extLst>
                <a:ext uri="{FF2B5EF4-FFF2-40B4-BE49-F238E27FC236}">
                  <a16:creationId xmlns:a16="http://schemas.microsoft.com/office/drawing/2014/main" id="{061D6257-290B-42EC-969B-8092C37689C4}"/>
                </a:ext>
              </a:extLst>
            </p:cNvPr>
            <p:cNvSpPr/>
            <p:nvPr/>
          </p:nvSpPr>
          <p:spPr>
            <a:xfrm>
              <a:off x="5323975" y="1844538"/>
              <a:ext cx="21250" cy="38150"/>
            </a:xfrm>
            <a:custGeom>
              <a:avLst/>
              <a:gdLst/>
              <a:ahLst/>
              <a:cxnLst/>
              <a:rect l="l" t="t" r="r" b="b"/>
              <a:pathLst>
                <a:path w="850" h="1526" extrusionOk="0">
                  <a:moveTo>
                    <a:pt x="426" y="0"/>
                  </a:moveTo>
                  <a:cubicBezTo>
                    <a:pt x="192" y="0"/>
                    <a:pt x="1" y="190"/>
                    <a:pt x="1" y="424"/>
                  </a:cubicBezTo>
                  <a:lnTo>
                    <a:pt x="1" y="1102"/>
                  </a:lnTo>
                  <a:cubicBezTo>
                    <a:pt x="1" y="1336"/>
                    <a:pt x="192" y="1526"/>
                    <a:pt x="426" y="1526"/>
                  </a:cubicBezTo>
                  <a:cubicBezTo>
                    <a:pt x="659" y="1526"/>
                    <a:pt x="850" y="1336"/>
                    <a:pt x="850" y="1102"/>
                  </a:cubicBezTo>
                  <a:lnTo>
                    <a:pt x="850" y="424"/>
                  </a:lnTo>
                  <a:cubicBezTo>
                    <a:pt x="850" y="190"/>
                    <a:pt x="660" y="0"/>
                    <a:pt x="4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28;p39">
              <a:extLst>
                <a:ext uri="{FF2B5EF4-FFF2-40B4-BE49-F238E27FC236}">
                  <a16:creationId xmlns:a16="http://schemas.microsoft.com/office/drawing/2014/main" id="{290F9466-F68C-4C83-B117-E672C8AC5103}"/>
                </a:ext>
              </a:extLst>
            </p:cNvPr>
            <p:cNvSpPr/>
            <p:nvPr/>
          </p:nvSpPr>
          <p:spPr>
            <a:xfrm>
              <a:off x="5211300" y="1860938"/>
              <a:ext cx="70225" cy="31800"/>
            </a:xfrm>
            <a:custGeom>
              <a:avLst/>
              <a:gdLst/>
              <a:ahLst/>
              <a:cxnLst/>
              <a:rect l="l" t="t" r="r" b="b"/>
              <a:pathLst>
                <a:path w="2809" h="1272" extrusionOk="0">
                  <a:moveTo>
                    <a:pt x="474" y="1"/>
                  </a:moveTo>
                  <a:cubicBezTo>
                    <a:pt x="375" y="1"/>
                    <a:pt x="276" y="35"/>
                    <a:pt x="196" y="105"/>
                  </a:cubicBezTo>
                  <a:cubicBezTo>
                    <a:pt x="19" y="259"/>
                    <a:pt x="1" y="526"/>
                    <a:pt x="154" y="703"/>
                  </a:cubicBezTo>
                  <a:cubicBezTo>
                    <a:pt x="470" y="1064"/>
                    <a:pt x="924" y="1272"/>
                    <a:pt x="1404" y="1272"/>
                  </a:cubicBezTo>
                  <a:cubicBezTo>
                    <a:pt x="1884" y="1272"/>
                    <a:pt x="2337" y="1064"/>
                    <a:pt x="2653" y="703"/>
                  </a:cubicBezTo>
                  <a:cubicBezTo>
                    <a:pt x="2809" y="526"/>
                    <a:pt x="2788" y="259"/>
                    <a:pt x="2613" y="105"/>
                  </a:cubicBezTo>
                  <a:cubicBezTo>
                    <a:pt x="2533" y="35"/>
                    <a:pt x="2434" y="1"/>
                    <a:pt x="2335" y="1"/>
                  </a:cubicBezTo>
                  <a:cubicBezTo>
                    <a:pt x="2217" y="1"/>
                    <a:pt x="2099" y="50"/>
                    <a:pt x="2014" y="146"/>
                  </a:cubicBezTo>
                  <a:cubicBezTo>
                    <a:pt x="1861" y="324"/>
                    <a:pt x="1638" y="424"/>
                    <a:pt x="1404" y="424"/>
                  </a:cubicBezTo>
                  <a:cubicBezTo>
                    <a:pt x="1171" y="424"/>
                    <a:pt x="949" y="322"/>
                    <a:pt x="793" y="146"/>
                  </a:cubicBezTo>
                  <a:cubicBezTo>
                    <a:pt x="710" y="50"/>
                    <a:pt x="592" y="1"/>
                    <a:pt x="47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29;p39">
              <a:extLst>
                <a:ext uri="{FF2B5EF4-FFF2-40B4-BE49-F238E27FC236}">
                  <a16:creationId xmlns:a16="http://schemas.microsoft.com/office/drawing/2014/main" id="{97ACAEAD-C7B7-4D1B-8FB6-64E3E9D1E082}"/>
                </a:ext>
              </a:extLst>
            </p:cNvPr>
            <p:cNvSpPr/>
            <p:nvPr/>
          </p:nvSpPr>
          <p:spPr>
            <a:xfrm>
              <a:off x="5265100" y="1599513"/>
              <a:ext cx="152875" cy="150600"/>
            </a:xfrm>
            <a:custGeom>
              <a:avLst/>
              <a:gdLst/>
              <a:ahLst/>
              <a:cxnLst/>
              <a:rect l="l" t="t" r="r" b="b"/>
              <a:pathLst>
                <a:path w="6115" h="6024" extrusionOk="0">
                  <a:moveTo>
                    <a:pt x="833" y="0"/>
                  </a:moveTo>
                  <a:lnTo>
                    <a:pt x="833" y="1244"/>
                  </a:lnTo>
                  <a:cubicBezTo>
                    <a:pt x="955" y="1229"/>
                    <a:pt x="1079" y="1224"/>
                    <a:pt x="1199" y="1224"/>
                  </a:cubicBezTo>
                  <a:cubicBezTo>
                    <a:pt x="1204" y="1224"/>
                    <a:pt x="1209" y="1224"/>
                    <a:pt x="1213" y="1224"/>
                  </a:cubicBezTo>
                  <a:cubicBezTo>
                    <a:pt x="1523" y="1224"/>
                    <a:pt x="1832" y="1271"/>
                    <a:pt x="2126" y="1360"/>
                  </a:cubicBezTo>
                  <a:cubicBezTo>
                    <a:pt x="2518" y="1481"/>
                    <a:pt x="2805" y="1781"/>
                    <a:pt x="2884" y="2143"/>
                  </a:cubicBezTo>
                  <a:cubicBezTo>
                    <a:pt x="2927" y="2344"/>
                    <a:pt x="2970" y="2548"/>
                    <a:pt x="3014" y="2749"/>
                  </a:cubicBezTo>
                  <a:cubicBezTo>
                    <a:pt x="2471" y="2651"/>
                    <a:pt x="1898" y="2599"/>
                    <a:pt x="1295" y="2599"/>
                  </a:cubicBezTo>
                  <a:cubicBezTo>
                    <a:pt x="1263" y="2599"/>
                    <a:pt x="1231" y="2599"/>
                    <a:pt x="1199" y="2600"/>
                  </a:cubicBezTo>
                  <a:cubicBezTo>
                    <a:pt x="1178" y="2600"/>
                    <a:pt x="1156" y="2600"/>
                    <a:pt x="1134" y="2600"/>
                  </a:cubicBezTo>
                  <a:cubicBezTo>
                    <a:pt x="891" y="2600"/>
                    <a:pt x="654" y="2607"/>
                    <a:pt x="422" y="2623"/>
                  </a:cubicBezTo>
                  <a:lnTo>
                    <a:pt x="0" y="3190"/>
                  </a:lnTo>
                  <a:lnTo>
                    <a:pt x="270" y="4463"/>
                  </a:lnTo>
                  <a:cubicBezTo>
                    <a:pt x="537" y="4437"/>
                    <a:pt x="808" y="4423"/>
                    <a:pt x="1087" y="4423"/>
                  </a:cubicBezTo>
                  <a:cubicBezTo>
                    <a:pt x="1124" y="4423"/>
                    <a:pt x="1161" y="4423"/>
                    <a:pt x="1198" y="4424"/>
                  </a:cubicBezTo>
                  <a:cubicBezTo>
                    <a:pt x="1227" y="4424"/>
                    <a:pt x="1257" y="4423"/>
                    <a:pt x="1286" y="4423"/>
                  </a:cubicBezTo>
                  <a:cubicBezTo>
                    <a:pt x="3205" y="4423"/>
                    <a:pt x="4821" y="5028"/>
                    <a:pt x="6115" y="6024"/>
                  </a:cubicBezTo>
                  <a:cubicBezTo>
                    <a:pt x="6099" y="5659"/>
                    <a:pt x="5823" y="2554"/>
                    <a:pt x="5764" y="2233"/>
                  </a:cubicBezTo>
                  <a:cubicBezTo>
                    <a:pt x="5641" y="1267"/>
                    <a:pt x="4924" y="616"/>
                    <a:pt x="3867" y="250"/>
                  </a:cubicBezTo>
                  <a:cubicBezTo>
                    <a:pt x="3618" y="164"/>
                    <a:pt x="3371" y="8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0;p39">
              <a:extLst>
                <a:ext uri="{FF2B5EF4-FFF2-40B4-BE49-F238E27FC236}">
                  <a16:creationId xmlns:a16="http://schemas.microsoft.com/office/drawing/2014/main" id="{D4FBC5BD-C203-4C56-874A-48E7F9791C2F}"/>
                </a:ext>
              </a:extLst>
            </p:cNvPr>
            <p:cNvSpPr/>
            <p:nvPr/>
          </p:nvSpPr>
          <p:spPr>
            <a:xfrm>
              <a:off x="5171875" y="1588913"/>
              <a:ext cx="171225" cy="161200"/>
            </a:xfrm>
            <a:custGeom>
              <a:avLst/>
              <a:gdLst/>
              <a:ahLst/>
              <a:cxnLst/>
              <a:rect l="l" t="t" r="r" b="b"/>
              <a:pathLst>
                <a:path w="6849" h="6448" extrusionOk="0">
                  <a:moveTo>
                    <a:pt x="4912" y="0"/>
                  </a:moveTo>
                  <a:cubicBezTo>
                    <a:pt x="4587" y="0"/>
                    <a:pt x="4262" y="46"/>
                    <a:pt x="3950" y="137"/>
                  </a:cubicBezTo>
                  <a:cubicBezTo>
                    <a:pt x="3380" y="303"/>
                    <a:pt x="2816" y="483"/>
                    <a:pt x="2260" y="675"/>
                  </a:cubicBezTo>
                  <a:cubicBezTo>
                    <a:pt x="1201" y="1040"/>
                    <a:pt x="486" y="1694"/>
                    <a:pt x="360" y="2657"/>
                  </a:cubicBezTo>
                  <a:cubicBezTo>
                    <a:pt x="301" y="2981"/>
                    <a:pt x="16" y="6083"/>
                    <a:pt x="1" y="6448"/>
                  </a:cubicBezTo>
                  <a:cubicBezTo>
                    <a:pt x="1099" y="5600"/>
                    <a:pt x="2435" y="5037"/>
                    <a:pt x="3995" y="4889"/>
                  </a:cubicBezTo>
                  <a:cubicBezTo>
                    <a:pt x="4049" y="4431"/>
                    <a:pt x="4105" y="3368"/>
                    <a:pt x="4149" y="3048"/>
                  </a:cubicBezTo>
                  <a:lnTo>
                    <a:pt x="4149" y="3048"/>
                  </a:lnTo>
                  <a:cubicBezTo>
                    <a:pt x="3795" y="3070"/>
                    <a:pt x="3448" y="3113"/>
                    <a:pt x="3114" y="3173"/>
                  </a:cubicBezTo>
                  <a:cubicBezTo>
                    <a:pt x="3156" y="2972"/>
                    <a:pt x="3198" y="2768"/>
                    <a:pt x="3244" y="2567"/>
                  </a:cubicBezTo>
                  <a:cubicBezTo>
                    <a:pt x="3323" y="2205"/>
                    <a:pt x="3610" y="1905"/>
                    <a:pt x="4001" y="1787"/>
                  </a:cubicBezTo>
                  <a:cubicBezTo>
                    <a:pt x="4184" y="1731"/>
                    <a:pt x="4373" y="1691"/>
                    <a:pt x="4562" y="1672"/>
                  </a:cubicBezTo>
                  <a:cubicBezTo>
                    <a:pt x="4895" y="1138"/>
                    <a:pt x="5430" y="907"/>
                    <a:pt x="6105" y="675"/>
                  </a:cubicBezTo>
                  <a:cubicBezTo>
                    <a:pt x="6350" y="591"/>
                    <a:pt x="6599" y="509"/>
                    <a:pt x="6849" y="427"/>
                  </a:cubicBezTo>
                  <a:cubicBezTo>
                    <a:pt x="6536" y="326"/>
                    <a:pt x="6221" y="230"/>
                    <a:pt x="5904" y="137"/>
                  </a:cubicBezTo>
                  <a:cubicBezTo>
                    <a:pt x="5593" y="46"/>
                    <a:pt x="5267" y="0"/>
                    <a:pt x="4942" y="0"/>
                  </a:cubicBezTo>
                  <a:cubicBezTo>
                    <a:pt x="4937" y="0"/>
                    <a:pt x="4932" y="0"/>
                    <a:pt x="4927" y="0"/>
                  </a:cubicBezTo>
                  <a:cubicBezTo>
                    <a:pt x="4922" y="0"/>
                    <a:pt x="4917" y="0"/>
                    <a:pt x="4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o 41">
            <a:extLst>
              <a:ext uri="{FF2B5EF4-FFF2-40B4-BE49-F238E27FC236}">
                <a16:creationId xmlns:a16="http://schemas.microsoft.com/office/drawing/2014/main" id="{257B8566-A009-4FD0-9590-C5D520F70C6B}"/>
              </a:ext>
            </a:extLst>
          </p:cNvPr>
          <p:cNvGrpSpPr/>
          <p:nvPr/>
        </p:nvGrpSpPr>
        <p:grpSpPr>
          <a:xfrm>
            <a:off x="600826" y="344829"/>
            <a:ext cx="8875683" cy="4540854"/>
            <a:chOff x="600826" y="344829"/>
            <a:chExt cx="8875683" cy="4540854"/>
          </a:xfrm>
        </p:grpSpPr>
        <p:pic>
          <p:nvPicPr>
            <p:cNvPr id="4100" name="Picture 4" descr="Conversor numérico HEXADECIMAL a DECIMAL | Cual es mi IP online - Como  saber cual es mi IP privada y publica.">
              <a:extLst>
                <a:ext uri="{FF2B5EF4-FFF2-40B4-BE49-F238E27FC236}">
                  <a16:creationId xmlns:a16="http://schemas.microsoft.com/office/drawing/2014/main" id="{0C12708D-4423-42C3-994B-3163DFC379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031"/>
            <a:stretch/>
          </p:blipFill>
          <p:spPr bwMode="auto">
            <a:xfrm>
              <a:off x="600826" y="344829"/>
              <a:ext cx="8096250" cy="212710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0C94E32E-CD1B-4DD9-A632-D13B4FD043CD}"/>
                </a:ext>
              </a:extLst>
            </p:cNvPr>
            <p:cNvSpPr txBox="1"/>
            <p:nvPr/>
          </p:nvSpPr>
          <p:spPr>
            <a:xfrm>
              <a:off x="1297709" y="2788228"/>
              <a:ext cx="8178800" cy="532903"/>
            </a:xfrm>
            <a:prstGeom prst="rect">
              <a:avLst/>
            </a:prstGeom>
            <a:noFill/>
          </p:spPr>
          <p:txBody>
            <a:bodyPr wrap="square">
              <a:spAutoFit/>
            </a:bodyPr>
            <a:lstStyle/>
            <a:p>
              <a:pPr>
                <a:lnSpc>
                  <a:spcPct val="107000"/>
                </a:lnSpc>
                <a:spcAft>
                  <a:spcPts val="80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Desarrollo: 15x16</a:t>
              </a:r>
              <a:r>
                <a:rPr lang="es-MX" sz="2800" baseline="30000" dirty="0">
                  <a:effectLst/>
                  <a:latin typeface="Calibri" panose="020F0502020204030204" pitchFamily="34" charset="0"/>
                  <a:ea typeface="Calibri" panose="020F0502020204030204" pitchFamily="34" charset="0"/>
                  <a:cs typeface="Times New Roman" panose="02020603050405020304" pitchFamily="18" charset="0"/>
                </a:rPr>
                <a:t>4 </a:t>
              </a:r>
              <a:r>
                <a:rPr lang="es-MX" sz="2800" dirty="0">
                  <a:effectLst/>
                  <a:latin typeface="Calibri" panose="020F0502020204030204" pitchFamily="34" charset="0"/>
                  <a:ea typeface="Calibri" panose="020F0502020204030204" pitchFamily="34" charset="0"/>
                  <a:cs typeface="Times New Roman" panose="02020603050405020304" pitchFamily="18" charset="0"/>
                </a:rPr>
                <a:t>+ 1x16</a:t>
              </a:r>
              <a:r>
                <a:rPr lang="es-MX" sz="2800" baseline="30000" dirty="0">
                  <a:effectLst/>
                  <a:latin typeface="Calibri" panose="020F0502020204030204" pitchFamily="34" charset="0"/>
                  <a:ea typeface="Calibri" panose="020F0502020204030204" pitchFamily="34" charset="0"/>
                  <a:cs typeface="Times New Roman" panose="02020603050405020304" pitchFamily="18" charset="0"/>
                </a:rPr>
                <a:t>3 </a:t>
              </a:r>
              <a:r>
                <a:rPr lang="es-MX" sz="2800" dirty="0">
                  <a:effectLst/>
                  <a:latin typeface="Calibri" panose="020F0502020204030204" pitchFamily="34" charset="0"/>
                  <a:ea typeface="Calibri" panose="020F0502020204030204" pitchFamily="34" charset="0"/>
                  <a:cs typeface="Times New Roman" panose="02020603050405020304" pitchFamily="18" charset="0"/>
                </a:rPr>
                <a:t>+ 2x16</a:t>
              </a:r>
              <a:r>
                <a:rPr lang="es-MX" sz="2800" baseline="30000" dirty="0">
                  <a:effectLst/>
                  <a:latin typeface="Calibri" panose="020F0502020204030204" pitchFamily="34" charset="0"/>
                  <a:ea typeface="Calibri" panose="020F0502020204030204" pitchFamily="34" charset="0"/>
                  <a:cs typeface="Times New Roman" panose="02020603050405020304" pitchFamily="18" charset="0"/>
                </a:rPr>
                <a:t>2 </a:t>
              </a:r>
              <a:r>
                <a:rPr lang="es-MX" sz="2800" dirty="0">
                  <a:effectLst/>
                  <a:latin typeface="Calibri" panose="020F0502020204030204" pitchFamily="34" charset="0"/>
                  <a:ea typeface="Calibri" panose="020F0502020204030204" pitchFamily="34" charset="0"/>
                  <a:cs typeface="Times New Roman" panose="02020603050405020304" pitchFamily="18" charset="0"/>
                </a:rPr>
                <a:t>+ 10x16</a:t>
              </a:r>
              <a:r>
                <a:rPr lang="es-MX" sz="2800" baseline="30000" dirty="0">
                  <a:effectLst/>
                  <a:latin typeface="Calibri" panose="020F0502020204030204" pitchFamily="34" charset="0"/>
                  <a:ea typeface="Calibri" panose="020F0502020204030204" pitchFamily="34" charset="0"/>
                  <a:cs typeface="Times New Roman" panose="02020603050405020304" pitchFamily="18" charset="0"/>
                </a:rPr>
                <a:t>1 </a:t>
              </a:r>
              <a:r>
                <a:rPr lang="es-MX" sz="2800" dirty="0">
                  <a:effectLst/>
                  <a:latin typeface="Calibri" panose="020F0502020204030204" pitchFamily="34" charset="0"/>
                  <a:ea typeface="Calibri" panose="020F0502020204030204" pitchFamily="34" charset="0"/>
                  <a:cs typeface="Times New Roman" panose="02020603050405020304" pitchFamily="18" charset="0"/>
                </a:rPr>
                <a:t>+ 4x16</a:t>
              </a:r>
              <a:r>
                <a:rPr lang="es-MX" sz="2800" baseline="30000" dirty="0">
                  <a:effectLst/>
                  <a:latin typeface="Calibri" panose="020F0502020204030204" pitchFamily="34" charset="0"/>
                  <a:ea typeface="Calibri" panose="020F0502020204030204" pitchFamily="34" charset="0"/>
                  <a:cs typeface="Times New Roman" panose="02020603050405020304" pitchFamily="18" charset="0"/>
                </a:rPr>
                <a:t>0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4" descr="Conversor numérico HEXADECIMAL a DECIMAL | Cual es mi IP online - Como  saber cual es mi IP privada y publica.">
              <a:extLst>
                <a:ext uri="{FF2B5EF4-FFF2-40B4-BE49-F238E27FC236}">
                  <a16:creationId xmlns:a16="http://schemas.microsoft.com/office/drawing/2014/main" id="{10E44BF0-1C6D-44A1-8451-77FE7BC33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4" t="65813" r="-987" b="-122"/>
            <a:stretch/>
          </p:blipFill>
          <p:spPr bwMode="auto">
            <a:xfrm>
              <a:off x="600826" y="3581769"/>
              <a:ext cx="8285018" cy="130391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9">
              <a:extLst>
                <a:ext uri="{FF2B5EF4-FFF2-40B4-BE49-F238E27FC236}">
                  <a16:creationId xmlns:a16="http://schemas.microsoft.com/office/drawing/2014/main" id="{2CF70ACB-9825-4EBA-B22B-0CD76F5BEFD5}"/>
                </a:ext>
              </a:extLst>
            </p:cNvPr>
            <p:cNvCxnSpPr>
              <a:cxnSpLocks/>
              <a:stCxn id="4100" idx="2"/>
            </p:cNvCxnSpPr>
            <p:nvPr/>
          </p:nvCxnSpPr>
          <p:spPr>
            <a:xfrm flipH="1">
              <a:off x="3805367" y="2471933"/>
              <a:ext cx="843584" cy="373495"/>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3EAAA00B-0CD3-483D-A65F-2FBD328CFE5B}"/>
                </a:ext>
              </a:extLst>
            </p:cNvPr>
            <p:cNvCxnSpPr>
              <a:cxnSpLocks/>
            </p:cNvCxnSpPr>
            <p:nvPr/>
          </p:nvCxnSpPr>
          <p:spPr>
            <a:xfrm flipH="1">
              <a:off x="5001491" y="2503055"/>
              <a:ext cx="385618" cy="373495"/>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902CEB8E-B946-4427-A6A8-2B4825A4A41C}"/>
                </a:ext>
              </a:extLst>
            </p:cNvPr>
            <p:cNvCxnSpPr>
              <a:cxnSpLocks/>
            </p:cNvCxnSpPr>
            <p:nvPr/>
          </p:nvCxnSpPr>
          <p:spPr>
            <a:xfrm flipH="1">
              <a:off x="6074441" y="2527590"/>
              <a:ext cx="50937" cy="435947"/>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7758A501-BB1B-49D7-A76A-4F1A30C1B6FF}"/>
                </a:ext>
              </a:extLst>
            </p:cNvPr>
            <p:cNvCxnSpPr>
              <a:cxnSpLocks/>
            </p:cNvCxnSpPr>
            <p:nvPr/>
          </p:nvCxnSpPr>
          <p:spPr>
            <a:xfrm>
              <a:off x="6926499" y="2510019"/>
              <a:ext cx="42338" cy="366531"/>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B89B0945-0012-4507-B234-94B732485C5D}"/>
                </a:ext>
              </a:extLst>
            </p:cNvPr>
            <p:cNvCxnSpPr>
              <a:cxnSpLocks/>
            </p:cNvCxnSpPr>
            <p:nvPr/>
          </p:nvCxnSpPr>
          <p:spPr>
            <a:xfrm>
              <a:off x="7656169" y="2503055"/>
              <a:ext cx="463262" cy="373495"/>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E144C2D0-F03A-4C17-928A-D583E3195605}"/>
                </a:ext>
              </a:extLst>
            </p:cNvPr>
            <p:cNvCxnSpPr>
              <a:cxnSpLocks/>
            </p:cNvCxnSpPr>
            <p:nvPr/>
          </p:nvCxnSpPr>
          <p:spPr>
            <a:xfrm>
              <a:off x="3415229" y="3224175"/>
              <a:ext cx="139888" cy="239460"/>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5143CDA8-CF85-4A35-A901-EC31B5393050}"/>
                </a:ext>
              </a:extLst>
            </p:cNvPr>
            <p:cNvCxnSpPr>
              <a:cxnSpLocks/>
            </p:cNvCxnSpPr>
            <p:nvPr/>
          </p:nvCxnSpPr>
          <p:spPr>
            <a:xfrm>
              <a:off x="4814371" y="3161723"/>
              <a:ext cx="379929" cy="301912"/>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69A0B177-7E52-4EF0-8DB2-724C0CADC519}"/>
                </a:ext>
              </a:extLst>
            </p:cNvPr>
            <p:cNvCxnSpPr>
              <a:cxnSpLocks/>
            </p:cNvCxnSpPr>
            <p:nvPr/>
          </p:nvCxnSpPr>
          <p:spPr>
            <a:xfrm>
              <a:off x="6125378" y="3224175"/>
              <a:ext cx="331174" cy="239460"/>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516A8807-6C26-4DAE-8490-C1F1ADB7CFBC}"/>
                </a:ext>
              </a:extLst>
            </p:cNvPr>
            <p:cNvCxnSpPr>
              <a:cxnSpLocks/>
            </p:cNvCxnSpPr>
            <p:nvPr/>
          </p:nvCxnSpPr>
          <p:spPr>
            <a:xfrm>
              <a:off x="7195016" y="3224175"/>
              <a:ext cx="351538" cy="279189"/>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6C7ECBE8-1E1B-4974-AA0A-84B1A6A89878}"/>
                </a:ext>
              </a:extLst>
            </p:cNvPr>
            <p:cNvCxnSpPr/>
            <p:nvPr/>
          </p:nvCxnSpPr>
          <p:spPr>
            <a:xfrm>
              <a:off x="8285018" y="3161723"/>
              <a:ext cx="335107" cy="301912"/>
            </a:xfrm>
            <a:prstGeom prst="line">
              <a:avLst/>
            </a:prstGeom>
            <a:ln w="28575">
              <a:solidFill>
                <a:schemeClr val="tx1">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551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3" name="Google Shape;533;p31"/>
          <p:cNvGrpSpPr/>
          <p:nvPr/>
        </p:nvGrpSpPr>
        <p:grpSpPr>
          <a:xfrm rot="10800000" flipH="1">
            <a:off x="7779547" y="789838"/>
            <a:ext cx="644529" cy="64625"/>
            <a:chOff x="15456318" y="3520944"/>
            <a:chExt cx="735848" cy="73781"/>
          </a:xfrm>
        </p:grpSpPr>
        <p:sp>
          <p:nvSpPr>
            <p:cNvPr id="534" name="Google Shape;534;p31"/>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uadroTexto 3">
            <a:extLst>
              <a:ext uri="{FF2B5EF4-FFF2-40B4-BE49-F238E27FC236}">
                <a16:creationId xmlns:a16="http://schemas.microsoft.com/office/drawing/2014/main" id="{281FC9FC-C87A-4AB0-8385-11762C11F7CF}"/>
              </a:ext>
            </a:extLst>
          </p:cNvPr>
          <p:cNvSpPr txBox="1"/>
          <p:nvPr/>
        </p:nvSpPr>
        <p:spPr>
          <a:xfrm>
            <a:off x="823173" y="669797"/>
            <a:ext cx="6696876" cy="369332"/>
          </a:xfrm>
          <a:custGeom>
            <a:avLst/>
            <a:gdLst>
              <a:gd name="connsiteX0" fmla="*/ 0 w 6696876"/>
              <a:gd name="connsiteY0" fmla="*/ 0 h 369332"/>
              <a:gd name="connsiteX1" fmla="*/ 424135 w 6696876"/>
              <a:gd name="connsiteY1" fmla="*/ 0 h 369332"/>
              <a:gd name="connsiteX2" fmla="*/ 982208 w 6696876"/>
              <a:gd name="connsiteY2" fmla="*/ 0 h 369332"/>
              <a:gd name="connsiteX3" fmla="*/ 1674219 w 6696876"/>
              <a:gd name="connsiteY3" fmla="*/ 0 h 369332"/>
              <a:gd name="connsiteX4" fmla="*/ 2232292 w 6696876"/>
              <a:gd name="connsiteY4" fmla="*/ 0 h 369332"/>
              <a:gd name="connsiteX5" fmla="*/ 2857334 w 6696876"/>
              <a:gd name="connsiteY5" fmla="*/ 0 h 369332"/>
              <a:gd name="connsiteX6" fmla="*/ 3348438 w 6696876"/>
              <a:gd name="connsiteY6" fmla="*/ 0 h 369332"/>
              <a:gd name="connsiteX7" fmla="*/ 3772573 w 6696876"/>
              <a:gd name="connsiteY7" fmla="*/ 0 h 369332"/>
              <a:gd name="connsiteX8" fmla="*/ 4129740 w 6696876"/>
              <a:gd name="connsiteY8" fmla="*/ 0 h 369332"/>
              <a:gd name="connsiteX9" fmla="*/ 4620844 w 6696876"/>
              <a:gd name="connsiteY9" fmla="*/ 0 h 369332"/>
              <a:gd name="connsiteX10" fmla="*/ 4978011 w 6696876"/>
              <a:gd name="connsiteY10" fmla="*/ 0 h 369332"/>
              <a:gd name="connsiteX11" fmla="*/ 5469115 w 6696876"/>
              <a:gd name="connsiteY11" fmla="*/ 0 h 369332"/>
              <a:gd name="connsiteX12" fmla="*/ 6027188 w 6696876"/>
              <a:gd name="connsiteY12" fmla="*/ 0 h 369332"/>
              <a:gd name="connsiteX13" fmla="*/ 6696876 w 6696876"/>
              <a:gd name="connsiteY13" fmla="*/ 0 h 369332"/>
              <a:gd name="connsiteX14" fmla="*/ 6696876 w 6696876"/>
              <a:gd name="connsiteY14" fmla="*/ 369332 h 369332"/>
              <a:gd name="connsiteX15" fmla="*/ 6272741 w 6696876"/>
              <a:gd name="connsiteY15" fmla="*/ 369332 h 369332"/>
              <a:gd name="connsiteX16" fmla="*/ 5647699 w 6696876"/>
              <a:gd name="connsiteY16" fmla="*/ 369332 h 369332"/>
              <a:gd name="connsiteX17" fmla="*/ 5223563 w 6696876"/>
              <a:gd name="connsiteY17" fmla="*/ 369332 h 369332"/>
              <a:gd name="connsiteX18" fmla="*/ 4732459 w 6696876"/>
              <a:gd name="connsiteY18" fmla="*/ 369332 h 369332"/>
              <a:gd name="connsiteX19" fmla="*/ 4241355 w 6696876"/>
              <a:gd name="connsiteY19" fmla="*/ 369332 h 369332"/>
              <a:gd name="connsiteX20" fmla="*/ 3683282 w 6696876"/>
              <a:gd name="connsiteY20" fmla="*/ 369332 h 369332"/>
              <a:gd name="connsiteX21" fmla="*/ 3125209 w 6696876"/>
              <a:gd name="connsiteY21" fmla="*/ 369332 h 369332"/>
              <a:gd name="connsiteX22" fmla="*/ 2634105 w 6696876"/>
              <a:gd name="connsiteY22" fmla="*/ 369332 h 369332"/>
              <a:gd name="connsiteX23" fmla="*/ 2209969 w 6696876"/>
              <a:gd name="connsiteY23" fmla="*/ 369332 h 369332"/>
              <a:gd name="connsiteX24" fmla="*/ 1584927 w 6696876"/>
              <a:gd name="connsiteY24" fmla="*/ 369332 h 369332"/>
              <a:gd name="connsiteX25" fmla="*/ 1093823 w 6696876"/>
              <a:gd name="connsiteY25" fmla="*/ 369332 h 369332"/>
              <a:gd name="connsiteX26" fmla="*/ 535750 w 6696876"/>
              <a:gd name="connsiteY26" fmla="*/ 369332 h 369332"/>
              <a:gd name="connsiteX27" fmla="*/ 0 w 6696876"/>
              <a:gd name="connsiteY27" fmla="*/ 369332 h 369332"/>
              <a:gd name="connsiteX28" fmla="*/ 0 w 6696876"/>
              <a:gd name="connsiteY2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6876" h="369332" fill="none" extrusionOk="0">
                <a:moveTo>
                  <a:pt x="0" y="0"/>
                </a:moveTo>
                <a:cubicBezTo>
                  <a:pt x="123989" y="-6241"/>
                  <a:pt x="230442" y="17358"/>
                  <a:pt x="424135" y="0"/>
                </a:cubicBezTo>
                <a:cubicBezTo>
                  <a:pt x="617829" y="-17358"/>
                  <a:pt x="764349" y="15512"/>
                  <a:pt x="982208" y="0"/>
                </a:cubicBezTo>
                <a:cubicBezTo>
                  <a:pt x="1200067" y="-15512"/>
                  <a:pt x="1509235" y="28008"/>
                  <a:pt x="1674219" y="0"/>
                </a:cubicBezTo>
                <a:cubicBezTo>
                  <a:pt x="1839203" y="-28008"/>
                  <a:pt x="2060629" y="21343"/>
                  <a:pt x="2232292" y="0"/>
                </a:cubicBezTo>
                <a:cubicBezTo>
                  <a:pt x="2403955" y="-21343"/>
                  <a:pt x="2635830" y="52136"/>
                  <a:pt x="2857334" y="0"/>
                </a:cubicBezTo>
                <a:cubicBezTo>
                  <a:pt x="3078838" y="-52136"/>
                  <a:pt x="3183283" y="39699"/>
                  <a:pt x="3348438" y="0"/>
                </a:cubicBezTo>
                <a:cubicBezTo>
                  <a:pt x="3513593" y="-39699"/>
                  <a:pt x="3686538" y="46998"/>
                  <a:pt x="3772573" y="0"/>
                </a:cubicBezTo>
                <a:cubicBezTo>
                  <a:pt x="3858609" y="-46998"/>
                  <a:pt x="4053377" y="38106"/>
                  <a:pt x="4129740" y="0"/>
                </a:cubicBezTo>
                <a:cubicBezTo>
                  <a:pt x="4206103" y="-38106"/>
                  <a:pt x="4400621" y="34404"/>
                  <a:pt x="4620844" y="0"/>
                </a:cubicBezTo>
                <a:cubicBezTo>
                  <a:pt x="4841067" y="-34404"/>
                  <a:pt x="4869569" y="13424"/>
                  <a:pt x="4978011" y="0"/>
                </a:cubicBezTo>
                <a:cubicBezTo>
                  <a:pt x="5086453" y="-13424"/>
                  <a:pt x="5303014" y="53321"/>
                  <a:pt x="5469115" y="0"/>
                </a:cubicBezTo>
                <a:cubicBezTo>
                  <a:pt x="5635216" y="-53321"/>
                  <a:pt x="5846155" y="34159"/>
                  <a:pt x="6027188" y="0"/>
                </a:cubicBezTo>
                <a:cubicBezTo>
                  <a:pt x="6208221" y="-34159"/>
                  <a:pt x="6425082" y="31307"/>
                  <a:pt x="6696876" y="0"/>
                </a:cubicBezTo>
                <a:cubicBezTo>
                  <a:pt x="6732594" y="89802"/>
                  <a:pt x="6653241" y="211935"/>
                  <a:pt x="6696876" y="369332"/>
                </a:cubicBezTo>
                <a:cubicBezTo>
                  <a:pt x="6508912" y="417323"/>
                  <a:pt x="6408636" y="355787"/>
                  <a:pt x="6272741" y="369332"/>
                </a:cubicBezTo>
                <a:cubicBezTo>
                  <a:pt x="6136847" y="382877"/>
                  <a:pt x="5954768" y="309434"/>
                  <a:pt x="5647699" y="369332"/>
                </a:cubicBezTo>
                <a:cubicBezTo>
                  <a:pt x="5340630" y="429230"/>
                  <a:pt x="5341544" y="351549"/>
                  <a:pt x="5223563" y="369332"/>
                </a:cubicBezTo>
                <a:cubicBezTo>
                  <a:pt x="5105582" y="387115"/>
                  <a:pt x="4893730" y="328056"/>
                  <a:pt x="4732459" y="369332"/>
                </a:cubicBezTo>
                <a:cubicBezTo>
                  <a:pt x="4571188" y="410608"/>
                  <a:pt x="4484838" y="341155"/>
                  <a:pt x="4241355" y="369332"/>
                </a:cubicBezTo>
                <a:cubicBezTo>
                  <a:pt x="3997872" y="397509"/>
                  <a:pt x="3927437" y="326399"/>
                  <a:pt x="3683282" y="369332"/>
                </a:cubicBezTo>
                <a:cubicBezTo>
                  <a:pt x="3439127" y="412265"/>
                  <a:pt x="3296502" y="320699"/>
                  <a:pt x="3125209" y="369332"/>
                </a:cubicBezTo>
                <a:cubicBezTo>
                  <a:pt x="2953916" y="417965"/>
                  <a:pt x="2852922" y="316980"/>
                  <a:pt x="2634105" y="369332"/>
                </a:cubicBezTo>
                <a:cubicBezTo>
                  <a:pt x="2415288" y="421684"/>
                  <a:pt x="2390507" y="362193"/>
                  <a:pt x="2209969" y="369332"/>
                </a:cubicBezTo>
                <a:cubicBezTo>
                  <a:pt x="2029431" y="376471"/>
                  <a:pt x="1857637" y="305724"/>
                  <a:pt x="1584927" y="369332"/>
                </a:cubicBezTo>
                <a:cubicBezTo>
                  <a:pt x="1312217" y="432940"/>
                  <a:pt x="1304462" y="325658"/>
                  <a:pt x="1093823" y="369332"/>
                </a:cubicBezTo>
                <a:cubicBezTo>
                  <a:pt x="883184" y="413006"/>
                  <a:pt x="786133" y="337056"/>
                  <a:pt x="535750" y="369332"/>
                </a:cubicBezTo>
                <a:cubicBezTo>
                  <a:pt x="285367" y="401608"/>
                  <a:pt x="214119" y="312211"/>
                  <a:pt x="0" y="369332"/>
                </a:cubicBezTo>
                <a:cubicBezTo>
                  <a:pt x="-11299" y="275233"/>
                  <a:pt x="22788" y="126475"/>
                  <a:pt x="0" y="0"/>
                </a:cubicBezTo>
                <a:close/>
              </a:path>
              <a:path w="6696876" h="369332" stroke="0" extrusionOk="0">
                <a:moveTo>
                  <a:pt x="0" y="0"/>
                </a:moveTo>
                <a:cubicBezTo>
                  <a:pt x="222744" y="-64095"/>
                  <a:pt x="410963" y="36408"/>
                  <a:pt x="558073" y="0"/>
                </a:cubicBezTo>
                <a:cubicBezTo>
                  <a:pt x="705183" y="-36408"/>
                  <a:pt x="1010148" y="34392"/>
                  <a:pt x="1183115" y="0"/>
                </a:cubicBezTo>
                <a:cubicBezTo>
                  <a:pt x="1356082" y="-34392"/>
                  <a:pt x="1525068" y="34992"/>
                  <a:pt x="1674219" y="0"/>
                </a:cubicBezTo>
                <a:cubicBezTo>
                  <a:pt x="1823370" y="-34992"/>
                  <a:pt x="1962534" y="24539"/>
                  <a:pt x="2232292" y="0"/>
                </a:cubicBezTo>
                <a:cubicBezTo>
                  <a:pt x="2502050" y="-24539"/>
                  <a:pt x="2506490" y="24883"/>
                  <a:pt x="2656427" y="0"/>
                </a:cubicBezTo>
                <a:cubicBezTo>
                  <a:pt x="2806365" y="-24883"/>
                  <a:pt x="3090580" y="5136"/>
                  <a:pt x="3281469" y="0"/>
                </a:cubicBezTo>
                <a:cubicBezTo>
                  <a:pt x="3472358" y="-5136"/>
                  <a:pt x="3738114" y="736"/>
                  <a:pt x="3906511" y="0"/>
                </a:cubicBezTo>
                <a:cubicBezTo>
                  <a:pt x="4074908" y="-736"/>
                  <a:pt x="4383068" y="15769"/>
                  <a:pt x="4531553" y="0"/>
                </a:cubicBezTo>
                <a:cubicBezTo>
                  <a:pt x="4680038" y="-15769"/>
                  <a:pt x="4848493" y="66280"/>
                  <a:pt x="5156595" y="0"/>
                </a:cubicBezTo>
                <a:cubicBezTo>
                  <a:pt x="5464697" y="-66280"/>
                  <a:pt x="5457734" y="23111"/>
                  <a:pt x="5647699" y="0"/>
                </a:cubicBezTo>
                <a:cubicBezTo>
                  <a:pt x="5837664" y="-23111"/>
                  <a:pt x="5971590" y="1254"/>
                  <a:pt x="6071834" y="0"/>
                </a:cubicBezTo>
                <a:cubicBezTo>
                  <a:pt x="6172079" y="-1254"/>
                  <a:pt x="6527855" y="69023"/>
                  <a:pt x="6696876" y="0"/>
                </a:cubicBezTo>
                <a:cubicBezTo>
                  <a:pt x="6736450" y="129330"/>
                  <a:pt x="6662920" y="230428"/>
                  <a:pt x="6696876" y="369332"/>
                </a:cubicBezTo>
                <a:cubicBezTo>
                  <a:pt x="6556103" y="371830"/>
                  <a:pt x="6344729" y="340025"/>
                  <a:pt x="6138803" y="369332"/>
                </a:cubicBezTo>
                <a:cubicBezTo>
                  <a:pt x="5932877" y="398639"/>
                  <a:pt x="5743531" y="360848"/>
                  <a:pt x="5513761" y="369332"/>
                </a:cubicBezTo>
                <a:cubicBezTo>
                  <a:pt x="5283991" y="377816"/>
                  <a:pt x="5007545" y="338258"/>
                  <a:pt x="4821751" y="369332"/>
                </a:cubicBezTo>
                <a:cubicBezTo>
                  <a:pt x="4635957" y="400406"/>
                  <a:pt x="4542917" y="365068"/>
                  <a:pt x="4397615" y="369332"/>
                </a:cubicBezTo>
                <a:cubicBezTo>
                  <a:pt x="4252313" y="373596"/>
                  <a:pt x="4088526" y="303956"/>
                  <a:pt x="3839542" y="369332"/>
                </a:cubicBezTo>
                <a:cubicBezTo>
                  <a:pt x="3590558" y="434708"/>
                  <a:pt x="3464839" y="354418"/>
                  <a:pt x="3214500" y="369332"/>
                </a:cubicBezTo>
                <a:cubicBezTo>
                  <a:pt x="2964161" y="384246"/>
                  <a:pt x="2875324" y="353259"/>
                  <a:pt x="2790365" y="369332"/>
                </a:cubicBezTo>
                <a:cubicBezTo>
                  <a:pt x="2705406" y="385405"/>
                  <a:pt x="2262525" y="367528"/>
                  <a:pt x="2098354" y="369332"/>
                </a:cubicBezTo>
                <a:cubicBezTo>
                  <a:pt x="1934183" y="371136"/>
                  <a:pt x="1749321" y="321213"/>
                  <a:pt x="1540281" y="369332"/>
                </a:cubicBezTo>
                <a:cubicBezTo>
                  <a:pt x="1331241" y="417451"/>
                  <a:pt x="1222263" y="345203"/>
                  <a:pt x="982208" y="369332"/>
                </a:cubicBezTo>
                <a:cubicBezTo>
                  <a:pt x="742153" y="393461"/>
                  <a:pt x="600399" y="351309"/>
                  <a:pt x="491104" y="369332"/>
                </a:cubicBezTo>
                <a:cubicBezTo>
                  <a:pt x="381809" y="387355"/>
                  <a:pt x="146835" y="317614"/>
                  <a:pt x="0" y="369332"/>
                </a:cubicBezTo>
                <a:cubicBezTo>
                  <a:pt x="-31211" y="282479"/>
                  <a:pt x="41692" y="140311"/>
                  <a:pt x="0" y="0"/>
                </a:cubicBezTo>
                <a:close/>
              </a:path>
            </a:pathLst>
          </a:custGeom>
          <a:solidFill>
            <a:schemeClr val="accent1">
              <a:lumMod val="60000"/>
              <a:lumOff val="40000"/>
            </a:schemeClr>
          </a:solidFill>
          <a:ln w="28575">
            <a:solidFill>
              <a:schemeClr val="tx1">
                <a:lumMod val="10000"/>
              </a:schemeClr>
            </a:solidFill>
            <a:extLst>
              <a:ext uri="{C807C97D-BFC1-408E-A445-0C87EB9F89A2}">
                <ask:lineSketchStyleProps xmlns:ask="http://schemas.microsoft.com/office/drawing/2018/sketchyshapes" sd="1754621354">
                  <a:prstGeom prst="rect">
                    <a:avLst/>
                  </a:prstGeom>
                  <ask:type>
                    <ask:lineSketchScribble/>
                  </ask:type>
                </ask:lineSketchStyleProps>
              </a:ext>
            </a:extLst>
          </a:ln>
        </p:spPr>
        <p:txBody>
          <a:bodyPr wrap="square" rtlCol="0">
            <a:spAutoFit/>
          </a:bodyPr>
          <a:lstStyle/>
          <a:p>
            <a:r>
              <a:rPr lang="es-MX" sz="1800" b="0" i="0" dirty="0">
                <a:solidFill>
                  <a:srgbClr val="333333"/>
                </a:solidFill>
                <a:effectLst/>
                <a:latin typeface="trebuchet ms" panose="020B0603020202020204" pitchFamily="34" charset="0"/>
              </a:rPr>
              <a:t>Para </a:t>
            </a:r>
            <a:r>
              <a:rPr lang="es-MX" sz="1800" b="1" i="0" dirty="0">
                <a:solidFill>
                  <a:srgbClr val="333333"/>
                </a:solidFill>
                <a:effectLst/>
                <a:latin typeface="trebuchet ms" panose="020B0603020202020204" pitchFamily="34" charset="0"/>
              </a:rPr>
              <a:t>pasar del número hexadecimal al sistema decimal….</a:t>
            </a:r>
            <a:endParaRPr lang="es-MX" sz="1800" b="1" dirty="0">
              <a:solidFill>
                <a:schemeClr val="tx1">
                  <a:lumMod val="10000"/>
                </a:schemeClr>
              </a:solidFill>
              <a:latin typeface="Avenir Next LT Pro" panose="020B0504020202020204" pitchFamily="34" charset="0"/>
            </a:endParaRPr>
          </a:p>
        </p:txBody>
      </p:sp>
      <p:sp>
        <p:nvSpPr>
          <p:cNvPr id="3" name="CuadroTexto 2">
            <a:extLst>
              <a:ext uri="{FF2B5EF4-FFF2-40B4-BE49-F238E27FC236}">
                <a16:creationId xmlns:a16="http://schemas.microsoft.com/office/drawing/2014/main" id="{1ECC27D8-7445-4113-8B88-3FA28B671348}"/>
              </a:ext>
            </a:extLst>
          </p:cNvPr>
          <p:cNvSpPr txBox="1"/>
          <p:nvPr/>
        </p:nvSpPr>
        <p:spPr>
          <a:xfrm>
            <a:off x="1114392" y="1402099"/>
            <a:ext cx="7243250" cy="1938992"/>
          </a:xfrm>
          <a:prstGeom prst="rect">
            <a:avLst/>
          </a:prstGeom>
          <a:noFill/>
        </p:spPr>
        <p:txBody>
          <a:bodyPr wrap="square" rtlCol="0">
            <a:spAutoFit/>
          </a:bodyPr>
          <a:lstStyle/>
          <a:p>
            <a:pPr algn="just"/>
            <a:r>
              <a:rPr lang="es-MX" sz="2000" dirty="0">
                <a:solidFill>
                  <a:schemeClr val="tx1">
                    <a:lumMod val="10000"/>
                  </a:schemeClr>
                </a:solidFill>
                <a:latin typeface="Avenir Next LT Pro" panose="020B0504020202020204" pitchFamily="34" charset="0"/>
              </a:rPr>
              <a:t>S</a:t>
            </a:r>
            <a:r>
              <a:rPr lang="es-MX" sz="2000" b="0" i="0" dirty="0">
                <a:solidFill>
                  <a:schemeClr val="tx1">
                    <a:lumMod val="10000"/>
                  </a:schemeClr>
                </a:solidFill>
                <a:effectLst/>
                <a:latin typeface="Avenir Next LT Pro" panose="020B0504020202020204" pitchFamily="34" charset="0"/>
              </a:rPr>
              <a:t>e han de multiplicar los dígitos hexadecimales por las distintas potencias de base 16 que representan cada dígito del sistema de numeración hexadecimal (16</a:t>
            </a:r>
            <a:r>
              <a:rPr lang="es-MX" sz="2000" b="0" i="0" baseline="30000" dirty="0">
                <a:solidFill>
                  <a:schemeClr val="tx1">
                    <a:lumMod val="10000"/>
                  </a:schemeClr>
                </a:solidFill>
                <a:effectLst/>
                <a:latin typeface="Avenir Next LT Pro" panose="020B0504020202020204" pitchFamily="34" charset="0"/>
              </a:rPr>
              <a:t>0</a:t>
            </a:r>
            <a:r>
              <a:rPr lang="es-MX" sz="2000" b="0" i="0" dirty="0">
                <a:solidFill>
                  <a:schemeClr val="tx1">
                    <a:lumMod val="10000"/>
                  </a:schemeClr>
                </a:solidFill>
                <a:effectLst/>
                <a:latin typeface="Avenir Next LT Pro" panose="020B0504020202020204" pitchFamily="34" charset="0"/>
              </a:rPr>
              <a:t>, 16</a:t>
            </a:r>
            <a:r>
              <a:rPr lang="es-MX" sz="2000" b="0" i="0" baseline="30000" dirty="0">
                <a:solidFill>
                  <a:schemeClr val="tx1">
                    <a:lumMod val="10000"/>
                  </a:schemeClr>
                </a:solidFill>
                <a:effectLst/>
                <a:latin typeface="Avenir Next LT Pro" panose="020B0504020202020204" pitchFamily="34" charset="0"/>
              </a:rPr>
              <a:t>1</a:t>
            </a:r>
            <a:r>
              <a:rPr lang="es-MX" sz="2000" b="0" i="0" dirty="0">
                <a:solidFill>
                  <a:schemeClr val="tx1">
                    <a:lumMod val="10000"/>
                  </a:schemeClr>
                </a:solidFill>
                <a:effectLst/>
                <a:latin typeface="Avenir Next LT Pro" panose="020B0504020202020204" pitchFamily="34" charset="0"/>
              </a:rPr>
              <a:t>, 16</a:t>
            </a:r>
            <a:r>
              <a:rPr lang="es-MX" sz="2000" b="0" i="0" baseline="30000" dirty="0">
                <a:solidFill>
                  <a:schemeClr val="tx1">
                    <a:lumMod val="10000"/>
                  </a:schemeClr>
                </a:solidFill>
                <a:effectLst/>
                <a:latin typeface="Avenir Next LT Pro" panose="020B0504020202020204" pitchFamily="34" charset="0"/>
              </a:rPr>
              <a:t>2</a:t>
            </a:r>
            <a:r>
              <a:rPr lang="es-MX" sz="2000" b="0" i="0" dirty="0">
                <a:solidFill>
                  <a:schemeClr val="tx1">
                    <a:lumMod val="10000"/>
                  </a:schemeClr>
                </a:solidFill>
                <a:effectLst/>
                <a:latin typeface="Avenir Next LT Pro" panose="020B0504020202020204" pitchFamily="34" charset="0"/>
              </a:rPr>
              <a:t>...).</a:t>
            </a:r>
          </a:p>
          <a:p>
            <a:pPr algn="just"/>
            <a:endParaRPr lang="es-MX" sz="2000" b="0" i="0" dirty="0">
              <a:solidFill>
                <a:schemeClr val="tx1">
                  <a:lumMod val="10000"/>
                </a:schemeClr>
              </a:solidFill>
              <a:effectLst/>
              <a:latin typeface="Avenir Next LT Pro" panose="020B0504020202020204" pitchFamily="34" charset="0"/>
            </a:endParaRPr>
          </a:p>
          <a:p>
            <a:pPr algn="just"/>
            <a:r>
              <a:rPr lang="es-MX" sz="2000" b="1" i="0" dirty="0">
                <a:solidFill>
                  <a:schemeClr val="tx1">
                    <a:lumMod val="10000"/>
                  </a:schemeClr>
                </a:solidFill>
                <a:effectLst/>
                <a:latin typeface="Avenir Next LT Pro" panose="020B0504020202020204" pitchFamily="34" charset="0"/>
              </a:rPr>
              <a:t>Ejemplo:</a:t>
            </a:r>
          </a:p>
          <a:p>
            <a:pPr algn="just"/>
            <a:endParaRPr lang="es-MX" sz="2000" b="0" i="0" dirty="0">
              <a:solidFill>
                <a:schemeClr val="tx1">
                  <a:lumMod val="10000"/>
                </a:schemeClr>
              </a:solidFill>
              <a:effectLst/>
              <a:latin typeface="Avenir Next LT Pro" panose="020B0504020202020204" pitchFamily="34" charset="0"/>
            </a:endParaRPr>
          </a:p>
        </p:txBody>
      </p:sp>
      <p:sp>
        <p:nvSpPr>
          <p:cNvPr id="5" name="CuadroTexto 4">
            <a:extLst>
              <a:ext uri="{FF2B5EF4-FFF2-40B4-BE49-F238E27FC236}">
                <a16:creationId xmlns:a16="http://schemas.microsoft.com/office/drawing/2014/main" id="{450E7D53-8452-4EE0-BB8F-91AFB0271B99}"/>
              </a:ext>
            </a:extLst>
          </p:cNvPr>
          <p:cNvSpPr txBox="1"/>
          <p:nvPr/>
        </p:nvSpPr>
        <p:spPr>
          <a:xfrm>
            <a:off x="2447454" y="3689794"/>
            <a:ext cx="903383" cy="307777"/>
          </a:xfrm>
          <a:prstGeom prst="rect">
            <a:avLst/>
          </a:prstGeom>
          <a:noFill/>
        </p:spPr>
        <p:txBody>
          <a:bodyPr wrap="square" rtlCol="0">
            <a:spAutoFit/>
          </a:bodyPr>
          <a:lstStyle/>
          <a:p>
            <a:r>
              <a:rPr lang="es-MX" dirty="0">
                <a:solidFill>
                  <a:schemeClr val="accent1">
                    <a:lumMod val="50000"/>
                  </a:schemeClr>
                </a:solidFill>
              </a:rPr>
              <a:t>(11)</a:t>
            </a:r>
          </a:p>
        </p:txBody>
      </p:sp>
      <p:cxnSp>
        <p:nvCxnSpPr>
          <p:cNvPr id="7" name="Conector recto de flecha 6">
            <a:extLst>
              <a:ext uri="{FF2B5EF4-FFF2-40B4-BE49-F238E27FC236}">
                <a16:creationId xmlns:a16="http://schemas.microsoft.com/office/drawing/2014/main" id="{D61B3CAB-A139-4D2D-A30E-76799A2A7544}"/>
              </a:ext>
            </a:extLst>
          </p:cNvPr>
          <p:cNvCxnSpPr/>
          <p:nvPr/>
        </p:nvCxnSpPr>
        <p:spPr>
          <a:xfrm flipH="1">
            <a:off x="2899145" y="3563543"/>
            <a:ext cx="220337" cy="88135"/>
          </a:xfrm>
          <a:prstGeom prst="straightConnector1">
            <a:avLst/>
          </a:prstGeom>
          <a:ln w="19050">
            <a:solidFill>
              <a:schemeClr val="tx1">
                <a:lumMod val="1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170" name="Picture 2" descr="Pin de cesia lazcano en Fondos de pantalla | Multiplicaciones por dos  cifras, Multiplicacion, Fondos de pantalla">
            <a:extLst>
              <a:ext uri="{FF2B5EF4-FFF2-40B4-BE49-F238E27FC236}">
                <a16:creationId xmlns:a16="http://schemas.microsoft.com/office/drawing/2014/main" id="{D4AD38DC-B2BF-446F-BE8A-30D109D55F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1954" y="2930486"/>
            <a:ext cx="1937581" cy="193758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EBA1C72-E034-413A-8D3A-D28A764B1F69}"/>
              </a:ext>
            </a:extLst>
          </p:cNvPr>
          <p:cNvSpPr txBox="1"/>
          <p:nvPr/>
        </p:nvSpPr>
        <p:spPr>
          <a:xfrm>
            <a:off x="2628840" y="3188952"/>
            <a:ext cx="5174836" cy="707886"/>
          </a:xfrm>
          <a:prstGeom prst="rect">
            <a:avLst/>
          </a:prstGeom>
          <a:noFill/>
        </p:spPr>
        <p:txBody>
          <a:bodyPr wrap="square" rtlCol="0">
            <a:spAutoFit/>
          </a:bodyPr>
          <a:lstStyle/>
          <a:p>
            <a:pPr algn="ctr"/>
            <a:r>
              <a:rPr lang="es-MX" sz="2000" b="0" i="0" dirty="0">
                <a:solidFill>
                  <a:schemeClr val="tx1">
                    <a:lumMod val="10000"/>
                  </a:schemeClr>
                </a:solidFill>
                <a:effectLst/>
                <a:latin typeface="Avenir Next LT Pro" panose="020B0504020202020204" pitchFamily="34" charset="0"/>
              </a:rPr>
              <a:t>B7E</a:t>
            </a:r>
            <a:r>
              <a:rPr lang="es-MX" sz="2000" b="0" i="0" baseline="-25000" dirty="0">
                <a:solidFill>
                  <a:schemeClr val="tx1">
                    <a:lumMod val="10000"/>
                  </a:schemeClr>
                </a:solidFill>
                <a:effectLst/>
                <a:latin typeface="Avenir Next LT Pro" panose="020B0504020202020204" pitchFamily="34" charset="0"/>
              </a:rPr>
              <a:t>(16)</a:t>
            </a:r>
            <a:r>
              <a:rPr lang="es-MX" sz="2000" b="0" i="0" dirty="0">
                <a:solidFill>
                  <a:schemeClr val="tx1">
                    <a:lumMod val="10000"/>
                  </a:schemeClr>
                </a:solidFill>
                <a:effectLst/>
                <a:latin typeface="Avenir Next LT Pro" panose="020B0504020202020204" pitchFamily="34" charset="0"/>
              </a:rPr>
              <a:t> = 11•16</a:t>
            </a:r>
            <a:r>
              <a:rPr lang="es-MX" sz="2000" b="0" i="0" baseline="30000" dirty="0">
                <a:solidFill>
                  <a:schemeClr val="tx1">
                    <a:lumMod val="10000"/>
                  </a:schemeClr>
                </a:solidFill>
                <a:effectLst/>
                <a:latin typeface="Avenir Next LT Pro" panose="020B0504020202020204" pitchFamily="34" charset="0"/>
              </a:rPr>
              <a:t>2</a:t>
            </a:r>
            <a:r>
              <a:rPr lang="es-MX" sz="2000" b="0" i="0" dirty="0">
                <a:solidFill>
                  <a:schemeClr val="tx1">
                    <a:lumMod val="10000"/>
                  </a:schemeClr>
                </a:solidFill>
                <a:effectLst/>
                <a:latin typeface="Avenir Next LT Pro" panose="020B0504020202020204" pitchFamily="34" charset="0"/>
              </a:rPr>
              <a:t> + 7•16</a:t>
            </a:r>
            <a:r>
              <a:rPr lang="es-MX" sz="2000" b="0" i="0" baseline="30000" dirty="0">
                <a:solidFill>
                  <a:schemeClr val="tx1">
                    <a:lumMod val="10000"/>
                  </a:schemeClr>
                </a:solidFill>
                <a:effectLst/>
                <a:latin typeface="Avenir Next LT Pro" panose="020B0504020202020204" pitchFamily="34" charset="0"/>
              </a:rPr>
              <a:t>1</a:t>
            </a:r>
            <a:r>
              <a:rPr lang="es-MX" sz="2000" b="0" i="0" dirty="0">
                <a:solidFill>
                  <a:schemeClr val="tx1">
                    <a:lumMod val="10000"/>
                  </a:schemeClr>
                </a:solidFill>
                <a:effectLst/>
                <a:latin typeface="Avenir Next LT Pro" panose="020B0504020202020204" pitchFamily="34" charset="0"/>
              </a:rPr>
              <a:t> + 14•16</a:t>
            </a:r>
            <a:r>
              <a:rPr lang="es-MX" sz="2000" b="0" i="0" baseline="30000" dirty="0">
                <a:solidFill>
                  <a:schemeClr val="tx1">
                    <a:lumMod val="10000"/>
                  </a:schemeClr>
                </a:solidFill>
                <a:effectLst/>
                <a:latin typeface="Avenir Next LT Pro" panose="020B0504020202020204" pitchFamily="34" charset="0"/>
              </a:rPr>
              <a:t>0</a:t>
            </a:r>
            <a:r>
              <a:rPr lang="es-MX" sz="2000" b="0" i="0" dirty="0">
                <a:solidFill>
                  <a:schemeClr val="tx1">
                    <a:lumMod val="10000"/>
                  </a:schemeClr>
                </a:solidFill>
                <a:effectLst/>
                <a:latin typeface="Avenir Next LT Pro" panose="020B0504020202020204" pitchFamily="34" charset="0"/>
              </a:rPr>
              <a:t> </a:t>
            </a:r>
          </a:p>
          <a:p>
            <a:pPr algn="ctr"/>
            <a:r>
              <a:rPr lang="es-MX" sz="2000" b="0" i="0" dirty="0">
                <a:solidFill>
                  <a:schemeClr val="tx1">
                    <a:lumMod val="10000"/>
                  </a:schemeClr>
                </a:solidFill>
                <a:effectLst/>
                <a:latin typeface="Avenir Next LT Pro" panose="020B0504020202020204" pitchFamily="34" charset="0"/>
              </a:rPr>
              <a:t>                            2816 + 112 + 14 = 2942</a:t>
            </a:r>
          </a:p>
        </p:txBody>
      </p:sp>
      <p:grpSp>
        <p:nvGrpSpPr>
          <p:cNvPr id="40" name="Google Shape;6339;p63">
            <a:extLst>
              <a:ext uri="{FF2B5EF4-FFF2-40B4-BE49-F238E27FC236}">
                <a16:creationId xmlns:a16="http://schemas.microsoft.com/office/drawing/2014/main" id="{D072C550-56D8-4C6C-82D4-E11ED74EA95C}"/>
              </a:ext>
            </a:extLst>
          </p:cNvPr>
          <p:cNvGrpSpPr/>
          <p:nvPr/>
        </p:nvGrpSpPr>
        <p:grpSpPr>
          <a:xfrm>
            <a:off x="7590422" y="4050400"/>
            <a:ext cx="711800" cy="702050"/>
            <a:chOff x="6852538" y="1353400"/>
            <a:chExt cx="711800" cy="702050"/>
          </a:xfrm>
        </p:grpSpPr>
        <p:sp>
          <p:nvSpPr>
            <p:cNvPr id="41" name="Google Shape;6340;p63">
              <a:extLst>
                <a:ext uri="{FF2B5EF4-FFF2-40B4-BE49-F238E27FC236}">
                  <a16:creationId xmlns:a16="http://schemas.microsoft.com/office/drawing/2014/main" id="{6E9239FC-94F2-46EC-ABF2-8D3C58271D7F}"/>
                </a:ext>
              </a:extLst>
            </p:cNvPr>
            <p:cNvSpPr/>
            <p:nvPr/>
          </p:nvSpPr>
          <p:spPr>
            <a:xfrm>
              <a:off x="6941913" y="1353400"/>
              <a:ext cx="386225" cy="351050"/>
            </a:xfrm>
            <a:custGeom>
              <a:avLst/>
              <a:gdLst/>
              <a:ahLst/>
              <a:cxnLst/>
              <a:rect l="l" t="t" r="r" b="b"/>
              <a:pathLst>
                <a:path w="15449" h="14042" extrusionOk="0">
                  <a:moveTo>
                    <a:pt x="1" y="0"/>
                  </a:moveTo>
                  <a:lnTo>
                    <a:pt x="1" y="7150"/>
                  </a:lnTo>
                  <a:lnTo>
                    <a:pt x="6593" y="7150"/>
                  </a:lnTo>
                  <a:cubicBezTo>
                    <a:pt x="7495" y="7150"/>
                    <a:pt x="8258" y="7857"/>
                    <a:pt x="8285" y="8757"/>
                  </a:cubicBezTo>
                  <a:cubicBezTo>
                    <a:pt x="8314" y="9695"/>
                    <a:pt x="7560" y="10465"/>
                    <a:pt x="6629" y="10465"/>
                  </a:cubicBezTo>
                  <a:lnTo>
                    <a:pt x="13710" y="14042"/>
                  </a:lnTo>
                  <a:cubicBezTo>
                    <a:pt x="14803" y="12564"/>
                    <a:pt x="15448" y="10734"/>
                    <a:pt x="15434" y="8755"/>
                  </a:cubicBezTo>
                  <a:cubicBezTo>
                    <a:pt x="15405" y="3897"/>
                    <a:pt x="11399" y="0"/>
                    <a:pt x="6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341;p63">
              <a:extLst>
                <a:ext uri="{FF2B5EF4-FFF2-40B4-BE49-F238E27FC236}">
                  <a16:creationId xmlns:a16="http://schemas.microsoft.com/office/drawing/2014/main" id="{6D0818E6-554B-4D92-8227-F97CF1063CD0}"/>
                </a:ext>
              </a:extLst>
            </p:cNvPr>
            <p:cNvSpPr/>
            <p:nvPr/>
          </p:nvSpPr>
          <p:spPr>
            <a:xfrm>
              <a:off x="6852538" y="1353400"/>
              <a:ext cx="475275" cy="702050"/>
            </a:xfrm>
            <a:custGeom>
              <a:avLst/>
              <a:gdLst/>
              <a:ahLst/>
              <a:cxnLst/>
              <a:rect l="l" t="t" r="r" b="b"/>
              <a:pathLst>
                <a:path w="19011" h="28082" extrusionOk="0">
                  <a:moveTo>
                    <a:pt x="10204" y="17617"/>
                  </a:moveTo>
                  <a:cubicBezTo>
                    <a:pt x="11118" y="17617"/>
                    <a:pt x="11862" y="18359"/>
                    <a:pt x="11862" y="19273"/>
                  </a:cubicBezTo>
                  <a:cubicBezTo>
                    <a:pt x="11862" y="20187"/>
                    <a:pt x="11118" y="20930"/>
                    <a:pt x="10204" y="20930"/>
                  </a:cubicBezTo>
                  <a:lnTo>
                    <a:pt x="7152" y="20930"/>
                  </a:lnTo>
                  <a:lnTo>
                    <a:pt x="7152" y="17617"/>
                  </a:lnTo>
                  <a:close/>
                  <a:moveTo>
                    <a:pt x="3576" y="0"/>
                  </a:moveTo>
                  <a:cubicBezTo>
                    <a:pt x="1601" y="0"/>
                    <a:pt x="1" y="1602"/>
                    <a:pt x="1" y="3577"/>
                  </a:cubicBezTo>
                  <a:lnTo>
                    <a:pt x="1" y="24505"/>
                  </a:lnTo>
                  <a:cubicBezTo>
                    <a:pt x="1" y="26480"/>
                    <a:pt x="1602" y="28081"/>
                    <a:pt x="3576" y="28081"/>
                  </a:cubicBezTo>
                  <a:lnTo>
                    <a:pt x="10203" y="28081"/>
                  </a:lnTo>
                  <a:cubicBezTo>
                    <a:pt x="15060" y="28081"/>
                    <a:pt x="19010" y="24130"/>
                    <a:pt x="19010" y="19273"/>
                  </a:cubicBezTo>
                  <a:cubicBezTo>
                    <a:pt x="19010" y="17315"/>
                    <a:pt x="18368" y="15505"/>
                    <a:pt x="17284" y="14042"/>
                  </a:cubicBezTo>
                  <a:cubicBezTo>
                    <a:pt x="15710" y="11917"/>
                    <a:pt x="12847" y="10465"/>
                    <a:pt x="10203" y="10465"/>
                  </a:cubicBezTo>
                  <a:lnTo>
                    <a:pt x="7151" y="10465"/>
                  </a:lnTo>
                  <a:lnTo>
                    <a:pt x="7151" y="7150"/>
                  </a:lnTo>
                  <a:cubicBezTo>
                    <a:pt x="4811" y="5376"/>
                    <a:pt x="3576" y="2722"/>
                    <a:pt x="3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342;p63">
              <a:extLst>
                <a:ext uri="{FF2B5EF4-FFF2-40B4-BE49-F238E27FC236}">
                  <a16:creationId xmlns:a16="http://schemas.microsoft.com/office/drawing/2014/main" id="{62DCD346-E1BF-468E-B8F6-6DE8E18425EB}"/>
                </a:ext>
              </a:extLst>
            </p:cNvPr>
            <p:cNvSpPr/>
            <p:nvPr/>
          </p:nvSpPr>
          <p:spPr>
            <a:xfrm>
              <a:off x="6936363" y="1686750"/>
              <a:ext cx="82950" cy="66100"/>
            </a:xfrm>
            <a:custGeom>
              <a:avLst/>
              <a:gdLst/>
              <a:ahLst/>
              <a:cxnLst/>
              <a:rect l="l" t="t" r="r" b="b"/>
              <a:pathLst>
                <a:path w="3318" h="2644" extrusionOk="0">
                  <a:moveTo>
                    <a:pt x="1659" y="1"/>
                  </a:moveTo>
                  <a:cubicBezTo>
                    <a:pt x="743" y="1"/>
                    <a:pt x="0" y="593"/>
                    <a:pt x="0" y="1322"/>
                  </a:cubicBezTo>
                  <a:cubicBezTo>
                    <a:pt x="0" y="2053"/>
                    <a:pt x="743" y="2644"/>
                    <a:pt x="1659" y="2644"/>
                  </a:cubicBezTo>
                  <a:cubicBezTo>
                    <a:pt x="2575" y="2644"/>
                    <a:pt x="3318" y="2053"/>
                    <a:pt x="3318" y="1322"/>
                  </a:cubicBezTo>
                  <a:cubicBezTo>
                    <a:pt x="3318" y="593"/>
                    <a:pt x="2575"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343;p63">
              <a:extLst>
                <a:ext uri="{FF2B5EF4-FFF2-40B4-BE49-F238E27FC236}">
                  <a16:creationId xmlns:a16="http://schemas.microsoft.com/office/drawing/2014/main" id="{1E9F0CF7-9C7F-4374-BA8C-EE1D547A5771}"/>
                </a:ext>
              </a:extLst>
            </p:cNvPr>
            <p:cNvSpPr/>
            <p:nvPr/>
          </p:nvSpPr>
          <p:spPr>
            <a:xfrm>
              <a:off x="7161088" y="1686750"/>
              <a:ext cx="82975" cy="66100"/>
            </a:xfrm>
            <a:custGeom>
              <a:avLst/>
              <a:gdLst/>
              <a:ahLst/>
              <a:cxnLst/>
              <a:rect l="l" t="t" r="r" b="b"/>
              <a:pathLst>
                <a:path w="3319" h="2644" extrusionOk="0">
                  <a:moveTo>
                    <a:pt x="1660" y="1"/>
                  </a:moveTo>
                  <a:cubicBezTo>
                    <a:pt x="743" y="1"/>
                    <a:pt x="1" y="593"/>
                    <a:pt x="1" y="1322"/>
                  </a:cubicBezTo>
                  <a:cubicBezTo>
                    <a:pt x="1" y="2053"/>
                    <a:pt x="743" y="2644"/>
                    <a:pt x="1660" y="2644"/>
                  </a:cubicBezTo>
                  <a:cubicBezTo>
                    <a:pt x="2576" y="2644"/>
                    <a:pt x="3319" y="2053"/>
                    <a:pt x="3319" y="1322"/>
                  </a:cubicBezTo>
                  <a:cubicBezTo>
                    <a:pt x="3319" y="593"/>
                    <a:pt x="2576"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344;p63">
              <a:extLst>
                <a:ext uri="{FF2B5EF4-FFF2-40B4-BE49-F238E27FC236}">
                  <a16:creationId xmlns:a16="http://schemas.microsoft.com/office/drawing/2014/main" id="{3E3C5A71-8D93-4132-9E05-8B18EE483D34}"/>
                </a:ext>
              </a:extLst>
            </p:cNvPr>
            <p:cNvSpPr/>
            <p:nvPr/>
          </p:nvSpPr>
          <p:spPr>
            <a:xfrm>
              <a:off x="6991388" y="1660525"/>
              <a:ext cx="21225" cy="38175"/>
            </a:xfrm>
            <a:custGeom>
              <a:avLst/>
              <a:gdLst/>
              <a:ahLst/>
              <a:cxnLst/>
              <a:rect l="l" t="t" r="r" b="b"/>
              <a:pathLst>
                <a:path w="849" h="1527" extrusionOk="0">
                  <a:moveTo>
                    <a:pt x="425" y="0"/>
                  </a:moveTo>
                  <a:cubicBezTo>
                    <a:pt x="191" y="0"/>
                    <a:pt x="1" y="191"/>
                    <a:pt x="1" y="424"/>
                  </a:cubicBezTo>
                  <a:lnTo>
                    <a:pt x="1" y="1103"/>
                  </a:lnTo>
                  <a:cubicBezTo>
                    <a:pt x="1" y="1336"/>
                    <a:pt x="191" y="1527"/>
                    <a:pt x="425" y="1527"/>
                  </a:cubicBezTo>
                  <a:cubicBezTo>
                    <a:pt x="657" y="1527"/>
                    <a:pt x="848" y="1336"/>
                    <a:pt x="848" y="1103"/>
                  </a:cubicBezTo>
                  <a:lnTo>
                    <a:pt x="848" y="424"/>
                  </a:lnTo>
                  <a:cubicBezTo>
                    <a:pt x="848" y="190"/>
                    <a:pt x="657" y="0"/>
                    <a:pt x="42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345;p63">
              <a:extLst>
                <a:ext uri="{FF2B5EF4-FFF2-40B4-BE49-F238E27FC236}">
                  <a16:creationId xmlns:a16="http://schemas.microsoft.com/office/drawing/2014/main" id="{2449983E-BDBC-4F4C-AA56-CAB4442A28AD}"/>
                </a:ext>
              </a:extLst>
            </p:cNvPr>
            <p:cNvSpPr/>
            <p:nvPr/>
          </p:nvSpPr>
          <p:spPr>
            <a:xfrm>
              <a:off x="7167788" y="1660525"/>
              <a:ext cx="21200" cy="38175"/>
            </a:xfrm>
            <a:custGeom>
              <a:avLst/>
              <a:gdLst/>
              <a:ahLst/>
              <a:cxnLst/>
              <a:rect l="l" t="t" r="r" b="b"/>
              <a:pathLst>
                <a:path w="848" h="1527" extrusionOk="0">
                  <a:moveTo>
                    <a:pt x="424" y="0"/>
                  </a:moveTo>
                  <a:cubicBezTo>
                    <a:pt x="191" y="0"/>
                    <a:pt x="0" y="191"/>
                    <a:pt x="0" y="424"/>
                  </a:cubicBezTo>
                  <a:lnTo>
                    <a:pt x="0" y="1103"/>
                  </a:lnTo>
                  <a:cubicBezTo>
                    <a:pt x="0" y="1336"/>
                    <a:pt x="191" y="1527"/>
                    <a:pt x="424" y="1527"/>
                  </a:cubicBezTo>
                  <a:cubicBezTo>
                    <a:pt x="658" y="1527"/>
                    <a:pt x="847" y="1336"/>
                    <a:pt x="847" y="1103"/>
                  </a:cubicBezTo>
                  <a:lnTo>
                    <a:pt x="847" y="424"/>
                  </a:lnTo>
                  <a:cubicBezTo>
                    <a:pt x="847" y="190"/>
                    <a:pt x="659"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46;p63">
              <a:extLst>
                <a:ext uri="{FF2B5EF4-FFF2-40B4-BE49-F238E27FC236}">
                  <a16:creationId xmlns:a16="http://schemas.microsoft.com/office/drawing/2014/main" id="{8A17F04C-E19B-4F9F-BEDC-FC035DF9CD1D}"/>
                </a:ext>
              </a:extLst>
            </p:cNvPr>
            <p:cNvSpPr/>
            <p:nvPr/>
          </p:nvSpPr>
          <p:spPr>
            <a:xfrm>
              <a:off x="7055063" y="1676950"/>
              <a:ext cx="70225" cy="31800"/>
            </a:xfrm>
            <a:custGeom>
              <a:avLst/>
              <a:gdLst/>
              <a:ahLst/>
              <a:cxnLst/>
              <a:rect l="l" t="t" r="r" b="b"/>
              <a:pathLst>
                <a:path w="2809" h="1272" extrusionOk="0">
                  <a:moveTo>
                    <a:pt x="2337" y="1"/>
                  </a:moveTo>
                  <a:cubicBezTo>
                    <a:pt x="2218" y="1"/>
                    <a:pt x="2100" y="50"/>
                    <a:pt x="2016" y="146"/>
                  </a:cubicBezTo>
                  <a:cubicBezTo>
                    <a:pt x="1861" y="324"/>
                    <a:pt x="1638" y="425"/>
                    <a:pt x="1405" y="425"/>
                  </a:cubicBezTo>
                  <a:cubicBezTo>
                    <a:pt x="1171" y="425"/>
                    <a:pt x="948" y="323"/>
                    <a:pt x="795" y="146"/>
                  </a:cubicBezTo>
                  <a:cubicBezTo>
                    <a:pt x="710" y="50"/>
                    <a:pt x="592" y="1"/>
                    <a:pt x="474" y="1"/>
                  </a:cubicBezTo>
                  <a:cubicBezTo>
                    <a:pt x="375" y="1"/>
                    <a:pt x="277" y="35"/>
                    <a:pt x="197" y="104"/>
                  </a:cubicBezTo>
                  <a:cubicBezTo>
                    <a:pt x="21" y="259"/>
                    <a:pt x="1" y="527"/>
                    <a:pt x="156" y="703"/>
                  </a:cubicBezTo>
                  <a:cubicBezTo>
                    <a:pt x="472" y="1064"/>
                    <a:pt x="925" y="1272"/>
                    <a:pt x="1405" y="1272"/>
                  </a:cubicBezTo>
                  <a:cubicBezTo>
                    <a:pt x="1885" y="1272"/>
                    <a:pt x="2340" y="1064"/>
                    <a:pt x="2655" y="703"/>
                  </a:cubicBezTo>
                  <a:cubicBezTo>
                    <a:pt x="2808" y="527"/>
                    <a:pt x="2791" y="259"/>
                    <a:pt x="2613" y="104"/>
                  </a:cubicBezTo>
                  <a:cubicBezTo>
                    <a:pt x="2534" y="35"/>
                    <a:pt x="2435" y="1"/>
                    <a:pt x="2337"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47;p63">
              <a:extLst>
                <a:ext uri="{FF2B5EF4-FFF2-40B4-BE49-F238E27FC236}">
                  <a16:creationId xmlns:a16="http://schemas.microsoft.com/office/drawing/2014/main" id="{3EED91DB-5607-4C03-AEAE-955B9E3DF69C}"/>
                </a:ext>
              </a:extLst>
            </p:cNvPr>
            <p:cNvSpPr/>
            <p:nvPr/>
          </p:nvSpPr>
          <p:spPr>
            <a:xfrm>
              <a:off x="7161063" y="1894025"/>
              <a:ext cx="161425" cy="161425"/>
            </a:xfrm>
            <a:custGeom>
              <a:avLst/>
              <a:gdLst/>
              <a:ahLst/>
              <a:cxnLst/>
              <a:rect l="l" t="t" r="r" b="b"/>
              <a:pathLst>
                <a:path w="6457" h="6457" extrusionOk="0">
                  <a:moveTo>
                    <a:pt x="4938" y="0"/>
                  </a:moveTo>
                  <a:lnTo>
                    <a:pt x="776" y="2807"/>
                  </a:lnTo>
                  <a:cubicBezTo>
                    <a:pt x="289" y="3197"/>
                    <a:pt x="0" y="3786"/>
                    <a:pt x="0" y="4410"/>
                  </a:cubicBezTo>
                  <a:cubicBezTo>
                    <a:pt x="0" y="5537"/>
                    <a:pt x="917" y="6456"/>
                    <a:pt x="2047" y="6456"/>
                  </a:cubicBezTo>
                  <a:cubicBezTo>
                    <a:pt x="2669" y="6456"/>
                    <a:pt x="3251" y="6178"/>
                    <a:pt x="3643" y="5691"/>
                  </a:cubicBezTo>
                  <a:cubicBezTo>
                    <a:pt x="3649" y="5686"/>
                    <a:pt x="3652" y="5681"/>
                    <a:pt x="3656" y="5675"/>
                  </a:cubicBezTo>
                  <a:lnTo>
                    <a:pt x="6457" y="1517"/>
                  </a:lnTo>
                  <a:lnTo>
                    <a:pt x="64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48;p63">
              <a:extLst>
                <a:ext uri="{FF2B5EF4-FFF2-40B4-BE49-F238E27FC236}">
                  <a16:creationId xmlns:a16="http://schemas.microsoft.com/office/drawing/2014/main" id="{36DEF9AF-E411-496D-B444-8437C4C95844}"/>
                </a:ext>
              </a:extLst>
            </p:cNvPr>
            <p:cNvSpPr/>
            <p:nvPr/>
          </p:nvSpPr>
          <p:spPr>
            <a:xfrm>
              <a:off x="7436713" y="1681575"/>
              <a:ext cx="103800" cy="98175"/>
            </a:xfrm>
            <a:custGeom>
              <a:avLst/>
              <a:gdLst/>
              <a:ahLst/>
              <a:cxnLst/>
              <a:rect l="l" t="t" r="r" b="b"/>
              <a:pathLst>
                <a:path w="4152" h="3927" extrusionOk="0">
                  <a:moveTo>
                    <a:pt x="1628" y="0"/>
                  </a:moveTo>
                  <a:cubicBezTo>
                    <a:pt x="1039" y="0"/>
                    <a:pt x="450" y="224"/>
                    <a:pt x="1" y="673"/>
                  </a:cubicBezTo>
                  <a:lnTo>
                    <a:pt x="1" y="3926"/>
                  </a:lnTo>
                  <a:lnTo>
                    <a:pt x="3254" y="3926"/>
                  </a:lnTo>
                  <a:cubicBezTo>
                    <a:pt x="4152" y="3029"/>
                    <a:pt x="4152" y="1571"/>
                    <a:pt x="3254" y="673"/>
                  </a:cubicBezTo>
                  <a:cubicBezTo>
                    <a:pt x="2805" y="224"/>
                    <a:pt x="2216" y="0"/>
                    <a:pt x="1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49;p63">
              <a:extLst>
                <a:ext uri="{FF2B5EF4-FFF2-40B4-BE49-F238E27FC236}">
                  <a16:creationId xmlns:a16="http://schemas.microsoft.com/office/drawing/2014/main" id="{1EE6EF06-D695-455F-8347-5443DE7A0AC3}"/>
                </a:ext>
              </a:extLst>
            </p:cNvPr>
            <p:cNvSpPr/>
            <p:nvPr/>
          </p:nvSpPr>
          <p:spPr>
            <a:xfrm>
              <a:off x="7276788" y="1710825"/>
              <a:ext cx="287550" cy="236175"/>
            </a:xfrm>
            <a:custGeom>
              <a:avLst/>
              <a:gdLst/>
              <a:ahLst/>
              <a:cxnLst/>
              <a:rect l="l" t="t" r="r" b="b"/>
              <a:pathLst>
                <a:path w="11502" h="9447" extrusionOk="0">
                  <a:moveTo>
                    <a:pt x="5846" y="0"/>
                  </a:moveTo>
                  <a:cubicBezTo>
                    <a:pt x="5035" y="0"/>
                    <a:pt x="4231" y="385"/>
                    <a:pt x="3735" y="1125"/>
                  </a:cubicBezTo>
                  <a:lnTo>
                    <a:pt x="1" y="6696"/>
                  </a:lnTo>
                  <a:lnTo>
                    <a:pt x="2460" y="9154"/>
                  </a:lnTo>
                  <a:cubicBezTo>
                    <a:pt x="2962" y="9349"/>
                    <a:pt x="3493" y="9446"/>
                    <a:pt x="4025" y="9446"/>
                  </a:cubicBezTo>
                  <a:cubicBezTo>
                    <a:pt x="5082" y="9446"/>
                    <a:pt x="6140" y="9060"/>
                    <a:pt x="6967" y="8286"/>
                  </a:cubicBezTo>
                  <a:cubicBezTo>
                    <a:pt x="7788" y="7519"/>
                    <a:pt x="8762" y="6938"/>
                    <a:pt x="9829" y="6583"/>
                  </a:cubicBezTo>
                  <a:lnTo>
                    <a:pt x="9918" y="6553"/>
                  </a:lnTo>
                  <a:cubicBezTo>
                    <a:pt x="11136" y="6149"/>
                    <a:pt x="11501" y="4606"/>
                    <a:pt x="10593" y="3700"/>
                  </a:cubicBezTo>
                  <a:lnTo>
                    <a:pt x="10484" y="3590"/>
                  </a:lnTo>
                  <a:lnTo>
                    <a:pt x="8025" y="1131"/>
                  </a:lnTo>
                  <a:lnTo>
                    <a:pt x="7915" y="1020"/>
                  </a:lnTo>
                  <a:lnTo>
                    <a:pt x="7639" y="744"/>
                  </a:lnTo>
                  <a:cubicBezTo>
                    <a:pt x="7138" y="243"/>
                    <a:pt x="6490" y="0"/>
                    <a:pt x="58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350;p63">
              <a:extLst>
                <a:ext uri="{FF2B5EF4-FFF2-40B4-BE49-F238E27FC236}">
                  <a16:creationId xmlns:a16="http://schemas.microsoft.com/office/drawing/2014/main" id="{4065F966-8113-4F72-8C49-501E21E0AEB7}"/>
                </a:ext>
              </a:extLst>
            </p:cNvPr>
            <p:cNvSpPr/>
            <p:nvPr/>
          </p:nvSpPr>
          <p:spPr>
            <a:xfrm>
              <a:off x="7258913" y="1662250"/>
              <a:ext cx="215825" cy="277550"/>
            </a:xfrm>
            <a:custGeom>
              <a:avLst/>
              <a:gdLst/>
              <a:ahLst/>
              <a:cxnLst/>
              <a:rect l="l" t="t" r="r" b="b"/>
              <a:pathLst>
                <a:path w="8633" h="11102" extrusionOk="0">
                  <a:moveTo>
                    <a:pt x="8631" y="2964"/>
                  </a:moveTo>
                  <a:lnTo>
                    <a:pt x="8633" y="2966"/>
                  </a:lnTo>
                  <a:cubicBezTo>
                    <a:pt x="8632" y="2965"/>
                    <a:pt x="8631" y="2965"/>
                    <a:pt x="8631" y="2964"/>
                  </a:cubicBezTo>
                  <a:close/>
                  <a:moveTo>
                    <a:pt x="4959" y="0"/>
                  </a:moveTo>
                  <a:cubicBezTo>
                    <a:pt x="4225" y="0"/>
                    <a:pt x="3508" y="466"/>
                    <a:pt x="3287" y="1271"/>
                  </a:cubicBezTo>
                  <a:cubicBezTo>
                    <a:pt x="3002" y="2314"/>
                    <a:pt x="2449" y="3263"/>
                    <a:pt x="1685" y="4027"/>
                  </a:cubicBezTo>
                  <a:cubicBezTo>
                    <a:pt x="0" y="5712"/>
                    <a:pt x="2" y="8445"/>
                    <a:pt x="1688" y="10129"/>
                  </a:cubicBezTo>
                  <a:cubicBezTo>
                    <a:pt x="2123" y="10565"/>
                    <a:pt x="2632" y="10890"/>
                    <a:pt x="3175" y="11101"/>
                  </a:cubicBezTo>
                  <a:cubicBezTo>
                    <a:pt x="2574" y="9554"/>
                    <a:pt x="2897" y="7733"/>
                    <a:pt x="4146" y="6485"/>
                  </a:cubicBezTo>
                  <a:cubicBezTo>
                    <a:pt x="4910" y="5719"/>
                    <a:pt x="5461" y="4770"/>
                    <a:pt x="5747" y="3729"/>
                  </a:cubicBezTo>
                  <a:cubicBezTo>
                    <a:pt x="5966" y="2923"/>
                    <a:pt x="6682" y="2457"/>
                    <a:pt x="7416" y="2457"/>
                  </a:cubicBezTo>
                  <a:cubicBezTo>
                    <a:pt x="7847" y="2457"/>
                    <a:pt x="8284" y="2618"/>
                    <a:pt x="8631" y="2964"/>
                  </a:cubicBezTo>
                  <a:lnTo>
                    <a:pt x="8631" y="2964"/>
                  </a:lnTo>
                  <a:lnTo>
                    <a:pt x="6172" y="506"/>
                  </a:lnTo>
                  <a:cubicBezTo>
                    <a:pt x="5826" y="160"/>
                    <a:pt x="5390" y="0"/>
                    <a:pt x="4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6393;p63">
            <a:extLst>
              <a:ext uri="{FF2B5EF4-FFF2-40B4-BE49-F238E27FC236}">
                <a16:creationId xmlns:a16="http://schemas.microsoft.com/office/drawing/2014/main" id="{69EB0198-A635-426E-9E90-AEE895A6A1EC}"/>
              </a:ext>
            </a:extLst>
          </p:cNvPr>
          <p:cNvGrpSpPr/>
          <p:nvPr/>
        </p:nvGrpSpPr>
        <p:grpSpPr>
          <a:xfrm>
            <a:off x="6220017" y="4072275"/>
            <a:ext cx="594450" cy="702075"/>
            <a:chOff x="4947688" y="3901438"/>
            <a:chExt cx="594450" cy="702075"/>
          </a:xfrm>
        </p:grpSpPr>
        <p:sp>
          <p:nvSpPr>
            <p:cNvPr id="53" name="Google Shape;6394;p63">
              <a:extLst>
                <a:ext uri="{FF2B5EF4-FFF2-40B4-BE49-F238E27FC236}">
                  <a16:creationId xmlns:a16="http://schemas.microsoft.com/office/drawing/2014/main" id="{343BCD93-02F9-40FE-9ED4-841DF20E6928}"/>
                </a:ext>
              </a:extLst>
            </p:cNvPr>
            <p:cNvSpPr/>
            <p:nvPr/>
          </p:nvSpPr>
          <p:spPr>
            <a:xfrm>
              <a:off x="5037013" y="4163063"/>
              <a:ext cx="265300" cy="178775"/>
            </a:xfrm>
            <a:custGeom>
              <a:avLst/>
              <a:gdLst/>
              <a:ahLst/>
              <a:cxnLst/>
              <a:rect l="l" t="t" r="r" b="b"/>
              <a:pathLst>
                <a:path w="10612" h="7151" extrusionOk="0">
                  <a:moveTo>
                    <a:pt x="1" y="0"/>
                  </a:moveTo>
                  <a:lnTo>
                    <a:pt x="1" y="7150"/>
                  </a:lnTo>
                  <a:lnTo>
                    <a:pt x="7037" y="7150"/>
                  </a:lnTo>
                  <a:cubicBezTo>
                    <a:pt x="9012" y="7150"/>
                    <a:pt x="10612" y="5549"/>
                    <a:pt x="10612" y="3574"/>
                  </a:cubicBezTo>
                  <a:cubicBezTo>
                    <a:pt x="10612" y="1599"/>
                    <a:pt x="9010" y="0"/>
                    <a:pt x="7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395;p63">
              <a:extLst>
                <a:ext uri="{FF2B5EF4-FFF2-40B4-BE49-F238E27FC236}">
                  <a16:creationId xmlns:a16="http://schemas.microsoft.com/office/drawing/2014/main" id="{C0EEC485-CC31-4574-A7C4-D6FC6C79427E}"/>
                </a:ext>
              </a:extLst>
            </p:cNvPr>
            <p:cNvSpPr/>
            <p:nvPr/>
          </p:nvSpPr>
          <p:spPr>
            <a:xfrm>
              <a:off x="5320113" y="4178363"/>
              <a:ext cx="222025" cy="319950"/>
            </a:xfrm>
            <a:custGeom>
              <a:avLst/>
              <a:gdLst/>
              <a:ahLst/>
              <a:cxnLst/>
              <a:rect l="l" t="t" r="r" b="b"/>
              <a:pathLst>
                <a:path w="8881" h="12798" extrusionOk="0">
                  <a:moveTo>
                    <a:pt x="3886" y="0"/>
                  </a:moveTo>
                  <a:lnTo>
                    <a:pt x="0" y="2957"/>
                  </a:lnTo>
                  <a:lnTo>
                    <a:pt x="0" y="12797"/>
                  </a:lnTo>
                  <a:lnTo>
                    <a:pt x="6178" y="12797"/>
                  </a:lnTo>
                  <a:lnTo>
                    <a:pt x="7101" y="12302"/>
                  </a:lnTo>
                  <a:cubicBezTo>
                    <a:pt x="8199" y="11219"/>
                    <a:pt x="8881" y="9711"/>
                    <a:pt x="8881" y="8043"/>
                  </a:cubicBezTo>
                  <a:cubicBezTo>
                    <a:pt x="8878" y="6314"/>
                    <a:pt x="8374" y="4545"/>
                    <a:pt x="7535" y="3097"/>
                  </a:cubicBezTo>
                  <a:lnTo>
                    <a:pt x="7066" y="3097"/>
                  </a:lnTo>
                  <a:lnTo>
                    <a:pt x="7066" y="2369"/>
                  </a:lnTo>
                  <a:cubicBezTo>
                    <a:pt x="6211" y="1179"/>
                    <a:pt x="5111" y="303"/>
                    <a:pt x="38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396;p63">
              <a:extLst>
                <a:ext uri="{FF2B5EF4-FFF2-40B4-BE49-F238E27FC236}">
                  <a16:creationId xmlns:a16="http://schemas.microsoft.com/office/drawing/2014/main" id="{21A76F16-9BD6-4229-97E2-0681974160D3}"/>
                </a:ext>
              </a:extLst>
            </p:cNvPr>
            <p:cNvSpPr/>
            <p:nvPr/>
          </p:nvSpPr>
          <p:spPr>
            <a:xfrm>
              <a:off x="5245638" y="4175438"/>
              <a:ext cx="251975" cy="353100"/>
            </a:xfrm>
            <a:custGeom>
              <a:avLst/>
              <a:gdLst/>
              <a:ahLst/>
              <a:cxnLst/>
              <a:rect l="l" t="t" r="r" b="b"/>
              <a:pathLst>
                <a:path w="10079" h="14124" extrusionOk="0">
                  <a:moveTo>
                    <a:pt x="5924" y="1"/>
                  </a:moveTo>
                  <a:cubicBezTo>
                    <a:pt x="2764" y="1"/>
                    <a:pt x="180" y="3893"/>
                    <a:pt x="0" y="7737"/>
                  </a:cubicBezTo>
                  <a:lnTo>
                    <a:pt x="456" y="8130"/>
                  </a:lnTo>
                  <a:lnTo>
                    <a:pt x="6" y="8584"/>
                  </a:lnTo>
                  <a:cubicBezTo>
                    <a:pt x="222" y="11681"/>
                    <a:pt x="2790" y="14124"/>
                    <a:pt x="5924" y="14124"/>
                  </a:cubicBezTo>
                  <a:cubicBezTo>
                    <a:pt x="7541" y="14124"/>
                    <a:pt x="9008" y="13473"/>
                    <a:pt x="10079" y="12417"/>
                  </a:cubicBezTo>
                  <a:cubicBezTo>
                    <a:pt x="6972" y="12231"/>
                    <a:pt x="4513" y="9638"/>
                    <a:pt x="4513" y="6467"/>
                  </a:cubicBezTo>
                  <a:cubicBezTo>
                    <a:pt x="4513" y="4123"/>
                    <a:pt x="5435" y="1706"/>
                    <a:pt x="6865" y="117"/>
                  </a:cubicBezTo>
                  <a:cubicBezTo>
                    <a:pt x="6557" y="42"/>
                    <a:pt x="6246" y="1"/>
                    <a:pt x="59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397;p63">
              <a:extLst>
                <a:ext uri="{FF2B5EF4-FFF2-40B4-BE49-F238E27FC236}">
                  <a16:creationId xmlns:a16="http://schemas.microsoft.com/office/drawing/2014/main" id="{E02A754B-7FC2-4725-A62E-5202ADD0B2B4}"/>
                </a:ext>
              </a:extLst>
            </p:cNvPr>
            <p:cNvSpPr/>
            <p:nvPr/>
          </p:nvSpPr>
          <p:spPr>
            <a:xfrm>
              <a:off x="5245413" y="4328713"/>
              <a:ext cx="76875" cy="70825"/>
            </a:xfrm>
            <a:custGeom>
              <a:avLst/>
              <a:gdLst/>
              <a:ahLst/>
              <a:cxnLst/>
              <a:rect l="l" t="t" r="r" b="b"/>
              <a:pathLst>
                <a:path w="3075" h="2833" extrusionOk="0">
                  <a:moveTo>
                    <a:pt x="2609" y="1"/>
                  </a:moveTo>
                  <a:cubicBezTo>
                    <a:pt x="2500" y="1"/>
                    <a:pt x="2392" y="42"/>
                    <a:pt x="2309" y="125"/>
                  </a:cubicBezTo>
                  <a:lnTo>
                    <a:pt x="1802" y="632"/>
                  </a:lnTo>
                  <a:cubicBezTo>
                    <a:pt x="1723" y="711"/>
                    <a:pt x="1678" y="819"/>
                    <a:pt x="1678" y="932"/>
                  </a:cubicBezTo>
                  <a:lnTo>
                    <a:pt x="1678" y="1607"/>
                  </a:lnTo>
                  <a:lnTo>
                    <a:pt x="12" y="1607"/>
                  </a:lnTo>
                  <a:cubicBezTo>
                    <a:pt x="5" y="1749"/>
                    <a:pt x="1" y="1890"/>
                    <a:pt x="1" y="2031"/>
                  </a:cubicBezTo>
                  <a:cubicBezTo>
                    <a:pt x="1" y="2173"/>
                    <a:pt x="7" y="2315"/>
                    <a:pt x="15" y="2454"/>
                  </a:cubicBezTo>
                  <a:lnTo>
                    <a:pt x="1924" y="2454"/>
                  </a:lnTo>
                  <a:lnTo>
                    <a:pt x="2178" y="2709"/>
                  </a:lnTo>
                  <a:cubicBezTo>
                    <a:pt x="2261" y="2791"/>
                    <a:pt x="2370" y="2833"/>
                    <a:pt x="2478" y="2833"/>
                  </a:cubicBezTo>
                  <a:cubicBezTo>
                    <a:pt x="2587" y="2833"/>
                    <a:pt x="2696" y="2791"/>
                    <a:pt x="2779" y="2709"/>
                  </a:cubicBezTo>
                  <a:cubicBezTo>
                    <a:pt x="2944" y="2542"/>
                    <a:pt x="2944" y="2274"/>
                    <a:pt x="2779" y="2108"/>
                  </a:cubicBezTo>
                  <a:lnTo>
                    <a:pt x="2524" y="1856"/>
                  </a:lnTo>
                  <a:lnTo>
                    <a:pt x="2524" y="1109"/>
                  </a:lnTo>
                  <a:lnTo>
                    <a:pt x="2909" y="724"/>
                  </a:lnTo>
                  <a:cubicBezTo>
                    <a:pt x="3075" y="559"/>
                    <a:pt x="3075" y="290"/>
                    <a:pt x="2909" y="125"/>
                  </a:cubicBezTo>
                  <a:cubicBezTo>
                    <a:pt x="2827" y="42"/>
                    <a:pt x="2718" y="1"/>
                    <a:pt x="2609"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398;p63">
              <a:extLst>
                <a:ext uri="{FF2B5EF4-FFF2-40B4-BE49-F238E27FC236}">
                  <a16:creationId xmlns:a16="http://schemas.microsoft.com/office/drawing/2014/main" id="{50DDF47A-E4A7-410E-9AEE-7866F86DAE48}"/>
                </a:ext>
              </a:extLst>
            </p:cNvPr>
            <p:cNvSpPr/>
            <p:nvPr/>
          </p:nvSpPr>
          <p:spPr>
            <a:xfrm>
              <a:off x="5393588" y="4237588"/>
              <a:ext cx="114925" cy="80775"/>
            </a:xfrm>
            <a:custGeom>
              <a:avLst/>
              <a:gdLst/>
              <a:ahLst/>
              <a:cxnLst/>
              <a:rect l="l" t="t" r="r" b="b"/>
              <a:pathLst>
                <a:path w="4597" h="3231" extrusionOk="0">
                  <a:moveTo>
                    <a:pt x="4127" y="1"/>
                  </a:moveTo>
                  <a:lnTo>
                    <a:pt x="3072" y="1055"/>
                  </a:lnTo>
                  <a:lnTo>
                    <a:pt x="2647" y="626"/>
                  </a:lnTo>
                  <a:cubicBezTo>
                    <a:pt x="2565" y="543"/>
                    <a:pt x="2456" y="502"/>
                    <a:pt x="2347" y="502"/>
                  </a:cubicBezTo>
                  <a:cubicBezTo>
                    <a:pt x="2238" y="502"/>
                    <a:pt x="2129" y="543"/>
                    <a:pt x="2047" y="626"/>
                  </a:cubicBezTo>
                  <a:lnTo>
                    <a:pt x="1152" y="1522"/>
                  </a:lnTo>
                  <a:lnTo>
                    <a:pt x="766" y="1136"/>
                  </a:lnTo>
                  <a:cubicBezTo>
                    <a:pt x="683" y="1053"/>
                    <a:pt x="574" y="1012"/>
                    <a:pt x="465" y="1012"/>
                  </a:cubicBezTo>
                  <a:cubicBezTo>
                    <a:pt x="357" y="1012"/>
                    <a:pt x="248" y="1053"/>
                    <a:pt x="165" y="1136"/>
                  </a:cubicBezTo>
                  <a:cubicBezTo>
                    <a:pt x="0" y="1301"/>
                    <a:pt x="0" y="1571"/>
                    <a:pt x="165" y="1735"/>
                  </a:cubicBezTo>
                  <a:lnTo>
                    <a:pt x="552" y="2121"/>
                  </a:lnTo>
                  <a:lnTo>
                    <a:pt x="165" y="2507"/>
                  </a:lnTo>
                  <a:cubicBezTo>
                    <a:pt x="0" y="2672"/>
                    <a:pt x="0" y="2943"/>
                    <a:pt x="165" y="3106"/>
                  </a:cubicBezTo>
                  <a:cubicBezTo>
                    <a:pt x="248" y="3189"/>
                    <a:pt x="357" y="3230"/>
                    <a:pt x="465" y="3230"/>
                  </a:cubicBezTo>
                  <a:cubicBezTo>
                    <a:pt x="574" y="3230"/>
                    <a:pt x="683" y="3189"/>
                    <a:pt x="766" y="3106"/>
                  </a:cubicBezTo>
                  <a:lnTo>
                    <a:pt x="2346" y="1526"/>
                  </a:lnTo>
                  <a:lnTo>
                    <a:pt x="2772" y="1954"/>
                  </a:lnTo>
                  <a:cubicBezTo>
                    <a:pt x="2855" y="2037"/>
                    <a:pt x="2963" y="2078"/>
                    <a:pt x="3072" y="2078"/>
                  </a:cubicBezTo>
                  <a:cubicBezTo>
                    <a:pt x="3181" y="2078"/>
                    <a:pt x="3290" y="2037"/>
                    <a:pt x="3372" y="1954"/>
                  </a:cubicBezTo>
                  <a:lnTo>
                    <a:pt x="4596" y="729"/>
                  </a:lnTo>
                  <a:cubicBezTo>
                    <a:pt x="4450" y="476"/>
                    <a:pt x="4293" y="232"/>
                    <a:pt x="4127"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399;p63">
              <a:extLst>
                <a:ext uri="{FF2B5EF4-FFF2-40B4-BE49-F238E27FC236}">
                  <a16:creationId xmlns:a16="http://schemas.microsoft.com/office/drawing/2014/main" id="{5EFB6E98-8DDA-460F-B21E-8E0A742C0A31}"/>
                </a:ext>
              </a:extLst>
            </p:cNvPr>
            <p:cNvSpPr/>
            <p:nvPr/>
          </p:nvSpPr>
          <p:spPr>
            <a:xfrm>
              <a:off x="5098163" y="3901438"/>
              <a:ext cx="289825" cy="178850"/>
            </a:xfrm>
            <a:custGeom>
              <a:avLst/>
              <a:gdLst/>
              <a:ahLst/>
              <a:cxnLst/>
              <a:rect l="l" t="t" r="r" b="b"/>
              <a:pathLst>
                <a:path w="11593" h="7154" extrusionOk="0">
                  <a:moveTo>
                    <a:pt x="4427" y="0"/>
                  </a:moveTo>
                  <a:lnTo>
                    <a:pt x="1" y="1639"/>
                  </a:lnTo>
                  <a:lnTo>
                    <a:pt x="1" y="5598"/>
                  </a:lnTo>
                  <a:lnTo>
                    <a:pt x="1130" y="7153"/>
                  </a:lnTo>
                  <a:lnTo>
                    <a:pt x="8018" y="7153"/>
                  </a:lnTo>
                  <a:cubicBezTo>
                    <a:pt x="9993" y="7153"/>
                    <a:pt x="11593" y="5552"/>
                    <a:pt x="11593" y="3577"/>
                  </a:cubicBezTo>
                  <a:cubicBezTo>
                    <a:pt x="11593" y="1602"/>
                    <a:pt x="9992" y="0"/>
                    <a:pt x="8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400;p63">
              <a:extLst>
                <a:ext uri="{FF2B5EF4-FFF2-40B4-BE49-F238E27FC236}">
                  <a16:creationId xmlns:a16="http://schemas.microsoft.com/office/drawing/2014/main" id="{83D9DBA4-32AA-46EA-9CD7-9A90537628F9}"/>
                </a:ext>
              </a:extLst>
            </p:cNvPr>
            <p:cNvSpPr/>
            <p:nvPr/>
          </p:nvSpPr>
          <p:spPr>
            <a:xfrm>
              <a:off x="4947688" y="3901463"/>
              <a:ext cx="441000" cy="702050"/>
            </a:xfrm>
            <a:custGeom>
              <a:avLst/>
              <a:gdLst/>
              <a:ahLst/>
              <a:cxnLst/>
              <a:rect l="l" t="t" r="r" b="b"/>
              <a:pathLst>
                <a:path w="17640" h="28082" extrusionOk="0">
                  <a:moveTo>
                    <a:pt x="3574" y="1"/>
                  </a:moveTo>
                  <a:cubicBezTo>
                    <a:pt x="1599" y="1"/>
                    <a:pt x="0" y="1602"/>
                    <a:pt x="0" y="3577"/>
                  </a:cubicBezTo>
                  <a:lnTo>
                    <a:pt x="0" y="24505"/>
                  </a:lnTo>
                  <a:cubicBezTo>
                    <a:pt x="0" y="26480"/>
                    <a:pt x="1602" y="28082"/>
                    <a:pt x="3574" y="28082"/>
                  </a:cubicBezTo>
                  <a:lnTo>
                    <a:pt x="14037" y="28082"/>
                  </a:lnTo>
                  <a:cubicBezTo>
                    <a:pt x="16029" y="28082"/>
                    <a:pt x="17639" y="26456"/>
                    <a:pt x="17612" y="24459"/>
                  </a:cubicBezTo>
                  <a:cubicBezTo>
                    <a:pt x="17586" y="22493"/>
                    <a:pt x="15947" y="20929"/>
                    <a:pt x="13984" y="20929"/>
                  </a:cubicBezTo>
                  <a:lnTo>
                    <a:pt x="7149" y="20929"/>
                  </a:lnTo>
                  <a:lnTo>
                    <a:pt x="7149" y="7152"/>
                  </a:lnTo>
                  <a:cubicBezTo>
                    <a:pt x="7149" y="4528"/>
                    <a:pt x="8226" y="1941"/>
                    <a:pt x="10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401;p63">
              <a:extLst>
                <a:ext uri="{FF2B5EF4-FFF2-40B4-BE49-F238E27FC236}">
                  <a16:creationId xmlns:a16="http://schemas.microsoft.com/office/drawing/2014/main" id="{8DE5B533-9424-4676-AC8E-5A9D5A56AA2A}"/>
                </a:ext>
              </a:extLst>
            </p:cNvPr>
            <p:cNvSpPr/>
            <p:nvPr/>
          </p:nvSpPr>
          <p:spPr>
            <a:xfrm>
              <a:off x="4972963" y="4240463"/>
              <a:ext cx="83000" cy="66100"/>
            </a:xfrm>
            <a:custGeom>
              <a:avLst/>
              <a:gdLst/>
              <a:ahLst/>
              <a:cxnLst/>
              <a:rect l="l" t="t" r="r" b="b"/>
              <a:pathLst>
                <a:path w="3320" h="2644" extrusionOk="0">
                  <a:moveTo>
                    <a:pt x="1661" y="1"/>
                  </a:moveTo>
                  <a:cubicBezTo>
                    <a:pt x="744" y="1"/>
                    <a:pt x="0" y="593"/>
                    <a:pt x="0" y="1322"/>
                  </a:cubicBezTo>
                  <a:cubicBezTo>
                    <a:pt x="0" y="2052"/>
                    <a:pt x="744" y="2644"/>
                    <a:pt x="1661" y="2644"/>
                  </a:cubicBezTo>
                  <a:cubicBezTo>
                    <a:pt x="2576" y="2644"/>
                    <a:pt x="3320" y="2052"/>
                    <a:pt x="3320" y="1322"/>
                  </a:cubicBezTo>
                  <a:cubicBezTo>
                    <a:pt x="3320" y="593"/>
                    <a:pt x="2576" y="1"/>
                    <a:pt x="16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402;p63">
              <a:extLst>
                <a:ext uri="{FF2B5EF4-FFF2-40B4-BE49-F238E27FC236}">
                  <a16:creationId xmlns:a16="http://schemas.microsoft.com/office/drawing/2014/main" id="{5382AFB6-5327-4889-96B1-4B2F4587FF86}"/>
                </a:ext>
              </a:extLst>
            </p:cNvPr>
            <p:cNvSpPr/>
            <p:nvPr/>
          </p:nvSpPr>
          <p:spPr>
            <a:xfrm>
              <a:off x="5183638" y="4240463"/>
              <a:ext cx="82950" cy="66100"/>
            </a:xfrm>
            <a:custGeom>
              <a:avLst/>
              <a:gdLst/>
              <a:ahLst/>
              <a:cxnLst/>
              <a:rect l="l" t="t" r="r" b="b"/>
              <a:pathLst>
                <a:path w="3318" h="2644" extrusionOk="0">
                  <a:moveTo>
                    <a:pt x="1659" y="1"/>
                  </a:moveTo>
                  <a:cubicBezTo>
                    <a:pt x="743" y="1"/>
                    <a:pt x="0" y="593"/>
                    <a:pt x="0" y="1322"/>
                  </a:cubicBezTo>
                  <a:cubicBezTo>
                    <a:pt x="0" y="2052"/>
                    <a:pt x="743" y="2644"/>
                    <a:pt x="1659" y="2644"/>
                  </a:cubicBezTo>
                  <a:cubicBezTo>
                    <a:pt x="2575" y="2644"/>
                    <a:pt x="3318" y="2052"/>
                    <a:pt x="3318" y="1322"/>
                  </a:cubicBezTo>
                  <a:cubicBezTo>
                    <a:pt x="3318" y="593"/>
                    <a:pt x="2575" y="1"/>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403;p63">
              <a:extLst>
                <a:ext uri="{FF2B5EF4-FFF2-40B4-BE49-F238E27FC236}">
                  <a16:creationId xmlns:a16="http://schemas.microsoft.com/office/drawing/2014/main" id="{6C85601A-A36F-48C1-A21D-ADA6567CA084}"/>
                </a:ext>
              </a:extLst>
            </p:cNvPr>
            <p:cNvSpPr/>
            <p:nvPr/>
          </p:nvSpPr>
          <p:spPr>
            <a:xfrm>
              <a:off x="5020963" y="4214188"/>
              <a:ext cx="21200" cy="38150"/>
            </a:xfrm>
            <a:custGeom>
              <a:avLst/>
              <a:gdLst/>
              <a:ahLst/>
              <a:cxnLst/>
              <a:rect l="l" t="t" r="r" b="b"/>
              <a:pathLst>
                <a:path w="848" h="1526" extrusionOk="0">
                  <a:moveTo>
                    <a:pt x="424" y="1"/>
                  </a:moveTo>
                  <a:cubicBezTo>
                    <a:pt x="190" y="1"/>
                    <a:pt x="1" y="190"/>
                    <a:pt x="1" y="424"/>
                  </a:cubicBezTo>
                  <a:lnTo>
                    <a:pt x="1" y="1102"/>
                  </a:lnTo>
                  <a:cubicBezTo>
                    <a:pt x="1" y="1335"/>
                    <a:pt x="190" y="1526"/>
                    <a:pt x="424" y="1526"/>
                  </a:cubicBezTo>
                  <a:cubicBezTo>
                    <a:pt x="657" y="1526"/>
                    <a:pt x="848" y="1335"/>
                    <a:pt x="848" y="1102"/>
                  </a:cubicBezTo>
                  <a:lnTo>
                    <a:pt x="848" y="424"/>
                  </a:lnTo>
                  <a:cubicBezTo>
                    <a:pt x="848" y="189"/>
                    <a:pt x="660"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404;p63">
              <a:extLst>
                <a:ext uri="{FF2B5EF4-FFF2-40B4-BE49-F238E27FC236}">
                  <a16:creationId xmlns:a16="http://schemas.microsoft.com/office/drawing/2014/main" id="{E5589C68-2DA2-41D6-97D7-5CC2FD13EBC4}"/>
                </a:ext>
              </a:extLst>
            </p:cNvPr>
            <p:cNvSpPr/>
            <p:nvPr/>
          </p:nvSpPr>
          <p:spPr>
            <a:xfrm>
              <a:off x="5197413" y="4214188"/>
              <a:ext cx="21200" cy="38150"/>
            </a:xfrm>
            <a:custGeom>
              <a:avLst/>
              <a:gdLst/>
              <a:ahLst/>
              <a:cxnLst/>
              <a:rect l="l" t="t" r="r" b="b"/>
              <a:pathLst>
                <a:path w="848" h="1526" extrusionOk="0">
                  <a:moveTo>
                    <a:pt x="424" y="1"/>
                  </a:moveTo>
                  <a:cubicBezTo>
                    <a:pt x="190" y="1"/>
                    <a:pt x="1" y="190"/>
                    <a:pt x="1" y="424"/>
                  </a:cubicBezTo>
                  <a:lnTo>
                    <a:pt x="1" y="1102"/>
                  </a:lnTo>
                  <a:cubicBezTo>
                    <a:pt x="1" y="1335"/>
                    <a:pt x="190" y="1526"/>
                    <a:pt x="424" y="1526"/>
                  </a:cubicBezTo>
                  <a:cubicBezTo>
                    <a:pt x="657" y="1526"/>
                    <a:pt x="848" y="1335"/>
                    <a:pt x="848" y="1102"/>
                  </a:cubicBezTo>
                  <a:lnTo>
                    <a:pt x="848" y="424"/>
                  </a:lnTo>
                  <a:cubicBezTo>
                    <a:pt x="847" y="189"/>
                    <a:pt x="657" y="1"/>
                    <a:pt x="424"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05;p63">
              <a:extLst>
                <a:ext uri="{FF2B5EF4-FFF2-40B4-BE49-F238E27FC236}">
                  <a16:creationId xmlns:a16="http://schemas.microsoft.com/office/drawing/2014/main" id="{6668DD07-4F64-4180-9C38-075F1DB949FF}"/>
                </a:ext>
              </a:extLst>
            </p:cNvPr>
            <p:cNvSpPr/>
            <p:nvPr/>
          </p:nvSpPr>
          <p:spPr>
            <a:xfrm>
              <a:off x="5084713" y="4230588"/>
              <a:ext cx="70150" cy="31825"/>
            </a:xfrm>
            <a:custGeom>
              <a:avLst/>
              <a:gdLst/>
              <a:ahLst/>
              <a:cxnLst/>
              <a:rect l="l" t="t" r="r" b="b"/>
              <a:pathLst>
                <a:path w="2806" h="1273" extrusionOk="0">
                  <a:moveTo>
                    <a:pt x="473" y="1"/>
                  </a:moveTo>
                  <a:cubicBezTo>
                    <a:pt x="375" y="1"/>
                    <a:pt x="276" y="35"/>
                    <a:pt x="195" y="106"/>
                  </a:cubicBezTo>
                  <a:cubicBezTo>
                    <a:pt x="20" y="259"/>
                    <a:pt x="0" y="527"/>
                    <a:pt x="154" y="703"/>
                  </a:cubicBezTo>
                  <a:cubicBezTo>
                    <a:pt x="470" y="1064"/>
                    <a:pt x="925" y="1272"/>
                    <a:pt x="1403" y="1272"/>
                  </a:cubicBezTo>
                  <a:cubicBezTo>
                    <a:pt x="1883" y="1272"/>
                    <a:pt x="2340" y="1064"/>
                    <a:pt x="2653" y="703"/>
                  </a:cubicBezTo>
                  <a:cubicBezTo>
                    <a:pt x="2805" y="527"/>
                    <a:pt x="2788" y="259"/>
                    <a:pt x="2613" y="106"/>
                  </a:cubicBezTo>
                  <a:cubicBezTo>
                    <a:pt x="2532" y="35"/>
                    <a:pt x="2433" y="1"/>
                    <a:pt x="2335" y="1"/>
                  </a:cubicBezTo>
                  <a:cubicBezTo>
                    <a:pt x="2216" y="1"/>
                    <a:pt x="2098" y="50"/>
                    <a:pt x="2014" y="146"/>
                  </a:cubicBezTo>
                  <a:cubicBezTo>
                    <a:pt x="1860" y="324"/>
                    <a:pt x="1637" y="425"/>
                    <a:pt x="1403" y="425"/>
                  </a:cubicBezTo>
                  <a:cubicBezTo>
                    <a:pt x="1171" y="425"/>
                    <a:pt x="948" y="323"/>
                    <a:pt x="793" y="146"/>
                  </a:cubicBezTo>
                  <a:cubicBezTo>
                    <a:pt x="709" y="50"/>
                    <a:pt x="591" y="1"/>
                    <a:pt x="473"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322;p43">
            <a:extLst>
              <a:ext uri="{FF2B5EF4-FFF2-40B4-BE49-F238E27FC236}">
                <a16:creationId xmlns:a16="http://schemas.microsoft.com/office/drawing/2014/main" id="{5C11FF26-1495-417B-9322-1C6A1C6C5116}"/>
              </a:ext>
            </a:extLst>
          </p:cNvPr>
          <p:cNvGrpSpPr/>
          <p:nvPr/>
        </p:nvGrpSpPr>
        <p:grpSpPr>
          <a:xfrm>
            <a:off x="7946322" y="2941849"/>
            <a:ext cx="651589" cy="827089"/>
            <a:chOff x="3633600" y="1631688"/>
            <a:chExt cx="528550" cy="702075"/>
          </a:xfrm>
        </p:grpSpPr>
        <p:sp>
          <p:nvSpPr>
            <p:cNvPr id="66" name="Google Shape;1323;p43">
              <a:extLst>
                <a:ext uri="{FF2B5EF4-FFF2-40B4-BE49-F238E27FC236}">
                  <a16:creationId xmlns:a16="http://schemas.microsoft.com/office/drawing/2014/main" id="{E3C0D9C4-5169-4712-9F97-9E955076A50B}"/>
                </a:ext>
              </a:extLst>
            </p:cNvPr>
            <p:cNvSpPr/>
            <p:nvPr/>
          </p:nvSpPr>
          <p:spPr>
            <a:xfrm>
              <a:off x="4040500" y="1689188"/>
              <a:ext cx="109000" cy="102650"/>
            </a:xfrm>
            <a:custGeom>
              <a:avLst/>
              <a:gdLst/>
              <a:ahLst/>
              <a:cxnLst/>
              <a:rect l="l" t="t" r="r" b="b"/>
              <a:pathLst>
                <a:path w="4360" h="4106" extrusionOk="0">
                  <a:moveTo>
                    <a:pt x="3042" y="0"/>
                  </a:moveTo>
                  <a:cubicBezTo>
                    <a:pt x="2296" y="0"/>
                    <a:pt x="1552" y="285"/>
                    <a:pt x="981" y="855"/>
                  </a:cubicBezTo>
                  <a:cubicBezTo>
                    <a:pt x="283" y="1553"/>
                    <a:pt x="1" y="2536"/>
                    <a:pt x="183" y="3476"/>
                  </a:cubicBezTo>
                  <a:cubicBezTo>
                    <a:pt x="240" y="3766"/>
                    <a:pt x="469" y="3994"/>
                    <a:pt x="759" y="4052"/>
                  </a:cubicBezTo>
                  <a:cubicBezTo>
                    <a:pt x="944" y="4088"/>
                    <a:pt x="1132" y="4106"/>
                    <a:pt x="1320" y="4106"/>
                  </a:cubicBezTo>
                  <a:cubicBezTo>
                    <a:pt x="2066" y="4106"/>
                    <a:pt x="2811" y="3822"/>
                    <a:pt x="3380" y="3253"/>
                  </a:cubicBezTo>
                  <a:cubicBezTo>
                    <a:pt x="4094" y="2539"/>
                    <a:pt x="4360" y="1551"/>
                    <a:pt x="4180" y="632"/>
                  </a:cubicBezTo>
                  <a:cubicBezTo>
                    <a:pt x="4123" y="340"/>
                    <a:pt x="3894" y="112"/>
                    <a:pt x="3603" y="55"/>
                  </a:cubicBezTo>
                  <a:cubicBezTo>
                    <a:pt x="3418" y="18"/>
                    <a:pt x="3230" y="0"/>
                    <a:pt x="30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24;p43">
              <a:extLst>
                <a:ext uri="{FF2B5EF4-FFF2-40B4-BE49-F238E27FC236}">
                  <a16:creationId xmlns:a16="http://schemas.microsoft.com/office/drawing/2014/main" id="{E8EAEBA7-8B3F-450E-A1AE-6C75A11A4711}"/>
                </a:ext>
              </a:extLst>
            </p:cNvPr>
            <p:cNvSpPr/>
            <p:nvPr/>
          </p:nvSpPr>
          <p:spPr>
            <a:xfrm>
              <a:off x="4042550" y="1764838"/>
              <a:ext cx="119600" cy="112675"/>
            </a:xfrm>
            <a:custGeom>
              <a:avLst/>
              <a:gdLst/>
              <a:ahLst/>
              <a:cxnLst/>
              <a:rect l="l" t="t" r="r" b="b"/>
              <a:pathLst>
                <a:path w="4784" h="4507" extrusionOk="0">
                  <a:moveTo>
                    <a:pt x="1444" y="0"/>
                  </a:moveTo>
                  <a:cubicBezTo>
                    <a:pt x="1238" y="0"/>
                    <a:pt x="1033" y="20"/>
                    <a:pt x="831" y="59"/>
                  </a:cubicBezTo>
                  <a:cubicBezTo>
                    <a:pt x="510" y="122"/>
                    <a:pt x="260" y="372"/>
                    <a:pt x="199" y="691"/>
                  </a:cubicBezTo>
                  <a:cubicBezTo>
                    <a:pt x="0" y="1701"/>
                    <a:pt x="293" y="2787"/>
                    <a:pt x="1076" y="3569"/>
                  </a:cubicBezTo>
                  <a:cubicBezTo>
                    <a:pt x="1702" y="4194"/>
                    <a:pt x="2521" y="4506"/>
                    <a:pt x="3340" y="4506"/>
                  </a:cubicBezTo>
                  <a:cubicBezTo>
                    <a:pt x="3546" y="4506"/>
                    <a:pt x="3752" y="4486"/>
                    <a:pt x="3955" y="4447"/>
                  </a:cubicBezTo>
                  <a:cubicBezTo>
                    <a:pt x="4273" y="4385"/>
                    <a:pt x="4523" y="4135"/>
                    <a:pt x="4586" y="3815"/>
                  </a:cubicBezTo>
                  <a:cubicBezTo>
                    <a:pt x="4783" y="2807"/>
                    <a:pt x="4490" y="1721"/>
                    <a:pt x="3707" y="938"/>
                  </a:cubicBezTo>
                  <a:cubicBezTo>
                    <a:pt x="3082" y="312"/>
                    <a:pt x="2263" y="0"/>
                    <a:pt x="1444" y="0"/>
                  </a:cubicBezTo>
                  <a:close/>
                </a:path>
              </a:pathLst>
            </a:custGeom>
            <a:solidFill>
              <a:srgbClr val="7B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25;p43">
              <a:extLst>
                <a:ext uri="{FF2B5EF4-FFF2-40B4-BE49-F238E27FC236}">
                  <a16:creationId xmlns:a16="http://schemas.microsoft.com/office/drawing/2014/main" id="{F6C1FB13-6D0F-4A51-8925-D8808623964B}"/>
                </a:ext>
              </a:extLst>
            </p:cNvPr>
            <p:cNvSpPr/>
            <p:nvPr/>
          </p:nvSpPr>
          <p:spPr>
            <a:xfrm>
              <a:off x="3953525" y="1717113"/>
              <a:ext cx="142725" cy="157975"/>
            </a:xfrm>
            <a:custGeom>
              <a:avLst/>
              <a:gdLst/>
              <a:ahLst/>
              <a:cxnLst/>
              <a:rect l="l" t="t" r="r" b="b"/>
              <a:pathLst>
                <a:path w="5709" h="6319" extrusionOk="0">
                  <a:moveTo>
                    <a:pt x="1" y="0"/>
                  </a:moveTo>
                  <a:lnTo>
                    <a:pt x="1" y="2152"/>
                  </a:lnTo>
                  <a:cubicBezTo>
                    <a:pt x="2194" y="2152"/>
                    <a:pt x="3948" y="3746"/>
                    <a:pt x="3495" y="5556"/>
                  </a:cubicBezTo>
                  <a:lnTo>
                    <a:pt x="4473" y="6319"/>
                  </a:lnTo>
                  <a:lnTo>
                    <a:pt x="5707" y="5556"/>
                  </a:lnTo>
                  <a:cubicBezTo>
                    <a:pt x="5709" y="2395"/>
                    <a:pt x="315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26;p43">
              <a:extLst>
                <a:ext uri="{FF2B5EF4-FFF2-40B4-BE49-F238E27FC236}">
                  <a16:creationId xmlns:a16="http://schemas.microsoft.com/office/drawing/2014/main" id="{1696CF2C-B7E1-44AD-934F-2140925B6DDC}"/>
                </a:ext>
              </a:extLst>
            </p:cNvPr>
            <p:cNvSpPr/>
            <p:nvPr/>
          </p:nvSpPr>
          <p:spPr>
            <a:xfrm>
              <a:off x="3810900" y="1717213"/>
              <a:ext cx="138425" cy="143125"/>
            </a:xfrm>
            <a:custGeom>
              <a:avLst/>
              <a:gdLst/>
              <a:ahLst/>
              <a:cxnLst/>
              <a:rect l="l" t="t" r="r" b="b"/>
              <a:pathLst>
                <a:path w="5537" h="5725" extrusionOk="0">
                  <a:moveTo>
                    <a:pt x="5536" y="1"/>
                  </a:moveTo>
                  <a:lnTo>
                    <a:pt x="5536" y="1"/>
                  </a:lnTo>
                  <a:cubicBezTo>
                    <a:pt x="2463" y="93"/>
                    <a:pt x="1" y="2618"/>
                    <a:pt x="1" y="5724"/>
                  </a:cubicBezTo>
                  <a:lnTo>
                    <a:pt x="1331" y="5724"/>
                  </a:lnTo>
                  <a:lnTo>
                    <a:pt x="2247" y="4432"/>
                  </a:lnTo>
                  <a:cubicBezTo>
                    <a:pt x="2493" y="3448"/>
                    <a:pt x="3336" y="2556"/>
                    <a:pt x="4784" y="2244"/>
                  </a:cubicBezTo>
                  <a:cubicBezTo>
                    <a:pt x="4985" y="1484"/>
                    <a:pt x="5236" y="735"/>
                    <a:pt x="5536" y="1"/>
                  </a:cubicBezTo>
                  <a:close/>
                </a:path>
              </a:pathLst>
            </a:custGeom>
            <a:solidFill>
              <a:srgbClr val="7B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27;p43">
              <a:extLst>
                <a:ext uri="{FF2B5EF4-FFF2-40B4-BE49-F238E27FC236}">
                  <a16:creationId xmlns:a16="http://schemas.microsoft.com/office/drawing/2014/main" id="{BA3109C1-7789-4840-AA54-79A585EAA747}"/>
                </a:ext>
              </a:extLst>
            </p:cNvPr>
            <p:cNvSpPr/>
            <p:nvPr/>
          </p:nvSpPr>
          <p:spPr>
            <a:xfrm>
              <a:off x="3815600" y="1644188"/>
              <a:ext cx="263425" cy="677050"/>
            </a:xfrm>
            <a:custGeom>
              <a:avLst/>
              <a:gdLst/>
              <a:ahLst/>
              <a:cxnLst/>
              <a:rect l="l" t="t" r="r" b="b"/>
              <a:pathLst>
                <a:path w="10537" h="27082" extrusionOk="0">
                  <a:moveTo>
                    <a:pt x="5805" y="0"/>
                  </a:moveTo>
                  <a:lnTo>
                    <a:pt x="1" y="23219"/>
                  </a:lnTo>
                  <a:lnTo>
                    <a:pt x="1" y="27082"/>
                  </a:lnTo>
                  <a:lnTo>
                    <a:pt x="3299" y="27082"/>
                  </a:lnTo>
                  <a:cubicBezTo>
                    <a:pt x="4071" y="26620"/>
                    <a:pt x="4666" y="25862"/>
                    <a:pt x="4900" y="24921"/>
                  </a:cubicBezTo>
                  <a:lnTo>
                    <a:pt x="9910" y="4885"/>
                  </a:lnTo>
                  <a:lnTo>
                    <a:pt x="10166" y="3862"/>
                  </a:lnTo>
                  <a:cubicBezTo>
                    <a:pt x="10536" y="2383"/>
                    <a:pt x="9910" y="806"/>
                    <a:pt x="8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28;p43">
              <a:extLst>
                <a:ext uri="{FF2B5EF4-FFF2-40B4-BE49-F238E27FC236}">
                  <a16:creationId xmlns:a16="http://schemas.microsoft.com/office/drawing/2014/main" id="{C571BA3B-77F4-4E97-A238-53F331E5D91D}"/>
                </a:ext>
              </a:extLst>
            </p:cNvPr>
            <p:cNvSpPr/>
            <p:nvPr/>
          </p:nvSpPr>
          <p:spPr>
            <a:xfrm>
              <a:off x="3633600" y="1631688"/>
              <a:ext cx="396075" cy="702075"/>
            </a:xfrm>
            <a:custGeom>
              <a:avLst/>
              <a:gdLst/>
              <a:ahLst/>
              <a:cxnLst/>
              <a:rect l="l" t="t" r="r" b="b"/>
              <a:pathLst>
                <a:path w="15843" h="28083" extrusionOk="0">
                  <a:moveTo>
                    <a:pt x="3511" y="0"/>
                  </a:moveTo>
                  <a:cubicBezTo>
                    <a:pt x="1572" y="0"/>
                    <a:pt x="0" y="1572"/>
                    <a:pt x="0" y="3511"/>
                  </a:cubicBezTo>
                  <a:cubicBezTo>
                    <a:pt x="0" y="5450"/>
                    <a:pt x="1572" y="7021"/>
                    <a:pt x="3511" y="7021"/>
                  </a:cubicBezTo>
                  <a:lnTo>
                    <a:pt x="9545" y="7021"/>
                  </a:lnTo>
                  <a:lnTo>
                    <a:pt x="5371" y="23719"/>
                  </a:lnTo>
                  <a:cubicBezTo>
                    <a:pt x="4900" y="25599"/>
                    <a:pt x="6044" y="27507"/>
                    <a:pt x="7926" y="27977"/>
                  </a:cubicBezTo>
                  <a:cubicBezTo>
                    <a:pt x="8212" y="28048"/>
                    <a:pt x="8499" y="28083"/>
                    <a:pt x="8780" y="28083"/>
                  </a:cubicBezTo>
                  <a:cubicBezTo>
                    <a:pt x="9425" y="28083"/>
                    <a:pt x="10046" y="27903"/>
                    <a:pt x="10582" y="27583"/>
                  </a:cubicBezTo>
                  <a:cubicBezTo>
                    <a:pt x="10212" y="27363"/>
                    <a:pt x="9885" y="27077"/>
                    <a:pt x="9615" y="26731"/>
                  </a:cubicBezTo>
                  <a:cubicBezTo>
                    <a:pt x="8949" y="25878"/>
                    <a:pt x="8714" y="24768"/>
                    <a:pt x="8976" y="23719"/>
                  </a:cubicBezTo>
                  <a:lnTo>
                    <a:pt x="14241" y="2660"/>
                  </a:lnTo>
                  <a:cubicBezTo>
                    <a:pt x="14477" y="1720"/>
                    <a:pt x="15073" y="961"/>
                    <a:pt x="15843" y="500"/>
                  </a:cubicBezTo>
                  <a:cubicBezTo>
                    <a:pt x="15304" y="177"/>
                    <a:pt x="14684" y="0"/>
                    <a:pt x="14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29;p43">
              <a:extLst>
                <a:ext uri="{FF2B5EF4-FFF2-40B4-BE49-F238E27FC236}">
                  <a16:creationId xmlns:a16="http://schemas.microsoft.com/office/drawing/2014/main" id="{0E370D03-1B8E-40EA-94EB-90051503D456}"/>
                </a:ext>
              </a:extLst>
            </p:cNvPr>
            <p:cNvSpPr/>
            <p:nvPr/>
          </p:nvSpPr>
          <p:spPr>
            <a:xfrm>
              <a:off x="3698150" y="1692663"/>
              <a:ext cx="84225" cy="67050"/>
            </a:xfrm>
            <a:custGeom>
              <a:avLst/>
              <a:gdLst/>
              <a:ahLst/>
              <a:cxnLst/>
              <a:rect l="l" t="t" r="r" b="b"/>
              <a:pathLst>
                <a:path w="3369" h="2682" extrusionOk="0">
                  <a:moveTo>
                    <a:pt x="1684" y="0"/>
                  </a:moveTo>
                  <a:cubicBezTo>
                    <a:pt x="755" y="0"/>
                    <a:pt x="1" y="601"/>
                    <a:pt x="1" y="1342"/>
                  </a:cubicBezTo>
                  <a:cubicBezTo>
                    <a:pt x="1" y="2081"/>
                    <a:pt x="755" y="2682"/>
                    <a:pt x="1684" y="2682"/>
                  </a:cubicBezTo>
                  <a:cubicBezTo>
                    <a:pt x="2615" y="2682"/>
                    <a:pt x="3369" y="2081"/>
                    <a:pt x="3369" y="1342"/>
                  </a:cubicBezTo>
                  <a:cubicBezTo>
                    <a:pt x="3369" y="601"/>
                    <a:pt x="2615" y="0"/>
                    <a:pt x="1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30;p43">
              <a:extLst>
                <a:ext uri="{FF2B5EF4-FFF2-40B4-BE49-F238E27FC236}">
                  <a16:creationId xmlns:a16="http://schemas.microsoft.com/office/drawing/2014/main" id="{F35346EB-4184-4107-8BC7-FC44803E06A3}"/>
                </a:ext>
              </a:extLst>
            </p:cNvPr>
            <p:cNvSpPr/>
            <p:nvPr/>
          </p:nvSpPr>
          <p:spPr>
            <a:xfrm>
              <a:off x="3926425" y="1692663"/>
              <a:ext cx="84225" cy="67050"/>
            </a:xfrm>
            <a:custGeom>
              <a:avLst/>
              <a:gdLst/>
              <a:ahLst/>
              <a:cxnLst/>
              <a:rect l="l" t="t" r="r" b="b"/>
              <a:pathLst>
                <a:path w="3369" h="2682" extrusionOk="0">
                  <a:moveTo>
                    <a:pt x="1685" y="0"/>
                  </a:moveTo>
                  <a:cubicBezTo>
                    <a:pt x="754" y="0"/>
                    <a:pt x="0" y="601"/>
                    <a:pt x="0" y="1342"/>
                  </a:cubicBezTo>
                  <a:cubicBezTo>
                    <a:pt x="0" y="2081"/>
                    <a:pt x="754" y="2682"/>
                    <a:pt x="1685" y="2682"/>
                  </a:cubicBezTo>
                  <a:cubicBezTo>
                    <a:pt x="2614" y="2682"/>
                    <a:pt x="3369" y="2081"/>
                    <a:pt x="3369" y="1342"/>
                  </a:cubicBezTo>
                  <a:cubicBezTo>
                    <a:pt x="3369" y="601"/>
                    <a:pt x="2614" y="0"/>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31;p43">
              <a:extLst>
                <a:ext uri="{FF2B5EF4-FFF2-40B4-BE49-F238E27FC236}">
                  <a16:creationId xmlns:a16="http://schemas.microsoft.com/office/drawing/2014/main" id="{A84DD62C-D640-4AA2-97FE-D7DCF48D856B}"/>
                </a:ext>
              </a:extLst>
            </p:cNvPr>
            <p:cNvSpPr/>
            <p:nvPr/>
          </p:nvSpPr>
          <p:spPr>
            <a:xfrm>
              <a:off x="3736050" y="1684963"/>
              <a:ext cx="60125" cy="40675"/>
            </a:xfrm>
            <a:custGeom>
              <a:avLst/>
              <a:gdLst/>
              <a:ahLst/>
              <a:cxnLst/>
              <a:rect l="l" t="t" r="r" b="b"/>
              <a:pathLst>
                <a:path w="2405" h="1627" extrusionOk="0">
                  <a:moveTo>
                    <a:pt x="1201" y="1"/>
                  </a:moveTo>
                  <a:cubicBezTo>
                    <a:pt x="539" y="1"/>
                    <a:pt x="0" y="540"/>
                    <a:pt x="0" y="1203"/>
                  </a:cubicBezTo>
                  <a:cubicBezTo>
                    <a:pt x="0" y="1436"/>
                    <a:pt x="190" y="1627"/>
                    <a:pt x="424" y="1627"/>
                  </a:cubicBezTo>
                  <a:cubicBezTo>
                    <a:pt x="657" y="1627"/>
                    <a:pt x="848" y="1436"/>
                    <a:pt x="848" y="1203"/>
                  </a:cubicBezTo>
                  <a:cubicBezTo>
                    <a:pt x="848" y="1006"/>
                    <a:pt x="1006" y="848"/>
                    <a:pt x="1201" y="848"/>
                  </a:cubicBezTo>
                  <a:cubicBezTo>
                    <a:pt x="1396" y="848"/>
                    <a:pt x="1554" y="1006"/>
                    <a:pt x="1554" y="1203"/>
                  </a:cubicBezTo>
                  <a:cubicBezTo>
                    <a:pt x="1554" y="1436"/>
                    <a:pt x="1745" y="1627"/>
                    <a:pt x="1978" y="1627"/>
                  </a:cubicBezTo>
                  <a:cubicBezTo>
                    <a:pt x="2212" y="1627"/>
                    <a:pt x="2402" y="1436"/>
                    <a:pt x="2402" y="1203"/>
                  </a:cubicBezTo>
                  <a:cubicBezTo>
                    <a:pt x="2404" y="540"/>
                    <a:pt x="1863" y="1"/>
                    <a:pt x="12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2;p43">
              <a:extLst>
                <a:ext uri="{FF2B5EF4-FFF2-40B4-BE49-F238E27FC236}">
                  <a16:creationId xmlns:a16="http://schemas.microsoft.com/office/drawing/2014/main" id="{FDA88081-CACC-439D-879D-5AAA1367D76F}"/>
                </a:ext>
              </a:extLst>
            </p:cNvPr>
            <p:cNvSpPr/>
            <p:nvPr/>
          </p:nvSpPr>
          <p:spPr>
            <a:xfrm>
              <a:off x="3909875" y="1684963"/>
              <a:ext cx="60100" cy="40675"/>
            </a:xfrm>
            <a:custGeom>
              <a:avLst/>
              <a:gdLst/>
              <a:ahLst/>
              <a:cxnLst/>
              <a:rect l="l" t="t" r="r" b="b"/>
              <a:pathLst>
                <a:path w="2404" h="1627" extrusionOk="0">
                  <a:moveTo>
                    <a:pt x="1201" y="1"/>
                  </a:moveTo>
                  <a:cubicBezTo>
                    <a:pt x="539" y="1"/>
                    <a:pt x="0" y="540"/>
                    <a:pt x="0" y="1203"/>
                  </a:cubicBezTo>
                  <a:cubicBezTo>
                    <a:pt x="0" y="1436"/>
                    <a:pt x="191" y="1627"/>
                    <a:pt x="424" y="1627"/>
                  </a:cubicBezTo>
                  <a:cubicBezTo>
                    <a:pt x="658" y="1627"/>
                    <a:pt x="848" y="1436"/>
                    <a:pt x="848" y="1203"/>
                  </a:cubicBezTo>
                  <a:cubicBezTo>
                    <a:pt x="848" y="1006"/>
                    <a:pt x="1006" y="848"/>
                    <a:pt x="1201" y="848"/>
                  </a:cubicBezTo>
                  <a:cubicBezTo>
                    <a:pt x="1398" y="848"/>
                    <a:pt x="1556" y="1006"/>
                    <a:pt x="1556" y="1203"/>
                  </a:cubicBezTo>
                  <a:cubicBezTo>
                    <a:pt x="1556" y="1436"/>
                    <a:pt x="1745" y="1627"/>
                    <a:pt x="1979" y="1627"/>
                  </a:cubicBezTo>
                  <a:cubicBezTo>
                    <a:pt x="2212" y="1627"/>
                    <a:pt x="2403" y="1436"/>
                    <a:pt x="2403" y="1203"/>
                  </a:cubicBezTo>
                  <a:cubicBezTo>
                    <a:pt x="2403" y="540"/>
                    <a:pt x="1865" y="1"/>
                    <a:pt x="1201"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3;p43">
              <a:extLst>
                <a:ext uri="{FF2B5EF4-FFF2-40B4-BE49-F238E27FC236}">
                  <a16:creationId xmlns:a16="http://schemas.microsoft.com/office/drawing/2014/main" id="{42F1C21F-733C-4222-A3BC-66B6279F5B95}"/>
                </a:ext>
              </a:extLst>
            </p:cNvPr>
            <p:cNvSpPr/>
            <p:nvPr/>
          </p:nvSpPr>
          <p:spPr>
            <a:xfrm>
              <a:off x="3801525" y="1721138"/>
              <a:ext cx="102900" cy="41600"/>
            </a:xfrm>
            <a:custGeom>
              <a:avLst/>
              <a:gdLst/>
              <a:ahLst/>
              <a:cxnLst/>
              <a:rect l="l" t="t" r="r" b="b"/>
              <a:pathLst>
                <a:path w="4116" h="1664" extrusionOk="0">
                  <a:moveTo>
                    <a:pt x="425" y="0"/>
                  </a:moveTo>
                  <a:cubicBezTo>
                    <a:pt x="191" y="0"/>
                    <a:pt x="1" y="190"/>
                    <a:pt x="1" y="424"/>
                  </a:cubicBezTo>
                  <a:cubicBezTo>
                    <a:pt x="1" y="1164"/>
                    <a:pt x="610" y="1664"/>
                    <a:pt x="1249" y="1664"/>
                  </a:cubicBezTo>
                  <a:cubicBezTo>
                    <a:pt x="1529" y="1664"/>
                    <a:pt x="1815" y="1568"/>
                    <a:pt x="2058" y="1355"/>
                  </a:cubicBezTo>
                  <a:cubicBezTo>
                    <a:pt x="2300" y="1568"/>
                    <a:pt x="2586" y="1664"/>
                    <a:pt x="2866" y="1664"/>
                  </a:cubicBezTo>
                  <a:cubicBezTo>
                    <a:pt x="3506" y="1664"/>
                    <a:pt x="4116" y="1164"/>
                    <a:pt x="4116" y="424"/>
                  </a:cubicBezTo>
                  <a:cubicBezTo>
                    <a:pt x="4116" y="190"/>
                    <a:pt x="3926" y="0"/>
                    <a:pt x="3692" y="0"/>
                  </a:cubicBezTo>
                  <a:cubicBezTo>
                    <a:pt x="3458" y="0"/>
                    <a:pt x="3269" y="190"/>
                    <a:pt x="3269" y="424"/>
                  </a:cubicBezTo>
                  <a:cubicBezTo>
                    <a:pt x="3269" y="641"/>
                    <a:pt x="3092" y="816"/>
                    <a:pt x="2875" y="816"/>
                  </a:cubicBezTo>
                  <a:cubicBezTo>
                    <a:pt x="2658" y="816"/>
                    <a:pt x="2481" y="641"/>
                    <a:pt x="2481" y="424"/>
                  </a:cubicBezTo>
                  <a:cubicBezTo>
                    <a:pt x="2481" y="190"/>
                    <a:pt x="2292" y="0"/>
                    <a:pt x="2058" y="0"/>
                  </a:cubicBezTo>
                  <a:cubicBezTo>
                    <a:pt x="1825" y="0"/>
                    <a:pt x="1634" y="190"/>
                    <a:pt x="1634" y="424"/>
                  </a:cubicBezTo>
                  <a:cubicBezTo>
                    <a:pt x="1634" y="641"/>
                    <a:pt x="1459" y="816"/>
                    <a:pt x="1240" y="816"/>
                  </a:cubicBezTo>
                  <a:cubicBezTo>
                    <a:pt x="1024" y="816"/>
                    <a:pt x="848" y="641"/>
                    <a:pt x="848" y="424"/>
                  </a:cubicBezTo>
                  <a:cubicBezTo>
                    <a:pt x="848" y="190"/>
                    <a:pt x="657" y="0"/>
                    <a:pt x="42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4;p43">
              <a:extLst>
                <a:ext uri="{FF2B5EF4-FFF2-40B4-BE49-F238E27FC236}">
                  <a16:creationId xmlns:a16="http://schemas.microsoft.com/office/drawing/2014/main" id="{7B915D96-FAE7-4816-B93B-0FB666E36A41}"/>
                </a:ext>
              </a:extLst>
            </p:cNvPr>
            <p:cNvSpPr/>
            <p:nvPr/>
          </p:nvSpPr>
          <p:spPr>
            <a:xfrm>
              <a:off x="3915475" y="1855988"/>
              <a:ext cx="180750" cy="217850"/>
            </a:xfrm>
            <a:custGeom>
              <a:avLst/>
              <a:gdLst/>
              <a:ahLst/>
              <a:cxnLst/>
              <a:rect l="l" t="t" r="r" b="b"/>
              <a:pathLst>
                <a:path w="7230" h="8714" extrusionOk="0">
                  <a:moveTo>
                    <a:pt x="5019" y="1"/>
                  </a:moveTo>
                  <a:cubicBezTo>
                    <a:pt x="4693" y="1309"/>
                    <a:pt x="3237" y="2303"/>
                    <a:pt x="1524" y="2303"/>
                  </a:cubicBezTo>
                  <a:cubicBezTo>
                    <a:pt x="1295" y="2303"/>
                    <a:pt x="1062" y="2286"/>
                    <a:pt x="826" y="2249"/>
                  </a:cubicBezTo>
                  <a:lnTo>
                    <a:pt x="0" y="2588"/>
                  </a:lnTo>
                  <a:lnTo>
                    <a:pt x="0" y="7715"/>
                  </a:lnTo>
                  <a:lnTo>
                    <a:pt x="1523" y="8713"/>
                  </a:lnTo>
                  <a:cubicBezTo>
                    <a:pt x="1606" y="8713"/>
                    <a:pt x="1687" y="8708"/>
                    <a:pt x="1767" y="8698"/>
                  </a:cubicBezTo>
                  <a:cubicBezTo>
                    <a:pt x="1951" y="8673"/>
                    <a:pt x="2130" y="8626"/>
                    <a:pt x="2303" y="8553"/>
                  </a:cubicBezTo>
                  <a:cubicBezTo>
                    <a:pt x="2596" y="8426"/>
                    <a:pt x="2863" y="8227"/>
                    <a:pt x="3074" y="7952"/>
                  </a:cubicBezTo>
                  <a:cubicBezTo>
                    <a:pt x="4765" y="5778"/>
                    <a:pt x="7229" y="2079"/>
                    <a:pt x="7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35;p43">
              <a:extLst>
                <a:ext uri="{FF2B5EF4-FFF2-40B4-BE49-F238E27FC236}">
                  <a16:creationId xmlns:a16="http://schemas.microsoft.com/office/drawing/2014/main" id="{7C37E672-053A-4D37-97C4-932EA00F64DE}"/>
                </a:ext>
              </a:extLst>
            </p:cNvPr>
            <p:cNvSpPr/>
            <p:nvPr/>
          </p:nvSpPr>
          <p:spPr>
            <a:xfrm>
              <a:off x="3810900" y="1827988"/>
              <a:ext cx="142650" cy="245850"/>
            </a:xfrm>
            <a:custGeom>
              <a:avLst/>
              <a:gdLst/>
              <a:ahLst/>
              <a:cxnLst/>
              <a:rect l="l" t="t" r="r" b="b"/>
              <a:pathLst>
                <a:path w="5706" h="9834" extrusionOk="0">
                  <a:moveTo>
                    <a:pt x="2247" y="1"/>
                  </a:moveTo>
                  <a:lnTo>
                    <a:pt x="1" y="1293"/>
                  </a:lnTo>
                  <a:cubicBezTo>
                    <a:pt x="1" y="3372"/>
                    <a:pt x="2466" y="6898"/>
                    <a:pt x="4155" y="9072"/>
                  </a:cubicBezTo>
                  <a:cubicBezTo>
                    <a:pt x="4369" y="9347"/>
                    <a:pt x="4636" y="9546"/>
                    <a:pt x="4927" y="9673"/>
                  </a:cubicBezTo>
                  <a:cubicBezTo>
                    <a:pt x="5100" y="9746"/>
                    <a:pt x="5279" y="9795"/>
                    <a:pt x="5462" y="9818"/>
                  </a:cubicBezTo>
                  <a:cubicBezTo>
                    <a:pt x="5543" y="9828"/>
                    <a:pt x="5625" y="9833"/>
                    <a:pt x="5706" y="9833"/>
                  </a:cubicBezTo>
                  <a:cubicBezTo>
                    <a:pt x="5622" y="9638"/>
                    <a:pt x="5539" y="9443"/>
                    <a:pt x="5462" y="9245"/>
                  </a:cubicBezTo>
                  <a:cubicBezTo>
                    <a:pt x="5259" y="8735"/>
                    <a:pt x="5081" y="8218"/>
                    <a:pt x="4927" y="7698"/>
                  </a:cubicBezTo>
                  <a:cubicBezTo>
                    <a:pt x="4649" y="6761"/>
                    <a:pt x="4449" y="5809"/>
                    <a:pt x="4324" y="4848"/>
                  </a:cubicBezTo>
                  <a:cubicBezTo>
                    <a:pt x="4248" y="4261"/>
                    <a:pt x="4505" y="3680"/>
                    <a:pt x="5009" y="3369"/>
                  </a:cubicBezTo>
                  <a:cubicBezTo>
                    <a:pt x="3135" y="3080"/>
                    <a:pt x="1831" y="1665"/>
                    <a:pt x="2247" y="1"/>
                  </a:cubicBezTo>
                  <a:close/>
                </a:path>
              </a:pathLst>
            </a:custGeom>
            <a:solidFill>
              <a:srgbClr val="7B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629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3" name="Google Shape;533;p31"/>
          <p:cNvGrpSpPr/>
          <p:nvPr/>
        </p:nvGrpSpPr>
        <p:grpSpPr>
          <a:xfrm rot="10800000" flipH="1">
            <a:off x="7779547" y="789838"/>
            <a:ext cx="644529" cy="64625"/>
            <a:chOff x="15456318" y="3520944"/>
            <a:chExt cx="735848" cy="73781"/>
          </a:xfrm>
        </p:grpSpPr>
        <p:sp>
          <p:nvSpPr>
            <p:cNvPr id="534" name="Google Shape;534;p31"/>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uadroTexto 3">
            <a:extLst>
              <a:ext uri="{FF2B5EF4-FFF2-40B4-BE49-F238E27FC236}">
                <a16:creationId xmlns:a16="http://schemas.microsoft.com/office/drawing/2014/main" id="{281FC9FC-C87A-4AB0-8385-11762C11F7CF}"/>
              </a:ext>
            </a:extLst>
          </p:cNvPr>
          <p:cNvSpPr txBox="1"/>
          <p:nvPr/>
        </p:nvSpPr>
        <p:spPr>
          <a:xfrm>
            <a:off x="719924" y="605172"/>
            <a:ext cx="6696876" cy="369332"/>
          </a:xfrm>
          <a:custGeom>
            <a:avLst/>
            <a:gdLst>
              <a:gd name="connsiteX0" fmla="*/ 0 w 6696876"/>
              <a:gd name="connsiteY0" fmla="*/ 0 h 369332"/>
              <a:gd name="connsiteX1" fmla="*/ 424135 w 6696876"/>
              <a:gd name="connsiteY1" fmla="*/ 0 h 369332"/>
              <a:gd name="connsiteX2" fmla="*/ 982208 w 6696876"/>
              <a:gd name="connsiteY2" fmla="*/ 0 h 369332"/>
              <a:gd name="connsiteX3" fmla="*/ 1674219 w 6696876"/>
              <a:gd name="connsiteY3" fmla="*/ 0 h 369332"/>
              <a:gd name="connsiteX4" fmla="*/ 2232292 w 6696876"/>
              <a:gd name="connsiteY4" fmla="*/ 0 h 369332"/>
              <a:gd name="connsiteX5" fmla="*/ 2857334 w 6696876"/>
              <a:gd name="connsiteY5" fmla="*/ 0 h 369332"/>
              <a:gd name="connsiteX6" fmla="*/ 3348438 w 6696876"/>
              <a:gd name="connsiteY6" fmla="*/ 0 h 369332"/>
              <a:gd name="connsiteX7" fmla="*/ 3772573 w 6696876"/>
              <a:gd name="connsiteY7" fmla="*/ 0 h 369332"/>
              <a:gd name="connsiteX8" fmla="*/ 4129740 w 6696876"/>
              <a:gd name="connsiteY8" fmla="*/ 0 h 369332"/>
              <a:gd name="connsiteX9" fmla="*/ 4620844 w 6696876"/>
              <a:gd name="connsiteY9" fmla="*/ 0 h 369332"/>
              <a:gd name="connsiteX10" fmla="*/ 4978011 w 6696876"/>
              <a:gd name="connsiteY10" fmla="*/ 0 h 369332"/>
              <a:gd name="connsiteX11" fmla="*/ 5469115 w 6696876"/>
              <a:gd name="connsiteY11" fmla="*/ 0 h 369332"/>
              <a:gd name="connsiteX12" fmla="*/ 6027188 w 6696876"/>
              <a:gd name="connsiteY12" fmla="*/ 0 h 369332"/>
              <a:gd name="connsiteX13" fmla="*/ 6696876 w 6696876"/>
              <a:gd name="connsiteY13" fmla="*/ 0 h 369332"/>
              <a:gd name="connsiteX14" fmla="*/ 6696876 w 6696876"/>
              <a:gd name="connsiteY14" fmla="*/ 369332 h 369332"/>
              <a:gd name="connsiteX15" fmla="*/ 6272741 w 6696876"/>
              <a:gd name="connsiteY15" fmla="*/ 369332 h 369332"/>
              <a:gd name="connsiteX16" fmla="*/ 5647699 w 6696876"/>
              <a:gd name="connsiteY16" fmla="*/ 369332 h 369332"/>
              <a:gd name="connsiteX17" fmla="*/ 5223563 w 6696876"/>
              <a:gd name="connsiteY17" fmla="*/ 369332 h 369332"/>
              <a:gd name="connsiteX18" fmla="*/ 4732459 w 6696876"/>
              <a:gd name="connsiteY18" fmla="*/ 369332 h 369332"/>
              <a:gd name="connsiteX19" fmla="*/ 4241355 w 6696876"/>
              <a:gd name="connsiteY19" fmla="*/ 369332 h 369332"/>
              <a:gd name="connsiteX20" fmla="*/ 3683282 w 6696876"/>
              <a:gd name="connsiteY20" fmla="*/ 369332 h 369332"/>
              <a:gd name="connsiteX21" fmla="*/ 3125209 w 6696876"/>
              <a:gd name="connsiteY21" fmla="*/ 369332 h 369332"/>
              <a:gd name="connsiteX22" fmla="*/ 2634105 w 6696876"/>
              <a:gd name="connsiteY22" fmla="*/ 369332 h 369332"/>
              <a:gd name="connsiteX23" fmla="*/ 2209969 w 6696876"/>
              <a:gd name="connsiteY23" fmla="*/ 369332 h 369332"/>
              <a:gd name="connsiteX24" fmla="*/ 1584927 w 6696876"/>
              <a:gd name="connsiteY24" fmla="*/ 369332 h 369332"/>
              <a:gd name="connsiteX25" fmla="*/ 1093823 w 6696876"/>
              <a:gd name="connsiteY25" fmla="*/ 369332 h 369332"/>
              <a:gd name="connsiteX26" fmla="*/ 535750 w 6696876"/>
              <a:gd name="connsiteY26" fmla="*/ 369332 h 369332"/>
              <a:gd name="connsiteX27" fmla="*/ 0 w 6696876"/>
              <a:gd name="connsiteY27" fmla="*/ 369332 h 369332"/>
              <a:gd name="connsiteX28" fmla="*/ 0 w 6696876"/>
              <a:gd name="connsiteY2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6876" h="369332" fill="none" extrusionOk="0">
                <a:moveTo>
                  <a:pt x="0" y="0"/>
                </a:moveTo>
                <a:cubicBezTo>
                  <a:pt x="123989" y="-6241"/>
                  <a:pt x="230442" y="17358"/>
                  <a:pt x="424135" y="0"/>
                </a:cubicBezTo>
                <a:cubicBezTo>
                  <a:pt x="617829" y="-17358"/>
                  <a:pt x="764349" y="15512"/>
                  <a:pt x="982208" y="0"/>
                </a:cubicBezTo>
                <a:cubicBezTo>
                  <a:pt x="1200067" y="-15512"/>
                  <a:pt x="1509235" y="28008"/>
                  <a:pt x="1674219" y="0"/>
                </a:cubicBezTo>
                <a:cubicBezTo>
                  <a:pt x="1839203" y="-28008"/>
                  <a:pt x="2060629" y="21343"/>
                  <a:pt x="2232292" y="0"/>
                </a:cubicBezTo>
                <a:cubicBezTo>
                  <a:pt x="2403955" y="-21343"/>
                  <a:pt x="2635830" y="52136"/>
                  <a:pt x="2857334" y="0"/>
                </a:cubicBezTo>
                <a:cubicBezTo>
                  <a:pt x="3078838" y="-52136"/>
                  <a:pt x="3183283" y="39699"/>
                  <a:pt x="3348438" y="0"/>
                </a:cubicBezTo>
                <a:cubicBezTo>
                  <a:pt x="3513593" y="-39699"/>
                  <a:pt x="3686538" y="46998"/>
                  <a:pt x="3772573" y="0"/>
                </a:cubicBezTo>
                <a:cubicBezTo>
                  <a:pt x="3858609" y="-46998"/>
                  <a:pt x="4053377" y="38106"/>
                  <a:pt x="4129740" y="0"/>
                </a:cubicBezTo>
                <a:cubicBezTo>
                  <a:pt x="4206103" y="-38106"/>
                  <a:pt x="4400621" y="34404"/>
                  <a:pt x="4620844" y="0"/>
                </a:cubicBezTo>
                <a:cubicBezTo>
                  <a:pt x="4841067" y="-34404"/>
                  <a:pt x="4869569" y="13424"/>
                  <a:pt x="4978011" y="0"/>
                </a:cubicBezTo>
                <a:cubicBezTo>
                  <a:pt x="5086453" y="-13424"/>
                  <a:pt x="5303014" y="53321"/>
                  <a:pt x="5469115" y="0"/>
                </a:cubicBezTo>
                <a:cubicBezTo>
                  <a:pt x="5635216" y="-53321"/>
                  <a:pt x="5846155" y="34159"/>
                  <a:pt x="6027188" y="0"/>
                </a:cubicBezTo>
                <a:cubicBezTo>
                  <a:pt x="6208221" y="-34159"/>
                  <a:pt x="6425082" y="31307"/>
                  <a:pt x="6696876" y="0"/>
                </a:cubicBezTo>
                <a:cubicBezTo>
                  <a:pt x="6732594" y="89802"/>
                  <a:pt x="6653241" y="211935"/>
                  <a:pt x="6696876" y="369332"/>
                </a:cubicBezTo>
                <a:cubicBezTo>
                  <a:pt x="6508912" y="417323"/>
                  <a:pt x="6408636" y="355787"/>
                  <a:pt x="6272741" y="369332"/>
                </a:cubicBezTo>
                <a:cubicBezTo>
                  <a:pt x="6136847" y="382877"/>
                  <a:pt x="5954768" y="309434"/>
                  <a:pt x="5647699" y="369332"/>
                </a:cubicBezTo>
                <a:cubicBezTo>
                  <a:pt x="5340630" y="429230"/>
                  <a:pt x="5341544" y="351549"/>
                  <a:pt x="5223563" y="369332"/>
                </a:cubicBezTo>
                <a:cubicBezTo>
                  <a:pt x="5105582" y="387115"/>
                  <a:pt x="4893730" y="328056"/>
                  <a:pt x="4732459" y="369332"/>
                </a:cubicBezTo>
                <a:cubicBezTo>
                  <a:pt x="4571188" y="410608"/>
                  <a:pt x="4484838" y="341155"/>
                  <a:pt x="4241355" y="369332"/>
                </a:cubicBezTo>
                <a:cubicBezTo>
                  <a:pt x="3997872" y="397509"/>
                  <a:pt x="3927437" y="326399"/>
                  <a:pt x="3683282" y="369332"/>
                </a:cubicBezTo>
                <a:cubicBezTo>
                  <a:pt x="3439127" y="412265"/>
                  <a:pt x="3296502" y="320699"/>
                  <a:pt x="3125209" y="369332"/>
                </a:cubicBezTo>
                <a:cubicBezTo>
                  <a:pt x="2953916" y="417965"/>
                  <a:pt x="2852922" y="316980"/>
                  <a:pt x="2634105" y="369332"/>
                </a:cubicBezTo>
                <a:cubicBezTo>
                  <a:pt x="2415288" y="421684"/>
                  <a:pt x="2390507" y="362193"/>
                  <a:pt x="2209969" y="369332"/>
                </a:cubicBezTo>
                <a:cubicBezTo>
                  <a:pt x="2029431" y="376471"/>
                  <a:pt x="1857637" y="305724"/>
                  <a:pt x="1584927" y="369332"/>
                </a:cubicBezTo>
                <a:cubicBezTo>
                  <a:pt x="1312217" y="432940"/>
                  <a:pt x="1304462" y="325658"/>
                  <a:pt x="1093823" y="369332"/>
                </a:cubicBezTo>
                <a:cubicBezTo>
                  <a:pt x="883184" y="413006"/>
                  <a:pt x="786133" y="337056"/>
                  <a:pt x="535750" y="369332"/>
                </a:cubicBezTo>
                <a:cubicBezTo>
                  <a:pt x="285367" y="401608"/>
                  <a:pt x="214119" y="312211"/>
                  <a:pt x="0" y="369332"/>
                </a:cubicBezTo>
                <a:cubicBezTo>
                  <a:pt x="-11299" y="275233"/>
                  <a:pt x="22788" y="126475"/>
                  <a:pt x="0" y="0"/>
                </a:cubicBezTo>
                <a:close/>
              </a:path>
              <a:path w="6696876" h="369332" stroke="0" extrusionOk="0">
                <a:moveTo>
                  <a:pt x="0" y="0"/>
                </a:moveTo>
                <a:cubicBezTo>
                  <a:pt x="222744" y="-64095"/>
                  <a:pt x="410963" y="36408"/>
                  <a:pt x="558073" y="0"/>
                </a:cubicBezTo>
                <a:cubicBezTo>
                  <a:pt x="705183" y="-36408"/>
                  <a:pt x="1010148" y="34392"/>
                  <a:pt x="1183115" y="0"/>
                </a:cubicBezTo>
                <a:cubicBezTo>
                  <a:pt x="1356082" y="-34392"/>
                  <a:pt x="1525068" y="34992"/>
                  <a:pt x="1674219" y="0"/>
                </a:cubicBezTo>
                <a:cubicBezTo>
                  <a:pt x="1823370" y="-34992"/>
                  <a:pt x="1962534" y="24539"/>
                  <a:pt x="2232292" y="0"/>
                </a:cubicBezTo>
                <a:cubicBezTo>
                  <a:pt x="2502050" y="-24539"/>
                  <a:pt x="2506490" y="24883"/>
                  <a:pt x="2656427" y="0"/>
                </a:cubicBezTo>
                <a:cubicBezTo>
                  <a:pt x="2806365" y="-24883"/>
                  <a:pt x="3090580" y="5136"/>
                  <a:pt x="3281469" y="0"/>
                </a:cubicBezTo>
                <a:cubicBezTo>
                  <a:pt x="3472358" y="-5136"/>
                  <a:pt x="3738114" y="736"/>
                  <a:pt x="3906511" y="0"/>
                </a:cubicBezTo>
                <a:cubicBezTo>
                  <a:pt x="4074908" y="-736"/>
                  <a:pt x="4383068" y="15769"/>
                  <a:pt x="4531553" y="0"/>
                </a:cubicBezTo>
                <a:cubicBezTo>
                  <a:pt x="4680038" y="-15769"/>
                  <a:pt x="4848493" y="66280"/>
                  <a:pt x="5156595" y="0"/>
                </a:cubicBezTo>
                <a:cubicBezTo>
                  <a:pt x="5464697" y="-66280"/>
                  <a:pt x="5457734" y="23111"/>
                  <a:pt x="5647699" y="0"/>
                </a:cubicBezTo>
                <a:cubicBezTo>
                  <a:pt x="5837664" y="-23111"/>
                  <a:pt x="5971590" y="1254"/>
                  <a:pt x="6071834" y="0"/>
                </a:cubicBezTo>
                <a:cubicBezTo>
                  <a:pt x="6172079" y="-1254"/>
                  <a:pt x="6527855" y="69023"/>
                  <a:pt x="6696876" y="0"/>
                </a:cubicBezTo>
                <a:cubicBezTo>
                  <a:pt x="6736450" y="129330"/>
                  <a:pt x="6662920" y="230428"/>
                  <a:pt x="6696876" y="369332"/>
                </a:cubicBezTo>
                <a:cubicBezTo>
                  <a:pt x="6556103" y="371830"/>
                  <a:pt x="6344729" y="340025"/>
                  <a:pt x="6138803" y="369332"/>
                </a:cubicBezTo>
                <a:cubicBezTo>
                  <a:pt x="5932877" y="398639"/>
                  <a:pt x="5743531" y="360848"/>
                  <a:pt x="5513761" y="369332"/>
                </a:cubicBezTo>
                <a:cubicBezTo>
                  <a:pt x="5283991" y="377816"/>
                  <a:pt x="5007545" y="338258"/>
                  <a:pt x="4821751" y="369332"/>
                </a:cubicBezTo>
                <a:cubicBezTo>
                  <a:pt x="4635957" y="400406"/>
                  <a:pt x="4542917" y="365068"/>
                  <a:pt x="4397615" y="369332"/>
                </a:cubicBezTo>
                <a:cubicBezTo>
                  <a:pt x="4252313" y="373596"/>
                  <a:pt x="4088526" y="303956"/>
                  <a:pt x="3839542" y="369332"/>
                </a:cubicBezTo>
                <a:cubicBezTo>
                  <a:pt x="3590558" y="434708"/>
                  <a:pt x="3464839" y="354418"/>
                  <a:pt x="3214500" y="369332"/>
                </a:cubicBezTo>
                <a:cubicBezTo>
                  <a:pt x="2964161" y="384246"/>
                  <a:pt x="2875324" y="353259"/>
                  <a:pt x="2790365" y="369332"/>
                </a:cubicBezTo>
                <a:cubicBezTo>
                  <a:pt x="2705406" y="385405"/>
                  <a:pt x="2262525" y="367528"/>
                  <a:pt x="2098354" y="369332"/>
                </a:cubicBezTo>
                <a:cubicBezTo>
                  <a:pt x="1934183" y="371136"/>
                  <a:pt x="1749321" y="321213"/>
                  <a:pt x="1540281" y="369332"/>
                </a:cubicBezTo>
                <a:cubicBezTo>
                  <a:pt x="1331241" y="417451"/>
                  <a:pt x="1222263" y="345203"/>
                  <a:pt x="982208" y="369332"/>
                </a:cubicBezTo>
                <a:cubicBezTo>
                  <a:pt x="742153" y="393461"/>
                  <a:pt x="600399" y="351309"/>
                  <a:pt x="491104" y="369332"/>
                </a:cubicBezTo>
                <a:cubicBezTo>
                  <a:pt x="381809" y="387355"/>
                  <a:pt x="146835" y="317614"/>
                  <a:pt x="0" y="369332"/>
                </a:cubicBezTo>
                <a:cubicBezTo>
                  <a:pt x="-31211" y="282479"/>
                  <a:pt x="41692" y="140311"/>
                  <a:pt x="0" y="0"/>
                </a:cubicBezTo>
                <a:close/>
              </a:path>
            </a:pathLst>
          </a:custGeom>
          <a:solidFill>
            <a:schemeClr val="accent1">
              <a:lumMod val="60000"/>
              <a:lumOff val="40000"/>
            </a:schemeClr>
          </a:solidFill>
          <a:ln w="28575">
            <a:solidFill>
              <a:schemeClr val="tx1">
                <a:lumMod val="10000"/>
              </a:schemeClr>
            </a:solidFill>
            <a:extLst>
              <a:ext uri="{C807C97D-BFC1-408E-A445-0C87EB9F89A2}">
                <ask:lineSketchStyleProps xmlns:ask="http://schemas.microsoft.com/office/drawing/2018/sketchyshapes" sd="1754621354">
                  <a:prstGeom prst="rect">
                    <a:avLst/>
                  </a:prstGeom>
                  <ask:type>
                    <ask:lineSketchScribble/>
                  </ask:type>
                </ask:lineSketchStyleProps>
              </a:ext>
            </a:extLst>
          </a:ln>
        </p:spPr>
        <p:txBody>
          <a:bodyPr wrap="square" rtlCol="0">
            <a:spAutoFit/>
          </a:bodyPr>
          <a:lstStyle/>
          <a:p>
            <a:r>
              <a:rPr lang="es-MX" sz="1800" dirty="0">
                <a:solidFill>
                  <a:srgbClr val="333333"/>
                </a:solidFill>
                <a:latin typeface="Avenir Next LT Pro" panose="020B0504020202020204" pitchFamily="34" charset="0"/>
              </a:rPr>
              <a:t>P</a:t>
            </a:r>
            <a:r>
              <a:rPr lang="es-MX" sz="1800" dirty="0">
                <a:latin typeface="Avenir Next LT Pro" panose="020B0504020202020204" pitchFamily="34" charset="0"/>
              </a:rPr>
              <a:t>ara convertir el </a:t>
            </a:r>
            <a:r>
              <a:rPr lang="es-MX" sz="1800" b="1" dirty="0">
                <a:latin typeface="Avenir Next LT Pro" panose="020B0504020202020204" pitchFamily="34" charset="0"/>
              </a:rPr>
              <a:t>número decimal en hexadecimal </a:t>
            </a:r>
            <a:r>
              <a:rPr lang="es-MX" sz="1800" b="1" i="0" dirty="0">
                <a:solidFill>
                  <a:srgbClr val="333333"/>
                </a:solidFill>
                <a:effectLst/>
                <a:latin typeface="Avenir Next LT Pro" panose="020B0504020202020204" pitchFamily="34" charset="0"/>
              </a:rPr>
              <a:t>….</a:t>
            </a:r>
            <a:endParaRPr lang="es-MX" sz="1800" b="1" dirty="0">
              <a:solidFill>
                <a:schemeClr val="tx1">
                  <a:lumMod val="10000"/>
                </a:schemeClr>
              </a:solidFill>
              <a:latin typeface="Avenir Next LT Pro" panose="020B0504020202020204" pitchFamily="34" charset="0"/>
            </a:endParaRPr>
          </a:p>
        </p:txBody>
      </p:sp>
      <p:sp>
        <p:nvSpPr>
          <p:cNvPr id="11" name="CuadroTexto 10">
            <a:extLst>
              <a:ext uri="{FF2B5EF4-FFF2-40B4-BE49-F238E27FC236}">
                <a16:creationId xmlns:a16="http://schemas.microsoft.com/office/drawing/2014/main" id="{96C1CF01-51E8-40BB-BAEC-D1807167E2B6}"/>
              </a:ext>
            </a:extLst>
          </p:cNvPr>
          <p:cNvSpPr txBox="1"/>
          <p:nvPr/>
        </p:nvSpPr>
        <p:spPr>
          <a:xfrm>
            <a:off x="985842" y="1412141"/>
            <a:ext cx="7684654" cy="2616101"/>
          </a:xfrm>
          <a:prstGeom prst="rect">
            <a:avLst/>
          </a:prstGeom>
          <a:noFill/>
        </p:spPr>
        <p:txBody>
          <a:bodyPr wrap="square">
            <a:spAutoFit/>
          </a:bodyPr>
          <a:lstStyle/>
          <a:p>
            <a:r>
              <a:rPr lang="es-MX" sz="1600" dirty="0">
                <a:latin typeface="Avenir Next LT Pro" panose="020B0504020202020204" pitchFamily="34" charset="0"/>
              </a:rPr>
              <a:t>Se irá dividiendo por el número 16 sucesivamente hasta que ya no se puedan realizar más divisiones con el mismo número. El número hexadecimal resultante estará formado por el último cociente seguido de todos los restos sucesivos obtenidos desde el último hasta el primero. Veamos, por ejemplo, qué sucede con el 350:</a:t>
            </a:r>
          </a:p>
          <a:p>
            <a:endParaRPr lang="es-MX" dirty="0">
              <a:latin typeface="Avenir Next LT Pro" panose="020B0504020202020204" pitchFamily="34" charset="0"/>
            </a:endParaRPr>
          </a:p>
          <a:p>
            <a:r>
              <a:rPr lang="es-MX" dirty="0">
                <a:highlight>
                  <a:srgbClr val="00FFFF"/>
                </a:highlight>
                <a:latin typeface="Avenir Next LT Pro" panose="020B0504020202020204" pitchFamily="34" charset="0"/>
              </a:rPr>
              <a:t>Expresión decimal:</a:t>
            </a:r>
          </a:p>
          <a:p>
            <a:endParaRPr lang="es-MX" dirty="0">
              <a:latin typeface="Avenir Next LT Pro" panose="020B0504020202020204" pitchFamily="34" charset="0"/>
            </a:endParaRPr>
          </a:p>
          <a:p>
            <a:endParaRPr lang="es-MX" dirty="0">
              <a:latin typeface="Avenir Next LT Pro" panose="020B0504020202020204" pitchFamily="34" charset="0"/>
            </a:endParaRPr>
          </a:p>
          <a:p>
            <a:endParaRPr lang="es-MX" dirty="0"/>
          </a:p>
          <a:p>
            <a:endParaRPr lang="es-MX" dirty="0"/>
          </a:p>
        </p:txBody>
      </p:sp>
      <p:pic>
        <p:nvPicPr>
          <p:cNvPr id="3078" name="Picture 6">
            <a:extLst>
              <a:ext uri="{FF2B5EF4-FFF2-40B4-BE49-F238E27FC236}">
                <a16:creationId xmlns:a16="http://schemas.microsoft.com/office/drawing/2014/main" id="{F367B9E6-DB47-4081-835C-D248F4E9F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977" y="3071619"/>
            <a:ext cx="1641694" cy="105342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6686AEA-776D-4B20-8DF7-27B62F9E2EC4}"/>
              </a:ext>
            </a:extLst>
          </p:cNvPr>
          <p:cNvSpPr txBox="1"/>
          <p:nvPr/>
        </p:nvSpPr>
        <p:spPr>
          <a:xfrm>
            <a:off x="6518842" y="3397301"/>
            <a:ext cx="1531345" cy="584775"/>
          </a:xfrm>
          <a:prstGeom prst="rect">
            <a:avLst/>
          </a:prstGeom>
          <a:solidFill>
            <a:schemeClr val="accent2">
              <a:lumMod val="60000"/>
              <a:lumOff val="40000"/>
            </a:schemeClr>
          </a:solidFill>
        </p:spPr>
        <p:txBody>
          <a:bodyPr wrap="square" rtlCol="0">
            <a:spAutoFit/>
          </a:bodyPr>
          <a:lstStyle/>
          <a:p>
            <a:r>
              <a:rPr lang="es-MX" dirty="0" err="1">
                <a:latin typeface="Avenir Next LT Pro" panose="020B0504020202020204" pitchFamily="34" charset="0"/>
              </a:rPr>
              <a:t>N°</a:t>
            </a:r>
            <a:r>
              <a:rPr lang="es-MX" dirty="0">
                <a:latin typeface="Avenir Next LT Pro" panose="020B0504020202020204" pitchFamily="34" charset="0"/>
              </a:rPr>
              <a:t> Hexadecimal</a:t>
            </a:r>
          </a:p>
          <a:p>
            <a:r>
              <a:rPr lang="es-MX" sz="1800" dirty="0">
                <a:solidFill>
                  <a:schemeClr val="tx1">
                    <a:lumMod val="10000"/>
                  </a:schemeClr>
                </a:solidFill>
                <a:latin typeface="Avenir Next LT Pro" panose="020B0504020202020204" pitchFamily="34" charset="0"/>
              </a:rPr>
              <a:t>= 15 E </a:t>
            </a:r>
            <a:r>
              <a:rPr lang="es-MX" sz="1800" b="0" i="0" baseline="-25000" dirty="0">
                <a:solidFill>
                  <a:schemeClr val="tx1">
                    <a:lumMod val="10000"/>
                  </a:schemeClr>
                </a:solidFill>
                <a:effectLst/>
                <a:latin typeface="Avenir Next LT Pro" panose="020B0504020202020204" pitchFamily="34" charset="0"/>
              </a:rPr>
              <a:t>(16)</a:t>
            </a:r>
            <a:r>
              <a:rPr lang="es-MX" sz="1800" b="0" i="0" dirty="0">
                <a:solidFill>
                  <a:schemeClr val="tx1">
                    <a:lumMod val="10000"/>
                  </a:schemeClr>
                </a:solidFill>
                <a:effectLst/>
                <a:latin typeface="Avenir Next LT Pro" panose="020B0504020202020204" pitchFamily="34" charset="0"/>
              </a:rPr>
              <a:t> </a:t>
            </a:r>
            <a:endParaRPr lang="es-MX" sz="1800" dirty="0">
              <a:solidFill>
                <a:schemeClr val="tx1">
                  <a:lumMod val="10000"/>
                </a:schemeClr>
              </a:solidFill>
              <a:latin typeface="Avenir Next LT Pro" panose="020B0504020202020204" pitchFamily="34" charset="0"/>
            </a:endParaRPr>
          </a:p>
        </p:txBody>
      </p:sp>
      <p:sp>
        <p:nvSpPr>
          <p:cNvPr id="10" name="CuadroTexto 9">
            <a:extLst>
              <a:ext uri="{FF2B5EF4-FFF2-40B4-BE49-F238E27FC236}">
                <a16:creationId xmlns:a16="http://schemas.microsoft.com/office/drawing/2014/main" id="{15D5BF9E-9398-4E8B-BDCB-7C6147A14C83}"/>
              </a:ext>
            </a:extLst>
          </p:cNvPr>
          <p:cNvSpPr txBox="1"/>
          <p:nvPr/>
        </p:nvSpPr>
        <p:spPr>
          <a:xfrm>
            <a:off x="1093813" y="3201710"/>
            <a:ext cx="1388126" cy="1200329"/>
          </a:xfrm>
          <a:prstGeom prst="rect">
            <a:avLst/>
          </a:prstGeom>
          <a:noFill/>
        </p:spPr>
        <p:txBody>
          <a:bodyPr wrap="square" rtlCol="0">
            <a:spAutoFit/>
          </a:bodyPr>
          <a:lstStyle/>
          <a:p>
            <a:r>
              <a:rPr lang="es-MX" sz="1800" dirty="0">
                <a:latin typeface="Avenir Next LT Pro" panose="020B0504020202020204" pitchFamily="34" charset="0"/>
              </a:rPr>
              <a:t>       21</a:t>
            </a:r>
          </a:p>
          <a:p>
            <a:r>
              <a:rPr lang="es-MX" sz="1800" dirty="0">
                <a:latin typeface="Avenir Next LT Pro" panose="020B0504020202020204" pitchFamily="34" charset="0"/>
              </a:rPr>
              <a:t>16 350</a:t>
            </a:r>
          </a:p>
          <a:p>
            <a:r>
              <a:rPr lang="es-MX" sz="1800" dirty="0">
                <a:latin typeface="Avenir Next LT Pro" panose="020B0504020202020204" pitchFamily="34" charset="0"/>
              </a:rPr>
              <a:t>       30</a:t>
            </a:r>
          </a:p>
          <a:p>
            <a:r>
              <a:rPr lang="es-MX" sz="1800" dirty="0">
                <a:latin typeface="Avenir Next LT Pro" panose="020B0504020202020204" pitchFamily="34" charset="0"/>
              </a:rPr>
              <a:t>       14</a:t>
            </a:r>
          </a:p>
        </p:txBody>
      </p:sp>
      <p:cxnSp>
        <p:nvCxnSpPr>
          <p:cNvPr id="19" name="Conector: angular 18">
            <a:extLst>
              <a:ext uri="{FF2B5EF4-FFF2-40B4-BE49-F238E27FC236}">
                <a16:creationId xmlns:a16="http://schemas.microsoft.com/office/drawing/2014/main" id="{45490D5C-47EE-4E60-9613-182107A7C612}"/>
              </a:ext>
            </a:extLst>
          </p:cNvPr>
          <p:cNvCxnSpPr>
            <a:cxnSpLocks/>
          </p:cNvCxnSpPr>
          <p:nvPr/>
        </p:nvCxnSpPr>
        <p:spPr>
          <a:xfrm rot="5400000">
            <a:off x="1485638" y="3549247"/>
            <a:ext cx="408940" cy="411480"/>
          </a:xfrm>
          <a:prstGeom prst="bentConnector3">
            <a:avLst>
              <a:gd name="adj1" fmla="val 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49C17EF-5C50-4DFA-B088-F3EF9D93D4D1}"/>
              </a:ext>
            </a:extLst>
          </p:cNvPr>
          <p:cNvSpPr txBox="1"/>
          <p:nvPr/>
        </p:nvSpPr>
        <p:spPr>
          <a:xfrm>
            <a:off x="2310417" y="3478708"/>
            <a:ext cx="1388126" cy="646331"/>
          </a:xfrm>
          <a:prstGeom prst="rect">
            <a:avLst/>
          </a:prstGeom>
          <a:noFill/>
        </p:spPr>
        <p:txBody>
          <a:bodyPr wrap="square" rtlCol="0">
            <a:spAutoFit/>
          </a:bodyPr>
          <a:lstStyle/>
          <a:p>
            <a:r>
              <a:rPr lang="es-MX" sz="1800" dirty="0">
                <a:latin typeface="Avenir Next LT Pro" panose="020B0504020202020204" pitchFamily="34" charset="0"/>
              </a:rPr>
              <a:t>16 21</a:t>
            </a:r>
          </a:p>
          <a:p>
            <a:r>
              <a:rPr lang="es-MX" sz="1800" dirty="0">
                <a:latin typeface="Avenir Next LT Pro" panose="020B0504020202020204" pitchFamily="34" charset="0"/>
              </a:rPr>
              <a:t>       5</a:t>
            </a:r>
          </a:p>
        </p:txBody>
      </p:sp>
      <p:cxnSp>
        <p:nvCxnSpPr>
          <p:cNvPr id="22" name="Conector: angular 21">
            <a:extLst>
              <a:ext uri="{FF2B5EF4-FFF2-40B4-BE49-F238E27FC236}">
                <a16:creationId xmlns:a16="http://schemas.microsoft.com/office/drawing/2014/main" id="{D3785833-596A-415A-AC3A-88C1700C6AFB}"/>
              </a:ext>
            </a:extLst>
          </p:cNvPr>
          <p:cNvCxnSpPr>
            <a:cxnSpLocks/>
          </p:cNvCxnSpPr>
          <p:nvPr/>
        </p:nvCxnSpPr>
        <p:spPr>
          <a:xfrm rot="5400000">
            <a:off x="2702242" y="3517776"/>
            <a:ext cx="408940" cy="411480"/>
          </a:xfrm>
          <a:prstGeom prst="bentConnector3">
            <a:avLst>
              <a:gd name="adj1" fmla="val 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FB2D727F-888F-4410-A49F-5488C40EE01E}"/>
              </a:ext>
            </a:extLst>
          </p:cNvPr>
          <p:cNvCxnSpPr>
            <a:cxnSpLocks/>
          </p:cNvCxnSpPr>
          <p:nvPr/>
        </p:nvCxnSpPr>
        <p:spPr>
          <a:xfrm flipV="1">
            <a:off x="5376429" y="3801873"/>
            <a:ext cx="914732"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oogle Shape;6153;p62">
            <a:extLst>
              <a:ext uri="{FF2B5EF4-FFF2-40B4-BE49-F238E27FC236}">
                <a16:creationId xmlns:a16="http://schemas.microsoft.com/office/drawing/2014/main" id="{D9838F8B-17C7-4B8F-88F7-044CF15A2A00}"/>
              </a:ext>
            </a:extLst>
          </p:cNvPr>
          <p:cNvGrpSpPr/>
          <p:nvPr/>
        </p:nvGrpSpPr>
        <p:grpSpPr>
          <a:xfrm>
            <a:off x="7576279" y="2571750"/>
            <a:ext cx="847797" cy="774919"/>
            <a:chOff x="3141550" y="1471138"/>
            <a:chExt cx="1227950" cy="1368875"/>
          </a:xfrm>
        </p:grpSpPr>
        <p:sp>
          <p:nvSpPr>
            <p:cNvPr id="27" name="Google Shape;6154;p62">
              <a:extLst>
                <a:ext uri="{FF2B5EF4-FFF2-40B4-BE49-F238E27FC236}">
                  <a16:creationId xmlns:a16="http://schemas.microsoft.com/office/drawing/2014/main" id="{09DE095B-9ABB-4286-8159-B9E40E9A2311}"/>
                </a:ext>
              </a:extLst>
            </p:cNvPr>
            <p:cNvSpPr/>
            <p:nvPr/>
          </p:nvSpPr>
          <p:spPr>
            <a:xfrm>
              <a:off x="3478350" y="2673513"/>
              <a:ext cx="101225" cy="166500"/>
            </a:xfrm>
            <a:custGeom>
              <a:avLst/>
              <a:gdLst/>
              <a:ahLst/>
              <a:cxnLst/>
              <a:rect l="l" t="t" r="r" b="b"/>
              <a:pathLst>
                <a:path w="4049" h="6660" extrusionOk="0">
                  <a:moveTo>
                    <a:pt x="2523" y="0"/>
                  </a:moveTo>
                  <a:cubicBezTo>
                    <a:pt x="2523" y="0"/>
                    <a:pt x="3069" y="4976"/>
                    <a:pt x="2498" y="5243"/>
                  </a:cubicBezTo>
                  <a:cubicBezTo>
                    <a:pt x="1930" y="5511"/>
                    <a:pt x="131" y="5590"/>
                    <a:pt x="65" y="6125"/>
                  </a:cubicBezTo>
                  <a:cubicBezTo>
                    <a:pt x="0" y="6660"/>
                    <a:pt x="4049" y="6115"/>
                    <a:pt x="4049" y="6115"/>
                  </a:cubicBezTo>
                  <a:lnTo>
                    <a:pt x="4049" y="84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55;p62">
              <a:extLst>
                <a:ext uri="{FF2B5EF4-FFF2-40B4-BE49-F238E27FC236}">
                  <a16:creationId xmlns:a16="http://schemas.microsoft.com/office/drawing/2014/main" id="{E397E620-FB4B-42C5-9CBA-BC50894FD3B1}"/>
                </a:ext>
              </a:extLst>
            </p:cNvPr>
            <p:cNvSpPr/>
            <p:nvPr/>
          </p:nvSpPr>
          <p:spPr>
            <a:xfrm>
              <a:off x="3799625" y="2673513"/>
              <a:ext cx="97800" cy="166500"/>
            </a:xfrm>
            <a:custGeom>
              <a:avLst/>
              <a:gdLst/>
              <a:ahLst/>
              <a:cxnLst/>
              <a:rect l="l" t="t" r="r" b="b"/>
              <a:pathLst>
                <a:path w="3912" h="6660" extrusionOk="0">
                  <a:moveTo>
                    <a:pt x="1343" y="0"/>
                  </a:moveTo>
                  <a:cubicBezTo>
                    <a:pt x="1343" y="0"/>
                    <a:pt x="704" y="4976"/>
                    <a:pt x="1274" y="5243"/>
                  </a:cubicBezTo>
                  <a:cubicBezTo>
                    <a:pt x="1844" y="5511"/>
                    <a:pt x="3779" y="5590"/>
                    <a:pt x="3845" y="6125"/>
                  </a:cubicBezTo>
                  <a:cubicBezTo>
                    <a:pt x="3911" y="6660"/>
                    <a:pt x="1" y="6115"/>
                    <a:pt x="1" y="6115"/>
                  </a:cubicBezTo>
                  <a:lnTo>
                    <a:pt x="1" y="84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56;p62">
              <a:extLst>
                <a:ext uri="{FF2B5EF4-FFF2-40B4-BE49-F238E27FC236}">
                  <a16:creationId xmlns:a16="http://schemas.microsoft.com/office/drawing/2014/main" id="{210EF5B9-981B-41B3-B639-BEA08CDDAE35}"/>
                </a:ext>
              </a:extLst>
            </p:cNvPr>
            <p:cNvSpPr/>
            <p:nvPr/>
          </p:nvSpPr>
          <p:spPr>
            <a:xfrm>
              <a:off x="4008350" y="2203188"/>
              <a:ext cx="361150" cy="402775"/>
            </a:xfrm>
            <a:custGeom>
              <a:avLst/>
              <a:gdLst/>
              <a:ahLst/>
              <a:cxnLst/>
              <a:rect l="l" t="t" r="r" b="b"/>
              <a:pathLst>
                <a:path w="14446" h="16111" extrusionOk="0">
                  <a:moveTo>
                    <a:pt x="555" y="13641"/>
                  </a:moveTo>
                  <a:cubicBezTo>
                    <a:pt x="555" y="13641"/>
                    <a:pt x="3381" y="13018"/>
                    <a:pt x="5556" y="10962"/>
                  </a:cubicBezTo>
                  <a:cubicBezTo>
                    <a:pt x="7732" y="8906"/>
                    <a:pt x="9260" y="5421"/>
                    <a:pt x="9626" y="4583"/>
                  </a:cubicBezTo>
                  <a:cubicBezTo>
                    <a:pt x="10358" y="2905"/>
                    <a:pt x="9020" y="1627"/>
                    <a:pt x="9515" y="1229"/>
                  </a:cubicBezTo>
                  <a:cubicBezTo>
                    <a:pt x="10014" y="828"/>
                    <a:pt x="10920" y="2155"/>
                    <a:pt x="10920" y="2155"/>
                  </a:cubicBezTo>
                  <a:cubicBezTo>
                    <a:pt x="10920" y="2155"/>
                    <a:pt x="11291" y="286"/>
                    <a:pt x="11906" y="124"/>
                  </a:cubicBezTo>
                  <a:cubicBezTo>
                    <a:pt x="12369" y="1"/>
                    <a:pt x="11908" y="2436"/>
                    <a:pt x="11908" y="2436"/>
                  </a:cubicBezTo>
                  <a:cubicBezTo>
                    <a:pt x="11908" y="2436"/>
                    <a:pt x="13974" y="1090"/>
                    <a:pt x="14209" y="1601"/>
                  </a:cubicBezTo>
                  <a:cubicBezTo>
                    <a:pt x="14446" y="2112"/>
                    <a:pt x="12690" y="3390"/>
                    <a:pt x="12690" y="3390"/>
                  </a:cubicBezTo>
                  <a:cubicBezTo>
                    <a:pt x="12690" y="3390"/>
                    <a:pt x="13891" y="3844"/>
                    <a:pt x="13862" y="4300"/>
                  </a:cubicBezTo>
                  <a:cubicBezTo>
                    <a:pt x="13832" y="4772"/>
                    <a:pt x="11966" y="4321"/>
                    <a:pt x="11091" y="5442"/>
                  </a:cubicBezTo>
                  <a:cubicBezTo>
                    <a:pt x="10689" y="5956"/>
                    <a:pt x="9116" y="10071"/>
                    <a:pt x="6671" y="12396"/>
                  </a:cubicBezTo>
                  <a:cubicBezTo>
                    <a:pt x="3785" y="15141"/>
                    <a:pt x="1" y="16110"/>
                    <a:pt x="1" y="161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57;p62">
              <a:extLst>
                <a:ext uri="{FF2B5EF4-FFF2-40B4-BE49-F238E27FC236}">
                  <a16:creationId xmlns:a16="http://schemas.microsoft.com/office/drawing/2014/main" id="{AD5888EC-68F6-4E95-AF08-39C266A36F74}"/>
                </a:ext>
              </a:extLst>
            </p:cNvPr>
            <p:cNvSpPr/>
            <p:nvPr/>
          </p:nvSpPr>
          <p:spPr>
            <a:xfrm>
              <a:off x="3141550" y="2166813"/>
              <a:ext cx="361150" cy="402750"/>
            </a:xfrm>
            <a:custGeom>
              <a:avLst/>
              <a:gdLst/>
              <a:ahLst/>
              <a:cxnLst/>
              <a:rect l="l" t="t" r="r" b="b"/>
              <a:pathLst>
                <a:path w="14446" h="16110" extrusionOk="0">
                  <a:moveTo>
                    <a:pt x="13892" y="13641"/>
                  </a:moveTo>
                  <a:cubicBezTo>
                    <a:pt x="13892" y="13641"/>
                    <a:pt x="11066" y="13017"/>
                    <a:pt x="8891" y="10961"/>
                  </a:cubicBezTo>
                  <a:cubicBezTo>
                    <a:pt x="6716" y="8905"/>
                    <a:pt x="5187" y="5421"/>
                    <a:pt x="4821" y="4583"/>
                  </a:cubicBezTo>
                  <a:cubicBezTo>
                    <a:pt x="4089" y="2905"/>
                    <a:pt x="5426" y="1626"/>
                    <a:pt x="4932" y="1229"/>
                  </a:cubicBezTo>
                  <a:cubicBezTo>
                    <a:pt x="4432" y="828"/>
                    <a:pt x="3526" y="2155"/>
                    <a:pt x="3526" y="2155"/>
                  </a:cubicBezTo>
                  <a:cubicBezTo>
                    <a:pt x="3526" y="2155"/>
                    <a:pt x="3156" y="285"/>
                    <a:pt x="2542" y="123"/>
                  </a:cubicBezTo>
                  <a:cubicBezTo>
                    <a:pt x="2077" y="1"/>
                    <a:pt x="2538" y="2435"/>
                    <a:pt x="2538" y="2435"/>
                  </a:cubicBezTo>
                  <a:cubicBezTo>
                    <a:pt x="2538" y="2435"/>
                    <a:pt x="472" y="1090"/>
                    <a:pt x="237" y="1601"/>
                  </a:cubicBezTo>
                  <a:cubicBezTo>
                    <a:pt x="1" y="2111"/>
                    <a:pt x="1757" y="3390"/>
                    <a:pt x="1757" y="3390"/>
                  </a:cubicBezTo>
                  <a:cubicBezTo>
                    <a:pt x="1757" y="3390"/>
                    <a:pt x="555" y="3844"/>
                    <a:pt x="584" y="4300"/>
                  </a:cubicBezTo>
                  <a:cubicBezTo>
                    <a:pt x="614" y="4772"/>
                    <a:pt x="2479" y="4321"/>
                    <a:pt x="3354" y="5442"/>
                  </a:cubicBezTo>
                  <a:cubicBezTo>
                    <a:pt x="3756" y="5955"/>
                    <a:pt x="5329" y="10071"/>
                    <a:pt x="7774" y="12396"/>
                  </a:cubicBezTo>
                  <a:cubicBezTo>
                    <a:pt x="10660" y="15140"/>
                    <a:pt x="14445" y="16110"/>
                    <a:pt x="14445" y="161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58;p62">
              <a:extLst>
                <a:ext uri="{FF2B5EF4-FFF2-40B4-BE49-F238E27FC236}">
                  <a16:creationId xmlns:a16="http://schemas.microsoft.com/office/drawing/2014/main" id="{C3C82B24-E06C-4E7B-9B51-35082CCC405B}"/>
                </a:ext>
              </a:extLst>
            </p:cNvPr>
            <p:cNvSpPr/>
            <p:nvPr/>
          </p:nvSpPr>
          <p:spPr>
            <a:xfrm>
              <a:off x="4008375" y="2376488"/>
              <a:ext cx="258050" cy="229500"/>
            </a:xfrm>
            <a:custGeom>
              <a:avLst/>
              <a:gdLst/>
              <a:ahLst/>
              <a:cxnLst/>
              <a:rect l="l" t="t" r="r" b="b"/>
              <a:pathLst>
                <a:path w="10322" h="9180" extrusionOk="0">
                  <a:moveTo>
                    <a:pt x="8166" y="561"/>
                  </a:moveTo>
                  <a:cubicBezTo>
                    <a:pt x="7479" y="1750"/>
                    <a:pt x="6591" y="3051"/>
                    <a:pt x="5555" y="4031"/>
                  </a:cubicBezTo>
                  <a:cubicBezTo>
                    <a:pt x="3379" y="6086"/>
                    <a:pt x="554" y="6710"/>
                    <a:pt x="554" y="6710"/>
                  </a:cubicBezTo>
                  <a:lnTo>
                    <a:pt x="1" y="9179"/>
                  </a:lnTo>
                  <a:cubicBezTo>
                    <a:pt x="1" y="9179"/>
                    <a:pt x="3787" y="8210"/>
                    <a:pt x="6671" y="5465"/>
                  </a:cubicBezTo>
                  <a:cubicBezTo>
                    <a:pt x="8311" y="3906"/>
                    <a:pt x="9557" y="1543"/>
                    <a:pt x="10322" y="0"/>
                  </a:cubicBezTo>
                  <a:cubicBezTo>
                    <a:pt x="9630" y="247"/>
                    <a:pt x="8912" y="437"/>
                    <a:pt x="8166" y="5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9;p62">
              <a:extLst>
                <a:ext uri="{FF2B5EF4-FFF2-40B4-BE49-F238E27FC236}">
                  <a16:creationId xmlns:a16="http://schemas.microsoft.com/office/drawing/2014/main" id="{7319B083-9AA4-463B-90F5-53E191172579}"/>
                </a:ext>
              </a:extLst>
            </p:cNvPr>
            <p:cNvSpPr/>
            <p:nvPr/>
          </p:nvSpPr>
          <p:spPr>
            <a:xfrm>
              <a:off x="3284675" y="2328863"/>
              <a:ext cx="218025" cy="240650"/>
            </a:xfrm>
            <a:custGeom>
              <a:avLst/>
              <a:gdLst/>
              <a:ahLst/>
              <a:cxnLst/>
              <a:rect l="l" t="t" r="r" b="b"/>
              <a:pathLst>
                <a:path w="8721" h="9626" extrusionOk="0">
                  <a:moveTo>
                    <a:pt x="8167" y="7159"/>
                  </a:moveTo>
                  <a:cubicBezTo>
                    <a:pt x="8167" y="7159"/>
                    <a:pt x="5341" y="6535"/>
                    <a:pt x="3166" y="4479"/>
                  </a:cubicBezTo>
                  <a:cubicBezTo>
                    <a:pt x="1823" y="3211"/>
                    <a:pt x="729" y="1401"/>
                    <a:pt x="1" y="0"/>
                  </a:cubicBezTo>
                  <a:cubicBezTo>
                    <a:pt x="65" y="1215"/>
                    <a:pt x="133" y="2431"/>
                    <a:pt x="203" y="3645"/>
                  </a:cubicBezTo>
                  <a:cubicBezTo>
                    <a:pt x="746" y="4462"/>
                    <a:pt x="1363" y="5258"/>
                    <a:pt x="2049" y="5912"/>
                  </a:cubicBezTo>
                  <a:cubicBezTo>
                    <a:pt x="4935" y="8657"/>
                    <a:pt x="8720" y="9626"/>
                    <a:pt x="8720" y="962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0;p62">
              <a:extLst>
                <a:ext uri="{FF2B5EF4-FFF2-40B4-BE49-F238E27FC236}">
                  <a16:creationId xmlns:a16="http://schemas.microsoft.com/office/drawing/2014/main" id="{408D956D-4038-4E5A-BF43-A55455105030}"/>
                </a:ext>
              </a:extLst>
            </p:cNvPr>
            <p:cNvSpPr/>
            <p:nvPr/>
          </p:nvSpPr>
          <p:spPr>
            <a:xfrm>
              <a:off x="3294775" y="1471138"/>
              <a:ext cx="928650" cy="1281000"/>
            </a:xfrm>
            <a:custGeom>
              <a:avLst/>
              <a:gdLst/>
              <a:ahLst/>
              <a:cxnLst/>
              <a:rect l="l" t="t" r="r" b="b"/>
              <a:pathLst>
                <a:path w="37146" h="51240" extrusionOk="0">
                  <a:moveTo>
                    <a:pt x="28015" y="25511"/>
                  </a:moveTo>
                  <a:cubicBezTo>
                    <a:pt x="33576" y="27989"/>
                    <a:pt x="35737" y="32369"/>
                    <a:pt x="34883" y="38185"/>
                  </a:cubicBezTo>
                  <a:cubicBezTo>
                    <a:pt x="33995" y="44237"/>
                    <a:pt x="29839" y="48093"/>
                    <a:pt x="24349" y="49586"/>
                  </a:cubicBezTo>
                  <a:cubicBezTo>
                    <a:pt x="18261" y="51240"/>
                    <a:pt x="11256" y="50425"/>
                    <a:pt x="5339" y="48095"/>
                  </a:cubicBezTo>
                  <a:cubicBezTo>
                    <a:pt x="144" y="46048"/>
                    <a:pt x="199" y="41259"/>
                    <a:pt x="3550" y="37498"/>
                  </a:cubicBezTo>
                  <a:cubicBezTo>
                    <a:pt x="6226" y="34494"/>
                    <a:pt x="18180" y="45164"/>
                    <a:pt x="21256" y="36406"/>
                  </a:cubicBezTo>
                  <a:cubicBezTo>
                    <a:pt x="22048" y="31075"/>
                    <a:pt x="11969" y="31676"/>
                    <a:pt x="9709" y="31375"/>
                  </a:cubicBezTo>
                  <a:cubicBezTo>
                    <a:pt x="5952" y="30997"/>
                    <a:pt x="4369" y="20897"/>
                    <a:pt x="10598" y="20897"/>
                  </a:cubicBezTo>
                  <a:cubicBezTo>
                    <a:pt x="11996" y="20897"/>
                    <a:pt x="20624" y="20447"/>
                    <a:pt x="20704" y="16391"/>
                  </a:cubicBezTo>
                  <a:cubicBezTo>
                    <a:pt x="20860" y="8578"/>
                    <a:pt x="10631" y="12968"/>
                    <a:pt x="6776" y="14522"/>
                  </a:cubicBezTo>
                  <a:cubicBezTo>
                    <a:pt x="1" y="15715"/>
                    <a:pt x="1" y="6669"/>
                    <a:pt x="4530" y="4524"/>
                  </a:cubicBezTo>
                  <a:cubicBezTo>
                    <a:pt x="14088" y="1"/>
                    <a:pt x="22167" y="137"/>
                    <a:pt x="29121" y="5159"/>
                  </a:cubicBezTo>
                  <a:cubicBezTo>
                    <a:pt x="35063" y="9452"/>
                    <a:pt x="37145" y="19976"/>
                    <a:pt x="28015" y="255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61;p62">
              <a:extLst>
                <a:ext uri="{FF2B5EF4-FFF2-40B4-BE49-F238E27FC236}">
                  <a16:creationId xmlns:a16="http://schemas.microsoft.com/office/drawing/2014/main" id="{F9D4EF4E-E9FF-4B35-B9BE-FF9F4A06FDB0}"/>
                </a:ext>
              </a:extLst>
            </p:cNvPr>
            <p:cNvSpPr/>
            <p:nvPr/>
          </p:nvSpPr>
          <p:spPr>
            <a:xfrm>
              <a:off x="3473150" y="2056863"/>
              <a:ext cx="181575" cy="160875"/>
            </a:xfrm>
            <a:custGeom>
              <a:avLst/>
              <a:gdLst/>
              <a:ahLst/>
              <a:cxnLst/>
              <a:rect l="l" t="t" r="r" b="b"/>
              <a:pathLst>
                <a:path w="7263" h="6435" extrusionOk="0">
                  <a:moveTo>
                    <a:pt x="1284" y="2771"/>
                  </a:moveTo>
                  <a:cubicBezTo>
                    <a:pt x="0" y="6434"/>
                    <a:pt x="6588" y="6035"/>
                    <a:pt x="6867" y="4210"/>
                  </a:cubicBezTo>
                  <a:cubicBezTo>
                    <a:pt x="7262" y="1618"/>
                    <a:pt x="2256" y="1"/>
                    <a:pt x="1284" y="277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62;p62">
              <a:extLst>
                <a:ext uri="{FF2B5EF4-FFF2-40B4-BE49-F238E27FC236}">
                  <a16:creationId xmlns:a16="http://schemas.microsoft.com/office/drawing/2014/main" id="{A6FAFF59-9A01-4210-BADB-FE57B4E4E1B0}"/>
                </a:ext>
              </a:extLst>
            </p:cNvPr>
            <p:cNvSpPr/>
            <p:nvPr/>
          </p:nvSpPr>
          <p:spPr>
            <a:xfrm>
              <a:off x="3838000" y="2070288"/>
              <a:ext cx="142450" cy="131175"/>
            </a:xfrm>
            <a:custGeom>
              <a:avLst/>
              <a:gdLst/>
              <a:ahLst/>
              <a:cxnLst/>
              <a:rect l="l" t="t" r="r" b="b"/>
              <a:pathLst>
                <a:path w="5698" h="5247" extrusionOk="0">
                  <a:moveTo>
                    <a:pt x="4" y="2397"/>
                  </a:moveTo>
                  <a:cubicBezTo>
                    <a:pt x="1" y="5247"/>
                    <a:pt x="5680" y="4923"/>
                    <a:pt x="5689" y="2282"/>
                  </a:cubicBezTo>
                  <a:cubicBezTo>
                    <a:pt x="5698" y="1"/>
                    <a:pt x="6" y="111"/>
                    <a:pt x="4" y="2397"/>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63;p62">
              <a:extLst>
                <a:ext uri="{FF2B5EF4-FFF2-40B4-BE49-F238E27FC236}">
                  <a16:creationId xmlns:a16="http://schemas.microsoft.com/office/drawing/2014/main" id="{A3896D2A-017B-40D4-9A4F-EDE084C3BE1F}"/>
                </a:ext>
              </a:extLst>
            </p:cNvPr>
            <p:cNvSpPr/>
            <p:nvPr/>
          </p:nvSpPr>
          <p:spPr>
            <a:xfrm>
              <a:off x="4005875" y="1607538"/>
              <a:ext cx="210800" cy="494425"/>
            </a:xfrm>
            <a:custGeom>
              <a:avLst/>
              <a:gdLst/>
              <a:ahLst/>
              <a:cxnLst/>
              <a:rect l="l" t="t" r="r" b="b"/>
              <a:pathLst>
                <a:path w="8432" h="19777" extrusionOk="0">
                  <a:moveTo>
                    <a:pt x="1" y="19776"/>
                  </a:moveTo>
                  <a:cubicBezTo>
                    <a:pt x="8431" y="14301"/>
                    <a:pt x="6611" y="4388"/>
                    <a:pt x="1063" y="1"/>
                  </a:cubicBezTo>
                  <a:cubicBezTo>
                    <a:pt x="2911" y="6327"/>
                    <a:pt x="2333" y="13549"/>
                    <a:pt x="1" y="197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64;p62">
              <a:extLst>
                <a:ext uri="{FF2B5EF4-FFF2-40B4-BE49-F238E27FC236}">
                  <a16:creationId xmlns:a16="http://schemas.microsoft.com/office/drawing/2014/main" id="{BACF8664-A53D-4A73-B14F-714900B39D53}"/>
                </a:ext>
              </a:extLst>
            </p:cNvPr>
            <p:cNvSpPr/>
            <p:nvPr/>
          </p:nvSpPr>
          <p:spPr>
            <a:xfrm>
              <a:off x="3323025" y="2112138"/>
              <a:ext cx="864825" cy="639975"/>
            </a:xfrm>
            <a:custGeom>
              <a:avLst/>
              <a:gdLst/>
              <a:ahLst/>
              <a:cxnLst/>
              <a:rect l="l" t="t" r="r" b="b"/>
              <a:pathLst>
                <a:path w="34593" h="25599" extrusionOk="0">
                  <a:moveTo>
                    <a:pt x="27153" y="0"/>
                  </a:moveTo>
                  <a:cubicBezTo>
                    <a:pt x="27066" y="226"/>
                    <a:pt x="26979" y="453"/>
                    <a:pt x="26887" y="676"/>
                  </a:cubicBezTo>
                  <a:cubicBezTo>
                    <a:pt x="25347" y="4384"/>
                    <a:pt x="23054" y="7590"/>
                    <a:pt x="20165" y="10194"/>
                  </a:cubicBezTo>
                  <a:cubicBezTo>
                    <a:pt x="20165" y="10377"/>
                    <a:pt x="20156" y="10567"/>
                    <a:pt x="20127" y="10766"/>
                  </a:cubicBezTo>
                  <a:cubicBezTo>
                    <a:pt x="19036" y="13873"/>
                    <a:pt x="16827" y="14534"/>
                    <a:pt x="14311" y="14229"/>
                  </a:cubicBezTo>
                  <a:cubicBezTo>
                    <a:pt x="14245" y="14262"/>
                    <a:pt x="14182" y="14299"/>
                    <a:pt x="14115" y="14333"/>
                  </a:cubicBezTo>
                  <a:cubicBezTo>
                    <a:pt x="9840" y="16501"/>
                    <a:pt x="4746" y="18018"/>
                    <a:pt x="85" y="16987"/>
                  </a:cubicBezTo>
                  <a:cubicBezTo>
                    <a:pt x="0" y="19234"/>
                    <a:pt x="1255" y="21288"/>
                    <a:pt x="4212" y="22453"/>
                  </a:cubicBezTo>
                  <a:cubicBezTo>
                    <a:pt x="10129" y="24784"/>
                    <a:pt x="17133" y="25599"/>
                    <a:pt x="23221" y="23944"/>
                  </a:cubicBezTo>
                  <a:cubicBezTo>
                    <a:pt x="28712" y="22452"/>
                    <a:pt x="32868" y="18596"/>
                    <a:pt x="33755" y="12544"/>
                  </a:cubicBezTo>
                  <a:cubicBezTo>
                    <a:pt x="34592" y="6826"/>
                    <a:pt x="32510" y="2501"/>
                    <a:pt x="27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165;p62">
              <a:extLst>
                <a:ext uri="{FF2B5EF4-FFF2-40B4-BE49-F238E27FC236}">
                  <a16:creationId xmlns:a16="http://schemas.microsoft.com/office/drawing/2014/main" id="{793341B9-5D87-466C-8C1B-B7812B64438F}"/>
                </a:ext>
              </a:extLst>
            </p:cNvPr>
            <p:cNvSpPr/>
            <p:nvPr/>
          </p:nvSpPr>
          <p:spPr>
            <a:xfrm>
              <a:off x="3701325" y="2146013"/>
              <a:ext cx="83875" cy="47700"/>
            </a:xfrm>
            <a:custGeom>
              <a:avLst/>
              <a:gdLst/>
              <a:ahLst/>
              <a:cxnLst/>
              <a:rect l="l" t="t" r="r" b="b"/>
              <a:pathLst>
                <a:path w="3355" h="1908" extrusionOk="0">
                  <a:moveTo>
                    <a:pt x="232" y="0"/>
                  </a:moveTo>
                  <a:cubicBezTo>
                    <a:pt x="104" y="0"/>
                    <a:pt x="1" y="103"/>
                    <a:pt x="1" y="231"/>
                  </a:cubicBezTo>
                  <a:cubicBezTo>
                    <a:pt x="1" y="1156"/>
                    <a:pt x="754" y="1907"/>
                    <a:pt x="1678" y="1907"/>
                  </a:cubicBezTo>
                  <a:cubicBezTo>
                    <a:pt x="2602" y="1907"/>
                    <a:pt x="3354" y="1156"/>
                    <a:pt x="3353" y="231"/>
                  </a:cubicBezTo>
                  <a:cubicBezTo>
                    <a:pt x="3353" y="103"/>
                    <a:pt x="3250" y="0"/>
                    <a:pt x="3122" y="0"/>
                  </a:cubicBezTo>
                  <a:cubicBezTo>
                    <a:pt x="2993" y="0"/>
                    <a:pt x="2890" y="103"/>
                    <a:pt x="2890" y="231"/>
                  </a:cubicBezTo>
                  <a:cubicBezTo>
                    <a:pt x="2890" y="901"/>
                    <a:pt x="2345" y="1445"/>
                    <a:pt x="1676" y="1445"/>
                  </a:cubicBezTo>
                  <a:cubicBezTo>
                    <a:pt x="1009" y="1445"/>
                    <a:pt x="463" y="901"/>
                    <a:pt x="463" y="231"/>
                  </a:cubicBezTo>
                  <a:cubicBezTo>
                    <a:pt x="463" y="103"/>
                    <a:pt x="360" y="0"/>
                    <a:pt x="232"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66;p62">
              <a:extLst>
                <a:ext uri="{FF2B5EF4-FFF2-40B4-BE49-F238E27FC236}">
                  <a16:creationId xmlns:a16="http://schemas.microsoft.com/office/drawing/2014/main" id="{8CFB777F-F476-4FF6-960C-2F8588CCE593}"/>
                </a:ext>
              </a:extLst>
            </p:cNvPr>
            <p:cNvSpPr/>
            <p:nvPr/>
          </p:nvSpPr>
          <p:spPr>
            <a:xfrm>
              <a:off x="3587550" y="2047063"/>
              <a:ext cx="86875" cy="86850"/>
            </a:xfrm>
            <a:custGeom>
              <a:avLst/>
              <a:gdLst/>
              <a:ahLst/>
              <a:cxnLst/>
              <a:rect l="l" t="t" r="r" b="b"/>
              <a:pathLst>
                <a:path w="3475" h="3474" extrusionOk="0">
                  <a:moveTo>
                    <a:pt x="3474" y="1737"/>
                  </a:moveTo>
                  <a:cubicBezTo>
                    <a:pt x="3474" y="2695"/>
                    <a:pt x="2696" y="3474"/>
                    <a:pt x="1737" y="3474"/>
                  </a:cubicBezTo>
                  <a:cubicBezTo>
                    <a:pt x="779" y="3474"/>
                    <a:pt x="1" y="2695"/>
                    <a:pt x="1" y="1737"/>
                  </a:cubicBezTo>
                  <a:cubicBezTo>
                    <a:pt x="1" y="778"/>
                    <a:pt x="779" y="1"/>
                    <a:pt x="1737" y="1"/>
                  </a:cubicBezTo>
                  <a:cubicBezTo>
                    <a:pt x="2697" y="1"/>
                    <a:pt x="3474" y="779"/>
                    <a:pt x="3474" y="1737"/>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167;p62">
              <a:extLst>
                <a:ext uri="{FF2B5EF4-FFF2-40B4-BE49-F238E27FC236}">
                  <a16:creationId xmlns:a16="http://schemas.microsoft.com/office/drawing/2014/main" id="{60AD0DFF-C80C-476C-9E80-121D34D3FD21}"/>
                </a:ext>
              </a:extLst>
            </p:cNvPr>
            <p:cNvSpPr/>
            <p:nvPr/>
          </p:nvSpPr>
          <p:spPr>
            <a:xfrm>
              <a:off x="3624025" y="2074488"/>
              <a:ext cx="31800" cy="31800"/>
            </a:xfrm>
            <a:custGeom>
              <a:avLst/>
              <a:gdLst/>
              <a:ahLst/>
              <a:cxnLst/>
              <a:rect l="l" t="t" r="r" b="b"/>
              <a:pathLst>
                <a:path w="1272" h="1272" extrusionOk="0">
                  <a:moveTo>
                    <a:pt x="1271" y="636"/>
                  </a:moveTo>
                  <a:cubicBezTo>
                    <a:pt x="1271" y="986"/>
                    <a:pt x="986" y="1272"/>
                    <a:pt x="635" y="1272"/>
                  </a:cubicBezTo>
                  <a:cubicBezTo>
                    <a:pt x="284" y="1272"/>
                    <a:pt x="0" y="986"/>
                    <a:pt x="0" y="636"/>
                  </a:cubicBezTo>
                  <a:cubicBezTo>
                    <a:pt x="0" y="285"/>
                    <a:pt x="285" y="1"/>
                    <a:pt x="635" y="1"/>
                  </a:cubicBezTo>
                  <a:cubicBezTo>
                    <a:pt x="986" y="1"/>
                    <a:pt x="1271" y="285"/>
                    <a:pt x="1271" y="6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68;p62">
              <a:extLst>
                <a:ext uri="{FF2B5EF4-FFF2-40B4-BE49-F238E27FC236}">
                  <a16:creationId xmlns:a16="http://schemas.microsoft.com/office/drawing/2014/main" id="{C0A7B24B-EC17-47B8-9A3F-051A31A2D91A}"/>
                </a:ext>
              </a:extLst>
            </p:cNvPr>
            <p:cNvSpPr/>
            <p:nvPr/>
          </p:nvSpPr>
          <p:spPr>
            <a:xfrm>
              <a:off x="3602450" y="2095288"/>
              <a:ext cx="10925" cy="10925"/>
            </a:xfrm>
            <a:custGeom>
              <a:avLst/>
              <a:gdLst/>
              <a:ahLst/>
              <a:cxnLst/>
              <a:rect l="l" t="t" r="r" b="b"/>
              <a:pathLst>
                <a:path w="437" h="437" extrusionOk="0">
                  <a:moveTo>
                    <a:pt x="436" y="219"/>
                  </a:moveTo>
                  <a:cubicBezTo>
                    <a:pt x="436" y="340"/>
                    <a:pt x="338" y="437"/>
                    <a:pt x="218" y="437"/>
                  </a:cubicBezTo>
                  <a:cubicBezTo>
                    <a:pt x="97" y="437"/>
                    <a:pt x="0" y="340"/>
                    <a:pt x="0" y="219"/>
                  </a:cubicBezTo>
                  <a:cubicBezTo>
                    <a:pt x="0" y="99"/>
                    <a:pt x="97" y="1"/>
                    <a:pt x="218" y="1"/>
                  </a:cubicBezTo>
                  <a:cubicBezTo>
                    <a:pt x="338" y="1"/>
                    <a:pt x="436" y="99"/>
                    <a:pt x="436" y="2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169;p62">
              <a:extLst>
                <a:ext uri="{FF2B5EF4-FFF2-40B4-BE49-F238E27FC236}">
                  <a16:creationId xmlns:a16="http://schemas.microsoft.com/office/drawing/2014/main" id="{E8262459-590B-4F33-9ED9-080ED6B34908}"/>
                </a:ext>
              </a:extLst>
            </p:cNvPr>
            <p:cNvSpPr/>
            <p:nvPr/>
          </p:nvSpPr>
          <p:spPr>
            <a:xfrm>
              <a:off x="3794225" y="2034113"/>
              <a:ext cx="103900" cy="60350"/>
            </a:xfrm>
            <a:custGeom>
              <a:avLst/>
              <a:gdLst/>
              <a:ahLst/>
              <a:cxnLst/>
              <a:rect l="l" t="t" r="r" b="b"/>
              <a:pathLst>
                <a:path w="4156" h="2414" extrusionOk="0">
                  <a:moveTo>
                    <a:pt x="2087" y="1"/>
                  </a:moveTo>
                  <a:cubicBezTo>
                    <a:pt x="2025" y="1"/>
                    <a:pt x="1964" y="26"/>
                    <a:pt x="1918" y="74"/>
                  </a:cubicBezTo>
                  <a:lnTo>
                    <a:pt x="82" y="2023"/>
                  </a:lnTo>
                  <a:cubicBezTo>
                    <a:pt x="18" y="2091"/>
                    <a:pt x="0" y="2188"/>
                    <a:pt x="37" y="2274"/>
                  </a:cubicBezTo>
                  <a:cubicBezTo>
                    <a:pt x="74" y="2359"/>
                    <a:pt x="157" y="2413"/>
                    <a:pt x="250" y="2413"/>
                  </a:cubicBezTo>
                  <a:lnTo>
                    <a:pt x="3923" y="2413"/>
                  </a:lnTo>
                  <a:cubicBezTo>
                    <a:pt x="4052" y="2413"/>
                    <a:pt x="4155" y="2311"/>
                    <a:pt x="4155" y="2181"/>
                  </a:cubicBezTo>
                  <a:cubicBezTo>
                    <a:pt x="4155" y="2052"/>
                    <a:pt x="4052" y="1950"/>
                    <a:pt x="3923" y="1950"/>
                  </a:cubicBezTo>
                  <a:lnTo>
                    <a:pt x="787" y="1950"/>
                  </a:lnTo>
                  <a:lnTo>
                    <a:pt x="2255" y="392"/>
                  </a:lnTo>
                  <a:cubicBezTo>
                    <a:pt x="2343" y="299"/>
                    <a:pt x="2337" y="152"/>
                    <a:pt x="2244" y="65"/>
                  </a:cubicBezTo>
                  <a:cubicBezTo>
                    <a:pt x="2201" y="22"/>
                    <a:pt x="2144" y="1"/>
                    <a:pt x="2087" y="1"/>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170;p62">
              <a:extLst>
                <a:ext uri="{FF2B5EF4-FFF2-40B4-BE49-F238E27FC236}">
                  <a16:creationId xmlns:a16="http://schemas.microsoft.com/office/drawing/2014/main" id="{65B25674-88B9-4E4F-9F00-7857FD0E183E}"/>
                </a:ext>
              </a:extLst>
            </p:cNvPr>
            <p:cNvSpPr/>
            <p:nvPr/>
          </p:nvSpPr>
          <p:spPr>
            <a:xfrm>
              <a:off x="3533275" y="1555913"/>
              <a:ext cx="430175" cy="94150"/>
            </a:xfrm>
            <a:custGeom>
              <a:avLst/>
              <a:gdLst/>
              <a:ahLst/>
              <a:cxnLst/>
              <a:rect l="l" t="t" r="r" b="b"/>
              <a:pathLst>
                <a:path w="17207" h="3766" extrusionOk="0">
                  <a:moveTo>
                    <a:pt x="8682" y="0"/>
                  </a:moveTo>
                  <a:cubicBezTo>
                    <a:pt x="6159" y="0"/>
                    <a:pt x="3558" y="315"/>
                    <a:pt x="1183" y="946"/>
                  </a:cubicBezTo>
                  <a:cubicBezTo>
                    <a:pt x="442" y="1143"/>
                    <a:pt x="0" y="1904"/>
                    <a:pt x="197" y="2646"/>
                  </a:cubicBezTo>
                  <a:cubicBezTo>
                    <a:pt x="363" y="3268"/>
                    <a:pt x="925" y="3679"/>
                    <a:pt x="1539" y="3679"/>
                  </a:cubicBezTo>
                  <a:cubicBezTo>
                    <a:pt x="1657" y="3679"/>
                    <a:pt x="1777" y="3663"/>
                    <a:pt x="1897" y="3632"/>
                  </a:cubicBezTo>
                  <a:cubicBezTo>
                    <a:pt x="4058" y="3057"/>
                    <a:pt x="6417" y="2770"/>
                    <a:pt x="8695" y="2770"/>
                  </a:cubicBezTo>
                  <a:cubicBezTo>
                    <a:pt x="11059" y="2770"/>
                    <a:pt x="13336" y="3079"/>
                    <a:pt x="15213" y="3696"/>
                  </a:cubicBezTo>
                  <a:cubicBezTo>
                    <a:pt x="15357" y="3743"/>
                    <a:pt x="15504" y="3765"/>
                    <a:pt x="15647" y="3765"/>
                  </a:cubicBezTo>
                  <a:cubicBezTo>
                    <a:pt x="16232" y="3765"/>
                    <a:pt x="16776" y="3394"/>
                    <a:pt x="16968" y="2810"/>
                  </a:cubicBezTo>
                  <a:cubicBezTo>
                    <a:pt x="17207" y="2081"/>
                    <a:pt x="16811" y="1296"/>
                    <a:pt x="16081" y="1056"/>
                  </a:cubicBezTo>
                  <a:cubicBezTo>
                    <a:pt x="13941" y="353"/>
                    <a:pt x="11355" y="0"/>
                    <a:pt x="8682"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171;p62">
              <a:extLst>
                <a:ext uri="{FF2B5EF4-FFF2-40B4-BE49-F238E27FC236}">
                  <a16:creationId xmlns:a16="http://schemas.microsoft.com/office/drawing/2014/main" id="{D6527BE2-73E9-47AD-8583-13A53B1A5882}"/>
                </a:ext>
              </a:extLst>
            </p:cNvPr>
            <p:cNvSpPr/>
            <p:nvPr/>
          </p:nvSpPr>
          <p:spPr>
            <a:xfrm>
              <a:off x="3365375" y="1600938"/>
              <a:ext cx="147525" cy="150500"/>
            </a:xfrm>
            <a:custGeom>
              <a:avLst/>
              <a:gdLst/>
              <a:ahLst/>
              <a:cxnLst/>
              <a:rect l="l" t="t" r="r" b="b"/>
              <a:pathLst>
                <a:path w="5901" h="6020" extrusionOk="0">
                  <a:moveTo>
                    <a:pt x="4384" y="1"/>
                  </a:moveTo>
                  <a:cubicBezTo>
                    <a:pt x="4289" y="1"/>
                    <a:pt x="4192" y="11"/>
                    <a:pt x="4096" y="31"/>
                  </a:cubicBezTo>
                  <a:cubicBezTo>
                    <a:pt x="2077" y="457"/>
                    <a:pt x="520" y="2167"/>
                    <a:pt x="132" y="4390"/>
                  </a:cubicBezTo>
                  <a:cubicBezTo>
                    <a:pt x="0" y="5146"/>
                    <a:pt x="505" y="5866"/>
                    <a:pt x="1262" y="5998"/>
                  </a:cubicBezTo>
                  <a:cubicBezTo>
                    <a:pt x="1342" y="6013"/>
                    <a:pt x="1423" y="6019"/>
                    <a:pt x="1502" y="6019"/>
                  </a:cubicBezTo>
                  <a:cubicBezTo>
                    <a:pt x="2164" y="6019"/>
                    <a:pt x="2751" y="5543"/>
                    <a:pt x="2870" y="4868"/>
                  </a:cubicBezTo>
                  <a:cubicBezTo>
                    <a:pt x="3016" y="4036"/>
                    <a:pt x="3574" y="2981"/>
                    <a:pt x="4668" y="2751"/>
                  </a:cubicBezTo>
                  <a:cubicBezTo>
                    <a:pt x="5419" y="2593"/>
                    <a:pt x="5900" y="1857"/>
                    <a:pt x="5741" y="1106"/>
                  </a:cubicBezTo>
                  <a:cubicBezTo>
                    <a:pt x="5604" y="451"/>
                    <a:pt x="5027" y="1"/>
                    <a:pt x="4384"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6097;p62">
            <a:extLst>
              <a:ext uri="{FF2B5EF4-FFF2-40B4-BE49-F238E27FC236}">
                <a16:creationId xmlns:a16="http://schemas.microsoft.com/office/drawing/2014/main" id="{346CC60B-088F-416A-B91D-D1FD61E073BA}"/>
              </a:ext>
            </a:extLst>
          </p:cNvPr>
          <p:cNvGrpSpPr/>
          <p:nvPr/>
        </p:nvGrpSpPr>
        <p:grpSpPr>
          <a:xfrm>
            <a:off x="6049375" y="4030241"/>
            <a:ext cx="833345" cy="912770"/>
            <a:chOff x="7377000" y="3363075"/>
            <a:chExt cx="1054600" cy="1240425"/>
          </a:xfrm>
        </p:grpSpPr>
        <p:sp>
          <p:nvSpPr>
            <p:cNvPr id="46" name="Google Shape;6098;p62">
              <a:extLst>
                <a:ext uri="{FF2B5EF4-FFF2-40B4-BE49-F238E27FC236}">
                  <a16:creationId xmlns:a16="http://schemas.microsoft.com/office/drawing/2014/main" id="{8F04468B-6F7A-462B-8A9B-8296DDDAE1B1}"/>
                </a:ext>
              </a:extLst>
            </p:cNvPr>
            <p:cNvSpPr/>
            <p:nvPr/>
          </p:nvSpPr>
          <p:spPr>
            <a:xfrm>
              <a:off x="7658150" y="4444550"/>
              <a:ext cx="93100" cy="158950"/>
            </a:xfrm>
            <a:custGeom>
              <a:avLst/>
              <a:gdLst/>
              <a:ahLst/>
              <a:cxnLst/>
              <a:rect l="l" t="t" r="r" b="b"/>
              <a:pathLst>
                <a:path w="3724" h="6358" extrusionOk="0">
                  <a:moveTo>
                    <a:pt x="2455" y="0"/>
                  </a:moveTo>
                  <a:cubicBezTo>
                    <a:pt x="2455" y="0"/>
                    <a:pt x="3074" y="4750"/>
                    <a:pt x="2530" y="5006"/>
                  </a:cubicBezTo>
                  <a:cubicBezTo>
                    <a:pt x="1988" y="5262"/>
                    <a:pt x="125" y="5335"/>
                    <a:pt x="64" y="5847"/>
                  </a:cubicBezTo>
                  <a:cubicBezTo>
                    <a:pt x="1" y="6357"/>
                    <a:pt x="3723" y="5836"/>
                    <a:pt x="3723" y="5836"/>
                  </a:cubicBezTo>
                  <a:lnTo>
                    <a:pt x="3723" y="8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99;p62">
              <a:extLst>
                <a:ext uri="{FF2B5EF4-FFF2-40B4-BE49-F238E27FC236}">
                  <a16:creationId xmlns:a16="http://schemas.microsoft.com/office/drawing/2014/main" id="{788A2221-2A68-44F5-945D-C93F5A8624C5}"/>
                </a:ext>
              </a:extLst>
            </p:cNvPr>
            <p:cNvSpPr/>
            <p:nvPr/>
          </p:nvSpPr>
          <p:spPr>
            <a:xfrm>
              <a:off x="8063925" y="4444550"/>
              <a:ext cx="91975" cy="158950"/>
            </a:xfrm>
            <a:custGeom>
              <a:avLst/>
              <a:gdLst/>
              <a:ahLst/>
              <a:cxnLst/>
              <a:rect l="l" t="t" r="r" b="b"/>
              <a:pathLst>
                <a:path w="3679" h="6358" extrusionOk="0">
                  <a:moveTo>
                    <a:pt x="1210" y="0"/>
                  </a:moveTo>
                  <a:cubicBezTo>
                    <a:pt x="1210" y="0"/>
                    <a:pt x="564" y="4750"/>
                    <a:pt x="1107" y="5006"/>
                  </a:cubicBezTo>
                  <a:cubicBezTo>
                    <a:pt x="1651" y="5262"/>
                    <a:pt x="3555" y="5335"/>
                    <a:pt x="3616" y="5847"/>
                  </a:cubicBezTo>
                  <a:cubicBezTo>
                    <a:pt x="3679" y="6357"/>
                    <a:pt x="0" y="5836"/>
                    <a:pt x="0" y="5836"/>
                  </a:cubicBezTo>
                  <a:lnTo>
                    <a:pt x="0" y="8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100;p62">
              <a:extLst>
                <a:ext uri="{FF2B5EF4-FFF2-40B4-BE49-F238E27FC236}">
                  <a16:creationId xmlns:a16="http://schemas.microsoft.com/office/drawing/2014/main" id="{87706556-B3A6-441F-A303-71906EBB185D}"/>
                </a:ext>
              </a:extLst>
            </p:cNvPr>
            <p:cNvSpPr/>
            <p:nvPr/>
          </p:nvSpPr>
          <p:spPr>
            <a:xfrm>
              <a:off x="7433900" y="3363075"/>
              <a:ext cx="942075" cy="1155075"/>
            </a:xfrm>
            <a:custGeom>
              <a:avLst/>
              <a:gdLst/>
              <a:ahLst/>
              <a:cxnLst/>
              <a:rect l="l" t="t" r="r" b="b"/>
              <a:pathLst>
                <a:path w="37683" h="46203" extrusionOk="0">
                  <a:moveTo>
                    <a:pt x="37683" y="22622"/>
                  </a:moveTo>
                  <a:cubicBezTo>
                    <a:pt x="37461" y="28904"/>
                    <a:pt x="36330" y="34860"/>
                    <a:pt x="31882" y="39571"/>
                  </a:cubicBezTo>
                  <a:cubicBezTo>
                    <a:pt x="26601" y="45163"/>
                    <a:pt x="19955" y="46203"/>
                    <a:pt x="12848" y="44157"/>
                  </a:cubicBezTo>
                  <a:cubicBezTo>
                    <a:pt x="5431" y="42021"/>
                    <a:pt x="1591" y="36364"/>
                    <a:pt x="643" y="29153"/>
                  </a:cubicBezTo>
                  <a:cubicBezTo>
                    <a:pt x="1" y="24276"/>
                    <a:pt x="52" y="19056"/>
                    <a:pt x="1076" y="14262"/>
                  </a:cubicBezTo>
                  <a:cubicBezTo>
                    <a:pt x="3051" y="5014"/>
                    <a:pt x="10130" y="0"/>
                    <a:pt x="19334" y="228"/>
                  </a:cubicBezTo>
                  <a:cubicBezTo>
                    <a:pt x="28146" y="447"/>
                    <a:pt x="34807" y="6174"/>
                    <a:pt x="36728" y="15334"/>
                  </a:cubicBezTo>
                  <a:cubicBezTo>
                    <a:pt x="37228" y="17724"/>
                    <a:pt x="37373" y="20191"/>
                    <a:pt x="37683" y="22622"/>
                  </a:cubicBezTo>
                  <a:close/>
                  <a:moveTo>
                    <a:pt x="13793" y="30267"/>
                  </a:moveTo>
                  <a:cubicBezTo>
                    <a:pt x="15211" y="33863"/>
                    <a:pt x="22113" y="34449"/>
                    <a:pt x="24111" y="30799"/>
                  </a:cubicBezTo>
                  <a:cubicBezTo>
                    <a:pt x="25750" y="27804"/>
                    <a:pt x="25469" y="22944"/>
                    <a:pt x="24813" y="18316"/>
                  </a:cubicBezTo>
                  <a:cubicBezTo>
                    <a:pt x="23831" y="11392"/>
                    <a:pt x="14430" y="12149"/>
                    <a:pt x="13387" y="18637"/>
                  </a:cubicBezTo>
                  <a:cubicBezTo>
                    <a:pt x="12911" y="21598"/>
                    <a:pt x="12653" y="27379"/>
                    <a:pt x="13793" y="30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101;p62">
              <a:extLst>
                <a:ext uri="{FF2B5EF4-FFF2-40B4-BE49-F238E27FC236}">
                  <a16:creationId xmlns:a16="http://schemas.microsoft.com/office/drawing/2014/main" id="{04B4FCF9-5921-4526-A64A-386BD960CFD8}"/>
                </a:ext>
              </a:extLst>
            </p:cNvPr>
            <p:cNvSpPr/>
            <p:nvPr/>
          </p:nvSpPr>
          <p:spPr>
            <a:xfrm>
              <a:off x="7982550" y="3540325"/>
              <a:ext cx="132950" cy="142875"/>
            </a:xfrm>
            <a:custGeom>
              <a:avLst/>
              <a:gdLst/>
              <a:ahLst/>
              <a:cxnLst/>
              <a:rect l="l" t="t" r="r" b="b"/>
              <a:pathLst>
                <a:path w="5318" h="5715" extrusionOk="0">
                  <a:moveTo>
                    <a:pt x="125" y="2704"/>
                  </a:moveTo>
                  <a:cubicBezTo>
                    <a:pt x="1" y="5715"/>
                    <a:pt x="5317" y="4821"/>
                    <a:pt x="5162" y="2624"/>
                  </a:cubicBezTo>
                  <a:cubicBezTo>
                    <a:pt x="5006" y="428"/>
                    <a:pt x="236" y="1"/>
                    <a:pt x="125" y="2704"/>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102;p62">
              <a:extLst>
                <a:ext uri="{FF2B5EF4-FFF2-40B4-BE49-F238E27FC236}">
                  <a16:creationId xmlns:a16="http://schemas.microsoft.com/office/drawing/2014/main" id="{8D0256A9-C324-4302-8AC4-D1A56646602B}"/>
                </a:ext>
              </a:extLst>
            </p:cNvPr>
            <p:cNvSpPr/>
            <p:nvPr/>
          </p:nvSpPr>
          <p:spPr>
            <a:xfrm>
              <a:off x="7692975" y="3540325"/>
              <a:ext cx="132950" cy="142875"/>
            </a:xfrm>
            <a:custGeom>
              <a:avLst/>
              <a:gdLst/>
              <a:ahLst/>
              <a:cxnLst/>
              <a:rect l="l" t="t" r="r" b="b"/>
              <a:pathLst>
                <a:path w="5318" h="5715" extrusionOk="0">
                  <a:moveTo>
                    <a:pt x="125" y="2704"/>
                  </a:moveTo>
                  <a:cubicBezTo>
                    <a:pt x="0" y="5715"/>
                    <a:pt x="5318" y="4821"/>
                    <a:pt x="5162" y="2624"/>
                  </a:cubicBezTo>
                  <a:cubicBezTo>
                    <a:pt x="5005" y="428"/>
                    <a:pt x="236" y="1"/>
                    <a:pt x="125" y="2704"/>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103;p62">
              <a:extLst>
                <a:ext uri="{FF2B5EF4-FFF2-40B4-BE49-F238E27FC236}">
                  <a16:creationId xmlns:a16="http://schemas.microsoft.com/office/drawing/2014/main" id="{1A6DBEF9-0404-487A-8135-67D38862BC90}"/>
                </a:ext>
              </a:extLst>
            </p:cNvPr>
            <p:cNvSpPr/>
            <p:nvPr/>
          </p:nvSpPr>
          <p:spPr>
            <a:xfrm>
              <a:off x="7487000" y="3634175"/>
              <a:ext cx="208925" cy="706325"/>
            </a:xfrm>
            <a:custGeom>
              <a:avLst/>
              <a:gdLst/>
              <a:ahLst/>
              <a:cxnLst/>
              <a:rect l="l" t="t" r="r" b="b"/>
              <a:pathLst>
                <a:path w="8357" h="28253" extrusionOk="0">
                  <a:moveTo>
                    <a:pt x="3205" y="1"/>
                  </a:moveTo>
                  <a:cubicBezTo>
                    <a:pt x="2619" y="1"/>
                    <a:pt x="2073" y="376"/>
                    <a:pt x="1883" y="965"/>
                  </a:cubicBezTo>
                  <a:cubicBezTo>
                    <a:pt x="450" y="5419"/>
                    <a:pt x="0" y="10494"/>
                    <a:pt x="584" y="15642"/>
                  </a:cubicBezTo>
                  <a:cubicBezTo>
                    <a:pt x="1087" y="20092"/>
                    <a:pt x="2159" y="25521"/>
                    <a:pt x="6015" y="28028"/>
                  </a:cubicBezTo>
                  <a:cubicBezTo>
                    <a:pt x="6250" y="28182"/>
                    <a:pt x="6511" y="28253"/>
                    <a:pt x="6772" y="28253"/>
                  </a:cubicBezTo>
                  <a:cubicBezTo>
                    <a:pt x="7227" y="28253"/>
                    <a:pt x="7672" y="28031"/>
                    <a:pt x="7938" y="27622"/>
                  </a:cubicBezTo>
                  <a:cubicBezTo>
                    <a:pt x="8357" y="26977"/>
                    <a:pt x="8173" y="26116"/>
                    <a:pt x="7530" y="25698"/>
                  </a:cubicBezTo>
                  <a:cubicBezTo>
                    <a:pt x="4649" y="23825"/>
                    <a:pt x="3781" y="19172"/>
                    <a:pt x="3346" y="15330"/>
                  </a:cubicBezTo>
                  <a:cubicBezTo>
                    <a:pt x="2807" y="10571"/>
                    <a:pt x="3216" y="5897"/>
                    <a:pt x="4529" y="1816"/>
                  </a:cubicBezTo>
                  <a:cubicBezTo>
                    <a:pt x="4764" y="1086"/>
                    <a:pt x="4362" y="304"/>
                    <a:pt x="3631" y="68"/>
                  </a:cubicBezTo>
                  <a:cubicBezTo>
                    <a:pt x="3490" y="23"/>
                    <a:pt x="3347" y="1"/>
                    <a:pt x="3205" y="1"/>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104;p62">
              <a:extLst>
                <a:ext uri="{FF2B5EF4-FFF2-40B4-BE49-F238E27FC236}">
                  <a16:creationId xmlns:a16="http://schemas.microsoft.com/office/drawing/2014/main" id="{08F99453-BD01-47DA-8997-3E0915161F6E}"/>
                </a:ext>
              </a:extLst>
            </p:cNvPr>
            <p:cNvSpPr/>
            <p:nvPr/>
          </p:nvSpPr>
          <p:spPr>
            <a:xfrm>
              <a:off x="7568875" y="3459000"/>
              <a:ext cx="174225" cy="155325"/>
            </a:xfrm>
            <a:custGeom>
              <a:avLst/>
              <a:gdLst/>
              <a:ahLst/>
              <a:cxnLst/>
              <a:rect l="l" t="t" r="r" b="b"/>
              <a:pathLst>
                <a:path w="6969" h="6213" extrusionOk="0">
                  <a:moveTo>
                    <a:pt x="5390" y="0"/>
                  </a:moveTo>
                  <a:cubicBezTo>
                    <a:pt x="5212" y="0"/>
                    <a:pt x="5031" y="35"/>
                    <a:pt x="4856" y="108"/>
                  </a:cubicBezTo>
                  <a:cubicBezTo>
                    <a:pt x="3277" y="767"/>
                    <a:pt x="1789" y="2086"/>
                    <a:pt x="439" y="4028"/>
                  </a:cubicBezTo>
                  <a:cubicBezTo>
                    <a:pt x="1" y="4659"/>
                    <a:pt x="156" y="5526"/>
                    <a:pt x="787" y="5963"/>
                  </a:cubicBezTo>
                  <a:cubicBezTo>
                    <a:pt x="1029" y="6131"/>
                    <a:pt x="1306" y="6212"/>
                    <a:pt x="1579" y="6212"/>
                  </a:cubicBezTo>
                  <a:cubicBezTo>
                    <a:pt x="2020" y="6212"/>
                    <a:pt x="2452" y="6004"/>
                    <a:pt x="2720" y="5615"/>
                  </a:cubicBezTo>
                  <a:cubicBezTo>
                    <a:pt x="3764" y="4115"/>
                    <a:pt x="4843" y="3125"/>
                    <a:pt x="5926" y="2673"/>
                  </a:cubicBezTo>
                  <a:cubicBezTo>
                    <a:pt x="6634" y="2378"/>
                    <a:pt x="6969" y="1564"/>
                    <a:pt x="6674" y="856"/>
                  </a:cubicBezTo>
                  <a:cubicBezTo>
                    <a:pt x="6451" y="322"/>
                    <a:pt x="5934" y="0"/>
                    <a:pt x="5390" y="0"/>
                  </a:cubicBezTo>
                  <a:close/>
                </a:path>
              </a:pathLst>
            </a:custGeom>
            <a:solidFill>
              <a:srgbClr val="4B394C">
                <a:alpha val="2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05;p62">
              <a:extLst>
                <a:ext uri="{FF2B5EF4-FFF2-40B4-BE49-F238E27FC236}">
                  <a16:creationId xmlns:a16="http://schemas.microsoft.com/office/drawing/2014/main" id="{1383F1ED-562D-469E-A503-DBFFEA04F643}"/>
                </a:ext>
              </a:extLst>
            </p:cNvPr>
            <p:cNvSpPr/>
            <p:nvPr/>
          </p:nvSpPr>
          <p:spPr>
            <a:xfrm>
              <a:off x="7587325" y="3690250"/>
              <a:ext cx="788675" cy="827900"/>
            </a:xfrm>
            <a:custGeom>
              <a:avLst/>
              <a:gdLst/>
              <a:ahLst/>
              <a:cxnLst/>
              <a:rect l="l" t="t" r="r" b="b"/>
              <a:pathLst>
                <a:path w="31547" h="33116" extrusionOk="0">
                  <a:moveTo>
                    <a:pt x="30591" y="2246"/>
                  </a:moveTo>
                  <a:cubicBezTo>
                    <a:pt x="30428" y="1472"/>
                    <a:pt x="30230" y="724"/>
                    <a:pt x="30000" y="0"/>
                  </a:cubicBezTo>
                  <a:cubicBezTo>
                    <a:pt x="29556" y="4072"/>
                    <a:pt x="28369" y="8055"/>
                    <a:pt x="26252" y="11774"/>
                  </a:cubicBezTo>
                  <a:cubicBezTo>
                    <a:pt x="21405" y="20297"/>
                    <a:pt x="10249" y="28376"/>
                    <a:pt x="0" y="27421"/>
                  </a:cubicBezTo>
                  <a:cubicBezTo>
                    <a:pt x="1787" y="29040"/>
                    <a:pt x="4010" y="30291"/>
                    <a:pt x="6712" y="31070"/>
                  </a:cubicBezTo>
                  <a:cubicBezTo>
                    <a:pt x="13819" y="33116"/>
                    <a:pt x="20465" y="32076"/>
                    <a:pt x="25746" y="26484"/>
                  </a:cubicBezTo>
                  <a:cubicBezTo>
                    <a:pt x="30194" y="21775"/>
                    <a:pt x="31325" y="15817"/>
                    <a:pt x="31547" y="9535"/>
                  </a:cubicBezTo>
                  <a:cubicBezTo>
                    <a:pt x="31236" y="7104"/>
                    <a:pt x="31091" y="4637"/>
                    <a:pt x="30591" y="22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106;p62">
              <a:extLst>
                <a:ext uri="{FF2B5EF4-FFF2-40B4-BE49-F238E27FC236}">
                  <a16:creationId xmlns:a16="http://schemas.microsoft.com/office/drawing/2014/main" id="{945E93C6-FE8F-4287-9750-48B5077EA258}"/>
                </a:ext>
              </a:extLst>
            </p:cNvPr>
            <p:cNvSpPr/>
            <p:nvPr/>
          </p:nvSpPr>
          <p:spPr>
            <a:xfrm>
              <a:off x="7377000" y="3799500"/>
              <a:ext cx="488325" cy="226975"/>
            </a:xfrm>
            <a:custGeom>
              <a:avLst/>
              <a:gdLst/>
              <a:ahLst/>
              <a:cxnLst/>
              <a:rect l="l" t="t" r="r" b="b"/>
              <a:pathLst>
                <a:path w="19533" h="9079" extrusionOk="0">
                  <a:moveTo>
                    <a:pt x="2664" y="2144"/>
                  </a:moveTo>
                  <a:cubicBezTo>
                    <a:pt x="2664" y="2144"/>
                    <a:pt x="4500" y="4209"/>
                    <a:pt x="7225" y="5064"/>
                  </a:cubicBezTo>
                  <a:cubicBezTo>
                    <a:pt x="9951" y="5921"/>
                    <a:pt x="13567" y="5571"/>
                    <a:pt x="14437" y="5487"/>
                  </a:cubicBezTo>
                  <a:cubicBezTo>
                    <a:pt x="16175" y="5315"/>
                    <a:pt x="16618" y="3605"/>
                    <a:pt x="17179" y="3831"/>
                  </a:cubicBezTo>
                  <a:cubicBezTo>
                    <a:pt x="17745" y="4062"/>
                    <a:pt x="17062" y="5434"/>
                    <a:pt x="17062" y="5434"/>
                  </a:cubicBezTo>
                  <a:cubicBezTo>
                    <a:pt x="17062" y="5434"/>
                    <a:pt x="18792" y="4874"/>
                    <a:pt x="19214" y="5309"/>
                  </a:cubicBezTo>
                  <a:cubicBezTo>
                    <a:pt x="19532" y="5639"/>
                    <a:pt x="17288" y="6387"/>
                    <a:pt x="17288" y="6387"/>
                  </a:cubicBezTo>
                  <a:cubicBezTo>
                    <a:pt x="17288" y="6387"/>
                    <a:pt x="19371" y="7483"/>
                    <a:pt x="19055" y="7918"/>
                  </a:cubicBezTo>
                  <a:cubicBezTo>
                    <a:pt x="18738" y="8353"/>
                    <a:pt x="16857" y="7485"/>
                    <a:pt x="16857" y="7485"/>
                  </a:cubicBezTo>
                  <a:cubicBezTo>
                    <a:pt x="16857" y="7485"/>
                    <a:pt x="17038" y="8697"/>
                    <a:pt x="16644" y="8885"/>
                  </a:cubicBezTo>
                  <a:cubicBezTo>
                    <a:pt x="16237" y="9079"/>
                    <a:pt x="15743" y="7316"/>
                    <a:pt x="14402" y="7107"/>
                  </a:cubicBezTo>
                  <a:cubicBezTo>
                    <a:pt x="13787" y="7012"/>
                    <a:pt x="9624" y="7616"/>
                    <a:pt x="6549" y="6662"/>
                  </a:cubicBezTo>
                  <a:cubicBezTo>
                    <a:pt x="2918" y="5535"/>
                    <a:pt x="1022" y="4524"/>
                    <a:pt x="348" y="2833"/>
                  </a:cubicBezTo>
                  <a:cubicBezTo>
                    <a:pt x="0" y="1960"/>
                    <a:pt x="348" y="297"/>
                    <a:pt x="2818"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07;p62">
              <a:extLst>
                <a:ext uri="{FF2B5EF4-FFF2-40B4-BE49-F238E27FC236}">
                  <a16:creationId xmlns:a16="http://schemas.microsoft.com/office/drawing/2014/main" id="{2CDB26AB-BCCC-40C5-8A65-246E6D52496A}"/>
                </a:ext>
              </a:extLst>
            </p:cNvPr>
            <p:cNvSpPr/>
            <p:nvPr/>
          </p:nvSpPr>
          <p:spPr>
            <a:xfrm>
              <a:off x="7943250" y="3799500"/>
              <a:ext cx="488350" cy="226975"/>
            </a:xfrm>
            <a:custGeom>
              <a:avLst/>
              <a:gdLst/>
              <a:ahLst/>
              <a:cxnLst/>
              <a:rect l="l" t="t" r="r" b="b"/>
              <a:pathLst>
                <a:path w="19534" h="9079" extrusionOk="0">
                  <a:moveTo>
                    <a:pt x="16869" y="2144"/>
                  </a:moveTo>
                  <a:cubicBezTo>
                    <a:pt x="16869" y="2144"/>
                    <a:pt x="15033" y="4209"/>
                    <a:pt x="12308" y="5064"/>
                  </a:cubicBezTo>
                  <a:cubicBezTo>
                    <a:pt x="9582" y="5921"/>
                    <a:pt x="5967" y="5571"/>
                    <a:pt x="5097" y="5487"/>
                  </a:cubicBezTo>
                  <a:cubicBezTo>
                    <a:pt x="3358" y="5315"/>
                    <a:pt x="2916" y="3605"/>
                    <a:pt x="2353" y="3831"/>
                  </a:cubicBezTo>
                  <a:cubicBezTo>
                    <a:pt x="1787" y="4062"/>
                    <a:pt x="2472" y="5434"/>
                    <a:pt x="2472" y="5434"/>
                  </a:cubicBezTo>
                  <a:cubicBezTo>
                    <a:pt x="2472" y="5434"/>
                    <a:pt x="741" y="4874"/>
                    <a:pt x="319" y="5309"/>
                  </a:cubicBezTo>
                  <a:cubicBezTo>
                    <a:pt x="1" y="5639"/>
                    <a:pt x="2245" y="6387"/>
                    <a:pt x="2245" y="6387"/>
                  </a:cubicBezTo>
                  <a:cubicBezTo>
                    <a:pt x="2245" y="6387"/>
                    <a:pt x="162" y="7483"/>
                    <a:pt x="479" y="7918"/>
                  </a:cubicBezTo>
                  <a:cubicBezTo>
                    <a:pt x="795" y="8353"/>
                    <a:pt x="2677" y="7485"/>
                    <a:pt x="2677" y="7485"/>
                  </a:cubicBezTo>
                  <a:cubicBezTo>
                    <a:pt x="2677" y="7485"/>
                    <a:pt x="2495" y="8697"/>
                    <a:pt x="2890" y="8885"/>
                  </a:cubicBezTo>
                  <a:cubicBezTo>
                    <a:pt x="3296" y="9079"/>
                    <a:pt x="3791" y="7316"/>
                    <a:pt x="5131" y="7107"/>
                  </a:cubicBezTo>
                  <a:cubicBezTo>
                    <a:pt x="5747" y="7012"/>
                    <a:pt x="9908" y="7616"/>
                    <a:pt x="12985" y="6662"/>
                  </a:cubicBezTo>
                  <a:cubicBezTo>
                    <a:pt x="16616" y="5535"/>
                    <a:pt x="18511" y="4524"/>
                    <a:pt x="19185" y="2833"/>
                  </a:cubicBezTo>
                  <a:cubicBezTo>
                    <a:pt x="19534" y="1960"/>
                    <a:pt x="19185" y="297"/>
                    <a:pt x="16715"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08;p62">
              <a:extLst>
                <a:ext uri="{FF2B5EF4-FFF2-40B4-BE49-F238E27FC236}">
                  <a16:creationId xmlns:a16="http://schemas.microsoft.com/office/drawing/2014/main" id="{0922A1C6-0FAA-453E-A4F3-98854D3307A5}"/>
                </a:ext>
              </a:extLst>
            </p:cNvPr>
            <p:cNvSpPr/>
            <p:nvPr/>
          </p:nvSpPr>
          <p:spPr>
            <a:xfrm>
              <a:off x="7377000" y="3799550"/>
              <a:ext cx="277550" cy="180300"/>
            </a:xfrm>
            <a:custGeom>
              <a:avLst/>
              <a:gdLst/>
              <a:ahLst/>
              <a:cxnLst/>
              <a:rect l="l" t="t" r="r" b="b"/>
              <a:pathLst>
                <a:path w="11102" h="7212" extrusionOk="0">
                  <a:moveTo>
                    <a:pt x="8319" y="5337"/>
                  </a:moveTo>
                  <a:cubicBezTo>
                    <a:pt x="7944" y="5264"/>
                    <a:pt x="7578" y="5174"/>
                    <a:pt x="7225" y="5062"/>
                  </a:cubicBezTo>
                  <a:cubicBezTo>
                    <a:pt x="4500" y="4207"/>
                    <a:pt x="2664" y="2142"/>
                    <a:pt x="2664" y="2142"/>
                  </a:cubicBezTo>
                  <a:lnTo>
                    <a:pt x="2818" y="1"/>
                  </a:lnTo>
                  <a:cubicBezTo>
                    <a:pt x="348" y="296"/>
                    <a:pt x="0" y="1959"/>
                    <a:pt x="348" y="2832"/>
                  </a:cubicBezTo>
                  <a:cubicBezTo>
                    <a:pt x="1024" y="4523"/>
                    <a:pt x="2919" y="5535"/>
                    <a:pt x="6549" y="6661"/>
                  </a:cubicBezTo>
                  <a:cubicBezTo>
                    <a:pt x="7987" y="7107"/>
                    <a:pt x="9662" y="7212"/>
                    <a:pt x="11102" y="7206"/>
                  </a:cubicBezTo>
                  <a:cubicBezTo>
                    <a:pt x="10134" y="6649"/>
                    <a:pt x="9203" y="6029"/>
                    <a:pt x="8319" y="5337"/>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09;p62">
              <a:extLst>
                <a:ext uri="{FF2B5EF4-FFF2-40B4-BE49-F238E27FC236}">
                  <a16:creationId xmlns:a16="http://schemas.microsoft.com/office/drawing/2014/main" id="{072B6010-4136-4432-8E5D-9EEB7FF67FC2}"/>
                </a:ext>
              </a:extLst>
            </p:cNvPr>
            <p:cNvSpPr/>
            <p:nvPr/>
          </p:nvSpPr>
          <p:spPr>
            <a:xfrm>
              <a:off x="8238725" y="3799550"/>
              <a:ext cx="192875" cy="173575"/>
            </a:xfrm>
            <a:custGeom>
              <a:avLst/>
              <a:gdLst/>
              <a:ahLst/>
              <a:cxnLst/>
              <a:rect l="l" t="t" r="r" b="b"/>
              <a:pathLst>
                <a:path w="7715" h="6943" extrusionOk="0">
                  <a:moveTo>
                    <a:pt x="4896" y="1"/>
                  </a:moveTo>
                  <a:lnTo>
                    <a:pt x="5050" y="2142"/>
                  </a:lnTo>
                  <a:cubicBezTo>
                    <a:pt x="5050" y="2142"/>
                    <a:pt x="3819" y="3525"/>
                    <a:pt x="1877" y="4496"/>
                  </a:cubicBezTo>
                  <a:cubicBezTo>
                    <a:pt x="1263" y="5327"/>
                    <a:pt x="639" y="6143"/>
                    <a:pt x="1" y="6943"/>
                  </a:cubicBezTo>
                  <a:cubicBezTo>
                    <a:pt x="399" y="6868"/>
                    <a:pt x="790" y="6777"/>
                    <a:pt x="1166" y="6660"/>
                  </a:cubicBezTo>
                  <a:cubicBezTo>
                    <a:pt x="4797" y="5533"/>
                    <a:pt x="6692" y="4522"/>
                    <a:pt x="7366" y="2831"/>
                  </a:cubicBezTo>
                  <a:cubicBezTo>
                    <a:pt x="7715" y="1958"/>
                    <a:pt x="7365" y="296"/>
                    <a:pt x="4896" y="1"/>
                  </a:cubicBezTo>
                  <a:close/>
                </a:path>
              </a:pathLst>
            </a:custGeom>
            <a:solidFill>
              <a:srgbClr val="96C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10;p62">
              <a:extLst>
                <a:ext uri="{FF2B5EF4-FFF2-40B4-BE49-F238E27FC236}">
                  <a16:creationId xmlns:a16="http://schemas.microsoft.com/office/drawing/2014/main" id="{C39FD42F-423D-477E-A2B3-004029D4F31F}"/>
                </a:ext>
              </a:extLst>
            </p:cNvPr>
            <p:cNvSpPr/>
            <p:nvPr/>
          </p:nvSpPr>
          <p:spPr>
            <a:xfrm>
              <a:off x="7841225" y="3604700"/>
              <a:ext cx="122200" cy="43100"/>
            </a:xfrm>
            <a:custGeom>
              <a:avLst/>
              <a:gdLst/>
              <a:ahLst/>
              <a:cxnLst/>
              <a:rect l="l" t="t" r="r" b="b"/>
              <a:pathLst>
                <a:path w="4888" h="1724" extrusionOk="0">
                  <a:moveTo>
                    <a:pt x="236" y="1"/>
                  </a:moveTo>
                  <a:cubicBezTo>
                    <a:pt x="120" y="1"/>
                    <a:pt x="15" y="103"/>
                    <a:pt x="12" y="227"/>
                  </a:cubicBezTo>
                  <a:cubicBezTo>
                    <a:pt x="11" y="258"/>
                    <a:pt x="1" y="959"/>
                    <a:pt x="424" y="1393"/>
                  </a:cubicBezTo>
                  <a:cubicBezTo>
                    <a:pt x="638" y="1612"/>
                    <a:pt x="919" y="1723"/>
                    <a:pt x="1257" y="1723"/>
                  </a:cubicBezTo>
                  <a:cubicBezTo>
                    <a:pt x="1862" y="1723"/>
                    <a:pt x="2225" y="1419"/>
                    <a:pt x="2426" y="1082"/>
                  </a:cubicBezTo>
                  <a:cubicBezTo>
                    <a:pt x="2656" y="1417"/>
                    <a:pt x="3050" y="1723"/>
                    <a:pt x="3668" y="1723"/>
                  </a:cubicBezTo>
                  <a:cubicBezTo>
                    <a:pt x="4026" y="1723"/>
                    <a:pt x="4307" y="1607"/>
                    <a:pt x="4508" y="1375"/>
                  </a:cubicBezTo>
                  <a:cubicBezTo>
                    <a:pt x="4887" y="929"/>
                    <a:pt x="4780" y="227"/>
                    <a:pt x="4776" y="197"/>
                  </a:cubicBezTo>
                  <a:cubicBezTo>
                    <a:pt x="4758" y="82"/>
                    <a:pt x="4659" y="2"/>
                    <a:pt x="4546" y="2"/>
                  </a:cubicBezTo>
                  <a:cubicBezTo>
                    <a:pt x="4534" y="2"/>
                    <a:pt x="4523" y="3"/>
                    <a:pt x="4511" y="4"/>
                  </a:cubicBezTo>
                  <a:cubicBezTo>
                    <a:pt x="4385" y="24"/>
                    <a:pt x="4299" y="144"/>
                    <a:pt x="4318" y="270"/>
                  </a:cubicBezTo>
                  <a:cubicBezTo>
                    <a:pt x="4318" y="275"/>
                    <a:pt x="4394" y="794"/>
                    <a:pt x="4155" y="1075"/>
                  </a:cubicBezTo>
                  <a:cubicBezTo>
                    <a:pt x="4049" y="1200"/>
                    <a:pt x="3890" y="1260"/>
                    <a:pt x="3672" y="1260"/>
                  </a:cubicBezTo>
                  <a:cubicBezTo>
                    <a:pt x="2805" y="1260"/>
                    <a:pt x="2638" y="442"/>
                    <a:pt x="2632" y="407"/>
                  </a:cubicBezTo>
                  <a:cubicBezTo>
                    <a:pt x="2612" y="301"/>
                    <a:pt x="2523" y="217"/>
                    <a:pt x="2417" y="217"/>
                  </a:cubicBezTo>
                  <a:cubicBezTo>
                    <a:pt x="2410" y="217"/>
                    <a:pt x="2403" y="217"/>
                    <a:pt x="2395" y="218"/>
                  </a:cubicBezTo>
                  <a:cubicBezTo>
                    <a:pt x="2278" y="222"/>
                    <a:pt x="2184" y="310"/>
                    <a:pt x="2173" y="425"/>
                  </a:cubicBezTo>
                  <a:cubicBezTo>
                    <a:pt x="2164" y="510"/>
                    <a:pt x="2061" y="1259"/>
                    <a:pt x="1258" y="1259"/>
                  </a:cubicBezTo>
                  <a:cubicBezTo>
                    <a:pt x="1047" y="1259"/>
                    <a:pt x="884" y="1197"/>
                    <a:pt x="758" y="1069"/>
                  </a:cubicBezTo>
                  <a:cubicBezTo>
                    <a:pt x="472" y="776"/>
                    <a:pt x="477" y="242"/>
                    <a:pt x="477" y="237"/>
                  </a:cubicBezTo>
                  <a:cubicBezTo>
                    <a:pt x="478" y="109"/>
                    <a:pt x="377" y="3"/>
                    <a:pt x="250" y="1"/>
                  </a:cubicBezTo>
                  <a:cubicBezTo>
                    <a:pt x="245" y="1"/>
                    <a:pt x="241" y="1"/>
                    <a:pt x="23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11;p62">
              <a:extLst>
                <a:ext uri="{FF2B5EF4-FFF2-40B4-BE49-F238E27FC236}">
                  <a16:creationId xmlns:a16="http://schemas.microsoft.com/office/drawing/2014/main" id="{045F511C-CF64-4C6B-AEF1-94509C2BDBD4}"/>
                </a:ext>
              </a:extLst>
            </p:cNvPr>
            <p:cNvSpPr/>
            <p:nvPr/>
          </p:nvSpPr>
          <p:spPr>
            <a:xfrm>
              <a:off x="7947725" y="3536150"/>
              <a:ext cx="73525" cy="42575"/>
            </a:xfrm>
            <a:custGeom>
              <a:avLst/>
              <a:gdLst/>
              <a:ahLst/>
              <a:cxnLst/>
              <a:rect l="l" t="t" r="r" b="b"/>
              <a:pathLst>
                <a:path w="2941" h="1703" extrusionOk="0">
                  <a:moveTo>
                    <a:pt x="1470" y="0"/>
                  </a:moveTo>
                  <a:cubicBezTo>
                    <a:pt x="660" y="0"/>
                    <a:pt x="1" y="659"/>
                    <a:pt x="1" y="1470"/>
                  </a:cubicBezTo>
                  <a:cubicBezTo>
                    <a:pt x="1" y="1599"/>
                    <a:pt x="104" y="1702"/>
                    <a:pt x="233" y="1702"/>
                  </a:cubicBezTo>
                  <a:cubicBezTo>
                    <a:pt x="360" y="1702"/>
                    <a:pt x="464" y="1599"/>
                    <a:pt x="464" y="1470"/>
                  </a:cubicBezTo>
                  <a:cubicBezTo>
                    <a:pt x="464" y="915"/>
                    <a:pt x="915" y="464"/>
                    <a:pt x="1471" y="464"/>
                  </a:cubicBezTo>
                  <a:cubicBezTo>
                    <a:pt x="2026" y="464"/>
                    <a:pt x="2477" y="915"/>
                    <a:pt x="2477" y="1470"/>
                  </a:cubicBezTo>
                  <a:cubicBezTo>
                    <a:pt x="2477" y="1599"/>
                    <a:pt x="2580" y="1702"/>
                    <a:pt x="2708" y="1702"/>
                  </a:cubicBezTo>
                  <a:cubicBezTo>
                    <a:pt x="2837" y="1702"/>
                    <a:pt x="2939" y="1599"/>
                    <a:pt x="2940" y="1470"/>
                  </a:cubicBezTo>
                  <a:cubicBezTo>
                    <a:pt x="2940" y="659"/>
                    <a:pt x="2280" y="0"/>
                    <a:pt x="14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12;p62">
              <a:extLst>
                <a:ext uri="{FF2B5EF4-FFF2-40B4-BE49-F238E27FC236}">
                  <a16:creationId xmlns:a16="http://schemas.microsoft.com/office/drawing/2014/main" id="{753C11BF-F531-47BD-AC14-559B09BBEA8E}"/>
                </a:ext>
              </a:extLst>
            </p:cNvPr>
            <p:cNvSpPr/>
            <p:nvPr/>
          </p:nvSpPr>
          <p:spPr>
            <a:xfrm>
              <a:off x="7775725" y="3536150"/>
              <a:ext cx="73500" cy="42575"/>
            </a:xfrm>
            <a:custGeom>
              <a:avLst/>
              <a:gdLst/>
              <a:ahLst/>
              <a:cxnLst/>
              <a:rect l="l" t="t" r="r" b="b"/>
              <a:pathLst>
                <a:path w="2940" h="1703" extrusionOk="0">
                  <a:moveTo>
                    <a:pt x="1470" y="0"/>
                  </a:moveTo>
                  <a:cubicBezTo>
                    <a:pt x="659" y="0"/>
                    <a:pt x="0" y="659"/>
                    <a:pt x="0" y="1470"/>
                  </a:cubicBezTo>
                  <a:cubicBezTo>
                    <a:pt x="0" y="1599"/>
                    <a:pt x="104" y="1702"/>
                    <a:pt x="231" y="1702"/>
                  </a:cubicBezTo>
                  <a:cubicBezTo>
                    <a:pt x="360" y="1702"/>
                    <a:pt x="464" y="1599"/>
                    <a:pt x="464" y="1470"/>
                  </a:cubicBezTo>
                  <a:cubicBezTo>
                    <a:pt x="464" y="915"/>
                    <a:pt x="916" y="464"/>
                    <a:pt x="1470" y="464"/>
                  </a:cubicBezTo>
                  <a:cubicBezTo>
                    <a:pt x="2026" y="464"/>
                    <a:pt x="2477" y="915"/>
                    <a:pt x="2477" y="1470"/>
                  </a:cubicBezTo>
                  <a:cubicBezTo>
                    <a:pt x="2477" y="1599"/>
                    <a:pt x="2580" y="1702"/>
                    <a:pt x="2709" y="1702"/>
                  </a:cubicBezTo>
                  <a:cubicBezTo>
                    <a:pt x="2836" y="1702"/>
                    <a:pt x="2940" y="1599"/>
                    <a:pt x="2940" y="1470"/>
                  </a:cubicBezTo>
                  <a:cubicBezTo>
                    <a:pt x="2940" y="659"/>
                    <a:pt x="2281" y="0"/>
                    <a:pt x="147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028;p40">
            <a:extLst>
              <a:ext uri="{FF2B5EF4-FFF2-40B4-BE49-F238E27FC236}">
                <a16:creationId xmlns:a16="http://schemas.microsoft.com/office/drawing/2014/main" id="{C0069D56-140B-4EE2-AD65-F561F2720419}"/>
              </a:ext>
            </a:extLst>
          </p:cNvPr>
          <p:cNvGrpSpPr/>
          <p:nvPr/>
        </p:nvGrpSpPr>
        <p:grpSpPr>
          <a:xfrm>
            <a:off x="7902035" y="3982076"/>
            <a:ext cx="623212" cy="725172"/>
            <a:chOff x="3788738" y="1588850"/>
            <a:chExt cx="495125" cy="702100"/>
          </a:xfrm>
        </p:grpSpPr>
        <p:sp>
          <p:nvSpPr>
            <p:cNvPr id="62" name="Google Shape;1029;p40">
              <a:extLst>
                <a:ext uri="{FF2B5EF4-FFF2-40B4-BE49-F238E27FC236}">
                  <a16:creationId xmlns:a16="http://schemas.microsoft.com/office/drawing/2014/main" id="{C888273E-17AD-4949-8AF2-29EFD12D3978}"/>
                </a:ext>
              </a:extLst>
            </p:cNvPr>
            <p:cNvSpPr/>
            <p:nvPr/>
          </p:nvSpPr>
          <p:spPr>
            <a:xfrm>
              <a:off x="3959363" y="1588875"/>
              <a:ext cx="324500" cy="702075"/>
            </a:xfrm>
            <a:custGeom>
              <a:avLst/>
              <a:gdLst/>
              <a:ahLst/>
              <a:cxnLst/>
              <a:rect l="l" t="t" r="r" b="b"/>
              <a:pathLst>
                <a:path w="12980" h="28083" extrusionOk="0">
                  <a:moveTo>
                    <a:pt x="4409" y="0"/>
                  </a:moveTo>
                  <a:cubicBezTo>
                    <a:pt x="1974" y="0"/>
                    <a:pt x="1" y="1974"/>
                    <a:pt x="1" y="4408"/>
                  </a:cubicBezTo>
                  <a:lnTo>
                    <a:pt x="1" y="12154"/>
                  </a:lnTo>
                  <a:lnTo>
                    <a:pt x="4311" y="14954"/>
                  </a:lnTo>
                  <a:cubicBezTo>
                    <a:pt x="5341" y="15622"/>
                    <a:pt x="5960" y="16763"/>
                    <a:pt x="5960" y="17989"/>
                  </a:cubicBezTo>
                  <a:cubicBezTo>
                    <a:pt x="5960" y="19682"/>
                    <a:pt x="4581" y="21061"/>
                    <a:pt x="2886" y="21061"/>
                  </a:cubicBezTo>
                  <a:lnTo>
                    <a:pt x="1" y="23152"/>
                  </a:lnTo>
                  <a:lnTo>
                    <a:pt x="1" y="25992"/>
                  </a:lnTo>
                  <a:lnTo>
                    <a:pt x="2886" y="28083"/>
                  </a:lnTo>
                  <a:cubicBezTo>
                    <a:pt x="8452" y="28083"/>
                    <a:pt x="12979" y="23557"/>
                    <a:pt x="12979" y="17991"/>
                  </a:cubicBezTo>
                  <a:cubicBezTo>
                    <a:pt x="12979" y="12426"/>
                    <a:pt x="8452" y="7899"/>
                    <a:pt x="2886" y="7899"/>
                  </a:cubicBezTo>
                  <a:lnTo>
                    <a:pt x="2834" y="7899"/>
                  </a:lnTo>
                  <a:lnTo>
                    <a:pt x="2834" y="7021"/>
                  </a:lnTo>
                  <a:lnTo>
                    <a:pt x="7778" y="7021"/>
                  </a:lnTo>
                  <a:cubicBezTo>
                    <a:pt x="9709" y="7021"/>
                    <a:pt x="11316" y="5486"/>
                    <a:pt x="11340" y="3558"/>
                  </a:cubicBezTo>
                  <a:cubicBezTo>
                    <a:pt x="11366" y="1598"/>
                    <a:pt x="9783" y="0"/>
                    <a:pt x="7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30;p40">
              <a:extLst>
                <a:ext uri="{FF2B5EF4-FFF2-40B4-BE49-F238E27FC236}">
                  <a16:creationId xmlns:a16="http://schemas.microsoft.com/office/drawing/2014/main" id="{B5FB99E9-79B1-40A1-BD2A-5BFD2C5CC120}"/>
                </a:ext>
              </a:extLst>
            </p:cNvPr>
            <p:cNvSpPr/>
            <p:nvPr/>
          </p:nvSpPr>
          <p:spPr>
            <a:xfrm>
              <a:off x="3788738" y="2033150"/>
              <a:ext cx="242800" cy="257800"/>
            </a:xfrm>
            <a:custGeom>
              <a:avLst/>
              <a:gdLst/>
              <a:ahLst/>
              <a:cxnLst/>
              <a:rect l="l" t="t" r="r" b="b"/>
              <a:pathLst>
                <a:path w="9712" h="10312" extrusionOk="0">
                  <a:moveTo>
                    <a:pt x="4006" y="0"/>
                  </a:moveTo>
                  <a:cubicBezTo>
                    <a:pt x="3409" y="0"/>
                    <a:pt x="2804" y="153"/>
                    <a:pt x="2250" y="473"/>
                  </a:cubicBezTo>
                  <a:cubicBezTo>
                    <a:pt x="572" y="1444"/>
                    <a:pt x="0" y="3591"/>
                    <a:pt x="971" y="5270"/>
                  </a:cubicBezTo>
                  <a:cubicBezTo>
                    <a:pt x="2772" y="8380"/>
                    <a:pt x="6120" y="10312"/>
                    <a:pt x="9711" y="10312"/>
                  </a:cubicBezTo>
                  <a:cubicBezTo>
                    <a:pt x="7774" y="8371"/>
                    <a:pt x="7774" y="5229"/>
                    <a:pt x="9711" y="3290"/>
                  </a:cubicBezTo>
                  <a:cubicBezTo>
                    <a:pt x="8618" y="3290"/>
                    <a:pt x="7595" y="2701"/>
                    <a:pt x="7047" y="1751"/>
                  </a:cubicBezTo>
                  <a:cubicBezTo>
                    <a:pt x="6396" y="628"/>
                    <a:pt x="5218" y="0"/>
                    <a:pt x="4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31;p40">
              <a:extLst>
                <a:ext uri="{FF2B5EF4-FFF2-40B4-BE49-F238E27FC236}">
                  <a16:creationId xmlns:a16="http://schemas.microsoft.com/office/drawing/2014/main" id="{E655B59C-8E52-49E6-8A87-B3607AE8C5EA}"/>
                </a:ext>
              </a:extLst>
            </p:cNvPr>
            <p:cNvSpPr/>
            <p:nvPr/>
          </p:nvSpPr>
          <p:spPr>
            <a:xfrm>
              <a:off x="3854038" y="1588850"/>
              <a:ext cx="254325" cy="449750"/>
            </a:xfrm>
            <a:custGeom>
              <a:avLst/>
              <a:gdLst/>
              <a:ahLst/>
              <a:cxnLst/>
              <a:rect l="l" t="t" r="r" b="b"/>
              <a:pathLst>
                <a:path w="10173" h="17990" extrusionOk="0">
                  <a:moveTo>
                    <a:pt x="3536" y="0"/>
                  </a:moveTo>
                  <a:cubicBezTo>
                    <a:pt x="1597" y="0"/>
                    <a:pt x="25" y="1571"/>
                    <a:pt x="25" y="3510"/>
                  </a:cubicBezTo>
                  <a:cubicBezTo>
                    <a:pt x="25" y="11132"/>
                    <a:pt x="5" y="11453"/>
                    <a:pt x="1" y="11453"/>
                  </a:cubicBezTo>
                  <a:cubicBezTo>
                    <a:pt x="1" y="11453"/>
                    <a:pt x="1" y="11450"/>
                    <a:pt x="1" y="11450"/>
                  </a:cubicBezTo>
                  <a:lnTo>
                    <a:pt x="1" y="11450"/>
                  </a:lnTo>
                  <a:cubicBezTo>
                    <a:pt x="23" y="13379"/>
                    <a:pt x="1630" y="14917"/>
                    <a:pt x="3562" y="14917"/>
                  </a:cubicBezTo>
                  <a:lnTo>
                    <a:pt x="7099" y="14917"/>
                  </a:lnTo>
                  <a:cubicBezTo>
                    <a:pt x="8794" y="14917"/>
                    <a:pt x="10173" y="16295"/>
                    <a:pt x="10173" y="17990"/>
                  </a:cubicBezTo>
                  <a:lnTo>
                    <a:pt x="10173" y="16023"/>
                  </a:lnTo>
                  <a:cubicBezTo>
                    <a:pt x="10173" y="13757"/>
                    <a:pt x="8670" y="11841"/>
                    <a:pt x="6609" y="11215"/>
                  </a:cubicBezTo>
                  <a:cubicBezTo>
                    <a:pt x="5720" y="10945"/>
                    <a:pt x="5111" y="10123"/>
                    <a:pt x="5111" y="9192"/>
                  </a:cubicBezTo>
                  <a:lnTo>
                    <a:pt x="5111" y="3510"/>
                  </a:lnTo>
                  <a:cubicBezTo>
                    <a:pt x="5111" y="1571"/>
                    <a:pt x="6683" y="0"/>
                    <a:pt x="8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32;p40">
              <a:extLst>
                <a:ext uri="{FF2B5EF4-FFF2-40B4-BE49-F238E27FC236}">
                  <a16:creationId xmlns:a16="http://schemas.microsoft.com/office/drawing/2014/main" id="{FF8EF837-CFFF-4EE3-BAC5-1C1BD6158837}"/>
                </a:ext>
              </a:extLst>
            </p:cNvPr>
            <p:cNvSpPr/>
            <p:nvPr/>
          </p:nvSpPr>
          <p:spPr>
            <a:xfrm>
              <a:off x="394731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3;p40">
              <a:extLst>
                <a:ext uri="{FF2B5EF4-FFF2-40B4-BE49-F238E27FC236}">
                  <a16:creationId xmlns:a16="http://schemas.microsoft.com/office/drawing/2014/main" id="{69A73367-6940-4820-AE1A-DB96B60C5C35}"/>
                </a:ext>
              </a:extLst>
            </p:cNvPr>
            <p:cNvSpPr/>
            <p:nvPr/>
          </p:nvSpPr>
          <p:spPr>
            <a:xfrm>
              <a:off x="4123763" y="1642950"/>
              <a:ext cx="21200" cy="38150"/>
            </a:xfrm>
            <a:custGeom>
              <a:avLst/>
              <a:gdLst/>
              <a:ahLst/>
              <a:cxnLst/>
              <a:rect l="l" t="t" r="r" b="b"/>
              <a:pathLst>
                <a:path w="848" h="1526" extrusionOk="0">
                  <a:moveTo>
                    <a:pt x="424" y="0"/>
                  </a:moveTo>
                  <a:cubicBezTo>
                    <a:pt x="190" y="0"/>
                    <a:pt x="0" y="190"/>
                    <a:pt x="0" y="423"/>
                  </a:cubicBezTo>
                  <a:lnTo>
                    <a:pt x="0" y="1102"/>
                  </a:lnTo>
                  <a:cubicBezTo>
                    <a:pt x="0" y="1336"/>
                    <a:pt x="190" y="1526"/>
                    <a:pt x="424" y="1526"/>
                  </a:cubicBezTo>
                  <a:cubicBezTo>
                    <a:pt x="656" y="1526"/>
                    <a:pt x="847" y="1336"/>
                    <a:pt x="847" y="1102"/>
                  </a:cubicBezTo>
                  <a:lnTo>
                    <a:pt x="847" y="423"/>
                  </a:lnTo>
                  <a:cubicBezTo>
                    <a:pt x="847" y="189"/>
                    <a:pt x="656" y="0"/>
                    <a:pt x="42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34;p40">
              <a:extLst>
                <a:ext uri="{FF2B5EF4-FFF2-40B4-BE49-F238E27FC236}">
                  <a16:creationId xmlns:a16="http://schemas.microsoft.com/office/drawing/2014/main" id="{3A50D5ED-680A-4C79-A613-D2A998D5E67B}"/>
                </a:ext>
              </a:extLst>
            </p:cNvPr>
            <p:cNvSpPr/>
            <p:nvPr/>
          </p:nvSpPr>
          <p:spPr>
            <a:xfrm>
              <a:off x="3991013" y="1685600"/>
              <a:ext cx="110250" cy="110200"/>
            </a:xfrm>
            <a:custGeom>
              <a:avLst/>
              <a:gdLst/>
              <a:ahLst/>
              <a:cxnLst/>
              <a:rect l="l" t="t" r="r" b="b"/>
              <a:pathLst>
                <a:path w="4410" h="4408" extrusionOk="0">
                  <a:moveTo>
                    <a:pt x="1103" y="1"/>
                  </a:moveTo>
                  <a:cubicBezTo>
                    <a:pt x="494" y="1"/>
                    <a:pt x="0" y="456"/>
                    <a:pt x="0" y="1470"/>
                  </a:cubicBezTo>
                  <a:cubicBezTo>
                    <a:pt x="0" y="2524"/>
                    <a:pt x="531" y="3665"/>
                    <a:pt x="1152" y="3665"/>
                  </a:cubicBezTo>
                  <a:cubicBezTo>
                    <a:pt x="1204" y="3665"/>
                    <a:pt x="1257" y="3657"/>
                    <a:pt x="1310" y="3640"/>
                  </a:cubicBezTo>
                  <a:cubicBezTo>
                    <a:pt x="1508" y="4106"/>
                    <a:pt x="1836" y="4407"/>
                    <a:pt x="2205" y="4407"/>
                  </a:cubicBezTo>
                  <a:cubicBezTo>
                    <a:pt x="2575" y="4407"/>
                    <a:pt x="2900" y="4104"/>
                    <a:pt x="3101" y="3640"/>
                  </a:cubicBezTo>
                  <a:cubicBezTo>
                    <a:pt x="3154" y="3657"/>
                    <a:pt x="3207" y="3665"/>
                    <a:pt x="3259" y="3665"/>
                  </a:cubicBezTo>
                  <a:cubicBezTo>
                    <a:pt x="3880" y="3665"/>
                    <a:pt x="4409" y="2524"/>
                    <a:pt x="4409" y="1470"/>
                  </a:cubicBezTo>
                  <a:cubicBezTo>
                    <a:pt x="4408" y="456"/>
                    <a:pt x="3914"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35;p40">
              <a:extLst>
                <a:ext uri="{FF2B5EF4-FFF2-40B4-BE49-F238E27FC236}">
                  <a16:creationId xmlns:a16="http://schemas.microsoft.com/office/drawing/2014/main" id="{01F438C7-8667-4B9A-9CEB-12F26AB8A999}"/>
                </a:ext>
              </a:extLst>
            </p:cNvPr>
            <p:cNvSpPr/>
            <p:nvPr/>
          </p:nvSpPr>
          <p:spPr>
            <a:xfrm>
              <a:off x="3965688" y="1653100"/>
              <a:ext cx="160875" cy="83675"/>
            </a:xfrm>
            <a:custGeom>
              <a:avLst/>
              <a:gdLst/>
              <a:ahLst/>
              <a:cxnLst/>
              <a:rect l="l" t="t" r="r" b="b"/>
              <a:pathLst>
                <a:path w="6435" h="3347" extrusionOk="0">
                  <a:moveTo>
                    <a:pt x="2519" y="1"/>
                  </a:moveTo>
                  <a:cubicBezTo>
                    <a:pt x="2467" y="1"/>
                    <a:pt x="2415" y="5"/>
                    <a:pt x="2362" y="15"/>
                  </a:cubicBezTo>
                  <a:cubicBezTo>
                    <a:pt x="1556" y="169"/>
                    <a:pt x="877" y="660"/>
                    <a:pt x="500" y="1368"/>
                  </a:cubicBezTo>
                  <a:cubicBezTo>
                    <a:pt x="344" y="1660"/>
                    <a:pt x="222" y="1972"/>
                    <a:pt x="140" y="2292"/>
                  </a:cubicBezTo>
                  <a:cubicBezTo>
                    <a:pt x="0" y="2826"/>
                    <a:pt x="400" y="3346"/>
                    <a:pt x="951" y="3346"/>
                  </a:cubicBezTo>
                  <a:cubicBezTo>
                    <a:pt x="1329" y="3346"/>
                    <a:pt x="1667" y="3093"/>
                    <a:pt x="1763" y="2726"/>
                  </a:cubicBezTo>
                  <a:cubicBezTo>
                    <a:pt x="1813" y="2529"/>
                    <a:pt x="1886" y="2339"/>
                    <a:pt x="1981" y="2160"/>
                  </a:cubicBezTo>
                  <a:cubicBezTo>
                    <a:pt x="2116" y="1908"/>
                    <a:pt x="2375" y="1723"/>
                    <a:pt x="2675" y="1667"/>
                  </a:cubicBezTo>
                  <a:cubicBezTo>
                    <a:pt x="2907" y="1624"/>
                    <a:pt x="3100" y="1486"/>
                    <a:pt x="3221" y="1301"/>
                  </a:cubicBezTo>
                  <a:cubicBezTo>
                    <a:pt x="3340" y="1485"/>
                    <a:pt x="3532" y="1623"/>
                    <a:pt x="3766" y="1667"/>
                  </a:cubicBezTo>
                  <a:cubicBezTo>
                    <a:pt x="4064" y="1723"/>
                    <a:pt x="4324" y="1908"/>
                    <a:pt x="4459" y="2160"/>
                  </a:cubicBezTo>
                  <a:cubicBezTo>
                    <a:pt x="4553" y="2339"/>
                    <a:pt x="4628" y="2529"/>
                    <a:pt x="4678" y="2726"/>
                  </a:cubicBezTo>
                  <a:cubicBezTo>
                    <a:pt x="4772" y="3093"/>
                    <a:pt x="5109" y="3346"/>
                    <a:pt x="5490" y="3346"/>
                  </a:cubicBezTo>
                  <a:cubicBezTo>
                    <a:pt x="5491" y="3346"/>
                    <a:pt x="5491" y="3346"/>
                    <a:pt x="5492" y="3346"/>
                  </a:cubicBezTo>
                  <a:cubicBezTo>
                    <a:pt x="6038" y="3346"/>
                    <a:pt x="6435" y="2825"/>
                    <a:pt x="6297" y="2292"/>
                  </a:cubicBezTo>
                  <a:cubicBezTo>
                    <a:pt x="6215" y="1972"/>
                    <a:pt x="6093" y="1660"/>
                    <a:pt x="5937" y="1368"/>
                  </a:cubicBezTo>
                  <a:cubicBezTo>
                    <a:pt x="5559" y="660"/>
                    <a:pt x="4880" y="169"/>
                    <a:pt x="4075" y="15"/>
                  </a:cubicBezTo>
                  <a:cubicBezTo>
                    <a:pt x="4023" y="5"/>
                    <a:pt x="3971" y="1"/>
                    <a:pt x="3919" y="1"/>
                  </a:cubicBezTo>
                  <a:cubicBezTo>
                    <a:pt x="3633" y="1"/>
                    <a:pt x="3370" y="147"/>
                    <a:pt x="3218" y="379"/>
                  </a:cubicBezTo>
                  <a:cubicBezTo>
                    <a:pt x="3065" y="145"/>
                    <a:pt x="2804" y="1"/>
                    <a:pt x="2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6202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sp>
        <p:nvSpPr>
          <p:cNvPr id="1786" name="Google Shape;1786;p46"/>
          <p:cNvSpPr/>
          <p:nvPr/>
        </p:nvSpPr>
        <p:spPr>
          <a:xfrm flipH="1">
            <a:off x="1605424" y="592541"/>
            <a:ext cx="6220726" cy="956865"/>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6"/>
          <p:cNvSpPr txBox="1">
            <a:spLocks noGrp="1"/>
          </p:cNvSpPr>
          <p:nvPr>
            <p:ph type="title"/>
          </p:nvPr>
        </p:nvSpPr>
        <p:spPr>
          <a:xfrm>
            <a:off x="1956582" y="883898"/>
            <a:ext cx="5100655"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400" b="1" dirty="0"/>
              <a:t>¿Para qué se utiliza el sistema hexadecimal? </a:t>
            </a:r>
            <a:endParaRPr sz="2400" b="1" dirty="0"/>
          </a:p>
        </p:txBody>
      </p:sp>
      <p:grpSp>
        <p:nvGrpSpPr>
          <p:cNvPr id="1789" name="Google Shape;1789;p46"/>
          <p:cNvGrpSpPr/>
          <p:nvPr/>
        </p:nvGrpSpPr>
        <p:grpSpPr>
          <a:xfrm>
            <a:off x="1540797" y="789840"/>
            <a:ext cx="6883279" cy="3813652"/>
            <a:chOff x="1540797" y="789840"/>
            <a:chExt cx="6883279" cy="3813652"/>
          </a:xfrm>
        </p:grpSpPr>
        <p:sp>
          <p:nvSpPr>
            <p:cNvPr id="1790" name="Google Shape;1790;p46"/>
            <p:cNvSpPr/>
            <p:nvPr/>
          </p:nvSpPr>
          <p:spPr>
            <a:xfrm rot="5400000">
              <a:off x="8021892" y="430455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6"/>
            <p:cNvSpPr/>
            <p:nvPr/>
          </p:nvSpPr>
          <p:spPr>
            <a:xfrm rot="5400000">
              <a:off x="8359621" y="453688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6"/>
            <p:cNvSpPr/>
            <p:nvPr/>
          </p:nvSpPr>
          <p:spPr>
            <a:xfrm rot="10800000">
              <a:off x="1540797" y="39589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6"/>
            <p:cNvSpPr/>
            <p:nvPr/>
          </p:nvSpPr>
          <p:spPr>
            <a:xfrm rot="10800000">
              <a:off x="1542945" y="45370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6"/>
            <p:cNvSpPr/>
            <p:nvPr/>
          </p:nvSpPr>
          <p:spPr>
            <a:xfrm rot="5400000">
              <a:off x="1783142" y="5555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6"/>
            <p:cNvSpPr/>
            <p:nvPr/>
          </p:nvSpPr>
          <p:spPr>
            <a:xfrm rot="5400000">
              <a:off x="2120871" y="7878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6"/>
            <p:cNvSpPr/>
            <p:nvPr/>
          </p:nvSpPr>
          <p:spPr>
            <a:xfrm rot="10800000">
              <a:off x="8359372" y="78985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6"/>
            <p:cNvSpPr/>
            <p:nvPr/>
          </p:nvSpPr>
          <p:spPr>
            <a:xfrm rot="10800000">
              <a:off x="8361520" y="1367936"/>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6"/>
          <p:cNvGrpSpPr/>
          <p:nvPr/>
        </p:nvGrpSpPr>
        <p:grpSpPr>
          <a:xfrm rot="5400000">
            <a:off x="7264694" y="753035"/>
            <a:ext cx="1218879" cy="496090"/>
            <a:chOff x="6647177" y="696528"/>
            <a:chExt cx="1218879" cy="496090"/>
          </a:xfrm>
        </p:grpSpPr>
        <p:sp>
          <p:nvSpPr>
            <p:cNvPr id="1799" name="Google Shape;1799;p46"/>
            <p:cNvSpPr/>
            <p:nvPr/>
          </p:nvSpPr>
          <p:spPr>
            <a:xfrm rot="-5053807">
              <a:off x="7612378" y="935216"/>
              <a:ext cx="208637" cy="279159"/>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6"/>
            <p:cNvSpPr/>
            <p:nvPr/>
          </p:nvSpPr>
          <p:spPr>
            <a:xfrm rot="-5053807">
              <a:off x="7039137" y="481663"/>
              <a:ext cx="355768" cy="936842"/>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6"/>
            <p:cNvSpPr/>
            <p:nvPr/>
          </p:nvSpPr>
          <p:spPr>
            <a:xfrm rot="-5053807">
              <a:off x="7756957" y="1060731"/>
              <a:ext cx="99366" cy="93723"/>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6"/>
            <p:cNvSpPr/>
            <p:nvPr/>
          </p:nvSpPr>
          <p:spPr>
            <a:xfrm rot="-5053807">
              <a:off x="6602253" y="756912"/>
              <a:ext cx="217532" cy="106353"/>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6"/>
            <p:cNvSpPr/>
            <p:nvPr/>
          </p:nvSpPr>
          <p:spPr>
            <a:xfrm rot="-5053807">
              <a:off x="6657336" y="774821"/>
              <a:ext cx="246487" cy="110775"/>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6"/>
            <p:cNvSpPr/>
            <p:nvPr/>
          </p:nvSpPr>
          <p:spPr>
            <a:xfrm rot="-5053807">
              <a:off x="6668379" y="815575"/>
              <a:ext cx="177894" cy="41768"/>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6"/>
            <p:cNvSpPr/>
            <p:nvPr/>
          </p:nvSpPr>
          <p:spPr>
            <a:xfrm rot="-5053807">
              <a:off x="6709775" y="800204"/>
              <a:ext cx="177874" cy="41758"/>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6"/>
            <p:cNvSpPr/>
            <p:nvPr/>
          </p:nvSpPr>
          <p:spPr>
            <a:xfrm rot="-5053807">
              <a:off x="7148506" y="574692"/>
              <a:ext cx="150120" cy="829096"/>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6"/>
            <p:cNvSpPr/>
            <p:nvPr/>
          </p:nvSpPr>
          <p:spPr>
            <a:xfrm rot="-5053807">
              <a:off x="7167881" y="504226"/>
              <a:ext cx="150120" cy="829076"/>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6"/>
            <p:cNvSpPr/>
            <p:nvPr/>
          </p:nvSpPr>
          <p:spPr>
            <a:xfrm rot="-5053807">
              <a:off x="7469097" y="864183"/>
              <a:ext cx="54287" cy="184447"/>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6"/>
            <p:cNvSpPr/>
            <p:nvPr/>
          </p:nvSpPr>
          <p:spPr>
            <a:xfrm rot="-5053807">
              <a:off x="7369529" y="913148"/>
              <a:ext cx="26068" cy="23019"/>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ítulo 2">
            <a:extLst>
              <a:ext uri="{FF2B5EF4-FFF2-40B4-BE49-F238E27FC236}">
                <a16:creationId xmlns:a16="http://schemas.microsoft.com/office/drawing/2014/main" id="{83D599D4-8645-45DD-9325-40E769E861A8}"/>
              </a:ext>
            </a:extLst>
          </p:cNvPr>
          <p:cNvSpPr>
            <a:spLocks noGrp="1"/>
          </p:cNvSpPr>
          <p:nvPr>
            <p:ph type="subTitle" idx="1"/>
          </p:nvPr>
        </p:nvSpPr>
        <p:spPr>
          <a:xfrm>
            <a:off x="1044990" y="1996029"/>
            <a:ext cx="5133953" cy="2263573"/>
          </a:xfrm>
        </p:spPr>
        <p:txBody>
          <a:bodyPr/>
          <a:lstStyle/>
          <a:p>
            <a:pPr algn="l"/>
            <a:r>
              <a:rPr lang="es-MX" sz="2000" dirty="0">
                <a:solidFill>
                  <a:schemeClr val="tx1">
                    <a:lumMod val="10000"/>
                  </a:schemeClr>
                </a:solidFill>
                <a:latin typeface="Avenir Next LT Pro" panose="020B0504020202020204" pitchFamily="34" charset="0"/>
              </a:rPr>
              <a:t>Se utiliza en tecnología de la información para registrar valores numéricos en los registros de memoria. Tiene la ventaja de ocupar una menor cantidad de símbolos (dígitos) para almacenar datos y valores numéricos muy grandes, ya que permite ocupar menos memoria en términos de bytes.</a:t>
            </a:r>
          </a:p>
        </p:txBody>
      </p:sp>
      <p:pic>
        <p:nvPicPr>
          <p:cNvPr id="5122" name="Picture 2" descr="Sistema hexadecimal: Qué es y funcionamiento">
            <a:extLst>
              <a:ext uri="{FF2B5EF4-FFF2-40B4-BE49-F238E27FC236}">
                <a16:creationId xmlns:a16="http://schemas.microsoft.com/office/drawing/2014/main" id="{140E3B98-3F91-4971-A77D-9E5C1806C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943" y="2329780"/>
            <a:ext cx="2821838" cy="1773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TotalTime>
  <Words>740</Words>
  <Application>Microsoft Office PowerPoint</Application>
  <PresentationFormat>Presentación en pantalla (16:9)</PresentationFormat>
  <Paragraphs>85</Paragraphs>
  <Slides>13</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Love Ya Like A Sister</vt:lpstr>
      <vt:lpstr>MJXc-TeX-main-Rw</vt:lpstr>
      <vt:lpstr>Karla</vt:lpstr>
      <vt:lpstr>Arial</vt:lpstr>
      <vt:lpstr>Avenir Next LT Pro</vt:lpstr>
      <vt:lpstr>Cambria Math</vt:lpstr>
      <vt:lpstr>trebuchet ms</vt:lpstr>
      <vt:lpstr>Calibri</vt:lpstr>
      <vt:lpstr>Printable Number Sense Activities for Pre-K by Slidesgo</vt:lpstr>
      <vt:lpstr>Presentación de PowerPoint</vt:lpstr>
      <vt:lpstr>SISTEMA HEXADECIMAL</vt:lpstr>
      <vt:lpstr>Qué es el sistema hexadecimal?</vt:lpstr>
      <vt:lpstr>Presentación de PowerPoint</vt:lpstr>
      <vt:lpstr>Presentación de PowerPoint</vt:lpstr>
      <vt:lpstr>Presentación de PowerPoint</vt:lpstr>
      <vt:lpstr>Presentación de PowerPoint</vt:lpstr>
      <vt:lpstr>Presentación de PowerPoint</vt:lpstr>
      <vt:lpstr>¿Para qué se utiliza el sistema hexadecimal? </vt:lpstr>
      <vt:lpstr>EJERCICIOS</vt:lpstr>
      <vt:lpstr>Cambio de base 10 a base 16 </vt:lpstr>
      <vt:lpstr>Cambio de base 10 a base 16 </vt:lpstr>
      <vt:lpstr>Cambio de base 16 a base 10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TERESA DE JESUS NORIEGA BARRON</cp:lastModifiedBy>
  <cp:revision>9</cp:revision>
  <dcterms:modified xsi:type="dcterms:W3CDTF">2021-11-19T23:12:00Z</dcterms:modified>
</cp:coreProperties>
</file>