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46578"/>
            <a:ext cx="8825658" cy="2677648"/>
          </a:xfrm>
        </p:spPr>
        <p:txBody>
          <a:bodyPr/>
          <a:lstStyle/>
          <a:p>
            <a:r>
              <a:rPr lang="es-MX" dirty="0" smtClean="0"/>
              <a:t>Sistema binario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Liliana Aracely Esquivel Orozco</a:t>
            </a:r>
          </a:p>
          <a:p>
            <a:r>
              <a:rPr lang="es-MX" dirty="0" smtClean="0"/>
              <a:t>Arely Hernández serrano</a:t>
            </a:r>
          </a:p>
          <a:p>
            <a:r>
              <a:rPr lang="es-MX" dirty="0" smtClean="0"/>
              <a:t>Melissa monserrath Jasso Vásquez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684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257300"/>
          </a:xfrm>
        </p:spPr>
        <p:txBody>
          <a:bodyPr/>
          <a:lstStyle/>
          <a:p>
            <a:r>
              <a:rPr lang="es-MX" dirty="0"/>
              <a:t>T</a:t>
            </a:r>
            <a:r>
              <a:rPr lang="es-MX" dirty="0" smtClean="0"/>
              <a:t>écnica </a:t>
            </a:r>
            <a:r>
              <a:rPr lang="es-MX" dirty="0"/>
              <a:t>de numeración donde solo se utilizan dos dígitos, el 0 y el </a:t>
            </a:r>
            <a:r>
              <a:rPr lang="es-MX" dirty="0" smtClean="0"/>
              <a:t>; suele </a:t>
            </a:r>
            <a:r>
              <a:rPr lang="es-MX" dirty="0"/>
              <a:t>emplearse particularmente en la informática. Es decir, este método se vale solo de dos símbolos, la unidad y el </a:t>
            </a:r>
            <a:r>
              <a:rPr lang="es-MX" dirty="0" smtClean="0"/>
              <a:t>cero, cualquier </a:t>
            </a:r>
            <a:r>
              <a:rPr lang="es-MX" dirty="0"/>
              <a:t>número puede expresarse tanto en el </a:t>
            </a:r>
            <a:r>
              <a:rPr lang="es-MX" dirty="0" smtClean="0"/>
              <a:t>sistema decimal </a:t>
            </a:r>
            <a:r>
              <a:rPr lang="es-MX" dirty="0"/>
              <a:t>como en el binario.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96" y="4187280"/>
            <a:ext cx="2708327" cy="2188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32" y="4187280"/>
            <a:ext cx="2776207" cy="19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5966"/>
          <a:stretch/>
        </p:blipFill>
        <p:spPr>
          <a:xfrm>
            <a:off x="6338586" y="2267668"/>
            <a:ext cx="5548615" cy="45072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9189" y="3541356"/>
            <a:ext cx="587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Así, si en el sistema decimal se usan los números y combinaciones que van del 0 al 9, en el código binario las cantidades o los mensajes están formados por el 0 y el 1.</a:t>
            </a:r>
          </a:p>
        </p:txBody>
      </p:sp>
    </p:spTree>
    <p:extLst>
      <p:ext uri="{BB962C8B-B14F-4D97-AF65-F5344CB8AC3E}">
        <p14:creationId xmlns:p14="http://schemas.microsoft.com/office/powerpoint/2010/main" val="205780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Ejercicios: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5931" b="33057"/>
          <a:stretch/>
        </p:blipFill>
        <p:spPr>
          <a:xfrm>
            <a:off x="312573" y="2718467"/>
            <a:ext cx="5715000" cy="3480621"/>
          </a:xfrm>
          <a:prstGeom prst="rect">
            <a:avLst/>
          </a:prstGeom>
        </p:spPr>
      </p:pic>
      <p:pic>
        <p:nvPicPr>
          <p:cNvPr id="1026" name="Picture 2" descr="SISTEMA DE NUMERACIÓN BINARIO EJERCICIOS RESUEL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0"/>
          <a:stretch/>
        </p:blipFill>
        <p:spPr bwMode="auto">
          <a:xfrm>
            <a:off x="6125712" y="2718467"/>
            <a:ext cx="6066288" cy="24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3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14</TotalTime>
  <Words>104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Sistema binario</vt:lpstr>
      <vt:lpstr>¿Qué es?</vt:lpstr>
      <vt:lpstr>Presentación de PowerPoint</vt:lpstr>
      <vt:lpstr>Ejercicios: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binario</dc:title>
  <dc:creator>ENEP</dc:creator>
  <cp:lastModifiedBy>ENEP</cp:lastModifiedBy>
  <cp:revision>2</cp:revision>
  <dcterms:created xsi:type="dcterms:W3CDTF">2021-11-18T15:48:42Z</dcterms:created>
  <dcterms:modified xsi:type="dcterms:W3CDTF">2021-11-18T16:06:09Z</dcterms:modified>
</cp:coreProperties>
</file>