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4F7B7-EF04-4A23-A36D-CF59A6389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FD9C9F-7435-4F4D-B7E5-EDE74E199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1C1165-29FC-4721-BF88-E1FFB1C5D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D2C0A6-3C4E-4F5D-8044-F584534A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7C8DD9-C7AF-41A6-AD9A-0DC55C1A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DCF0C-D7F2-4FA2-864F-E9B0E26F1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05245E-3593-43BB-AE90-AB6ED97B6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338EC4-2D2F-40E1-9DEA-D1930DCC1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B6E35C-6EE6-437E-ABEE-77DB8B47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89AFC3-6F01-4428-A9E2-3EED7C19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2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EB3D55-E191-4436-AF70-13125FE6E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876837-F85D-46C3-958E-3C0C5FA64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0EB569-246E-4971-BBA9-145CF38D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4FC06F-A130-414F-8A01-AD9DEAB9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20AEEC-C1D9-439F-84F8-320A3B0C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4D202-FBE4-45EB-8086-2873D86CA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9DFCAB-E21A-4D5C-9DC0-E8603E70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B534BA-DD23-4740-B7B0-863A0D51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AD24D-B970-41B9-A0E3-92286D54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583E0-4358-4FFE-98D0-B19A5D38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BEC26-7D85-471A-892B-7D76052A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37E69F-3A94-4641-9AEC-A89DB5FF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294CE3-AD78-4FF5-9C6C-E1D0C0B1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456335-83E9-4795-ADFB-707D7EBBC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5CC8D-4E4D-4761-B081-A6C2714E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C4F32-7FC8-4A2D-9817-3535F2A9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17A8D-A516-4F23-A0AC-076487E80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2AB59A-7EE3-48D8-A6C7-D00773F24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369E8C-F04B-4D8A-B0F2-D9E2E49C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3E34E-1117-405D-80F0-1392E20BC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DFFD7-C9DC-4129-85FA-96A24C30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7BB8C-84D9-4278-92AB-6CA0AF062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EF3213-AD90-4C0C-8DEC-32F18D0E2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22B404-31DD-46E4-A8F0-CDB269103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24E4ED-31CA-4A93-ADC7-621EECAA5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D397D9B-F474-45D0-A222-803E036BCC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866F331-7806-49F9-AED0-F40330B49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E152AE-0B74-4F07-BE2F-1FF9CA12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28D2B0-7BBB-4AD0-A3AD-AA6050A7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FB32E-5D5D-4D6B-A5CF-53703695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B50226-F8E8-4C70-ABD6-DD9B24F5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BE6B4D-AF3E-4983-AF3C-19325D18C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7289476-D67C-4D8A-BF27-196DD48E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C9D8A6-C7C2-4FBA-979F-F5A56450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ED8D5E-9894-4E3D-A1E1-B614C7D4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9EBEED-FA42-407D-85A1-B13BCFBC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3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FE895C-8150-4D78-91FD-57BB9596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392EE5-6A47-4588-BC5D-C590F75C1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8AFD69F-6E72-4F77-B510-A8D28C616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0F8BAB-BE5B-41D1-B2BC-1DBA635EC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DE72EC-9109-4B25-849C-B41D1671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B3A6B6-DE33-402C-8289-8BE030991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2881AC-1F95-4F16-9497-7A7CBEE8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CA4886-1ECB-4A46-B376-4F2711C7A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B5544A-1D54-47F7-8741-428D74AE0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D91BFB-3C27-4F3A-A579-83EEEB84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B0508-3A57-4F9F-8C57-15FD5DD3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3B5A8A-23C0-4F66-8E13-DD225E5BD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5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F8A6F1-03F6-44FD-9D81-F903054F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1AA3D-4EA5-45EE-BC3E-2068433F0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C56733-A351-4136-AD3F-A9F98FD2CC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6A305-325E-4D9F-B64D-922E8AC10DA0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63056A-7A5B-4091-9105-D460853B7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C36763-E78E-4CA7-A62B-6B6E6FF2D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1DF7-C343-415F-AB97-C237A4E8B3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F9724-B55A-4939-B78C-F49C7AFE9A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3CEFD-9BB8-4F63-BEE8-1D9206D8DD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972A9F-6725-46CA-A8EF-EAB70891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58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3B63D-A19E-49F7-87A8-0F7A825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13992-E714-458A-86C7-E1A45C6B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EB70F1-DEC1-4F03-8CFD-69FFC066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71FA3-214B-4C65-80EB-9781A838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B88BF-3B54-4FD1-B516-C150B339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0A7855-3E88-421E-9EEC-4B4B9C9D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88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Gonzalez</dc:creator>
  <cp:lastModifiedBy>Paula Gonzalez</cp:lastModifiedBy>
  <cp:revision>1</cp:revision>
  <dcterms:created xsi:type="dcterms:W3CDTF">2021-11-19T19:27:02Z</dcterms:created>
  <dcterms:modified xsi:type="dcterms:W3CDTF">2021-11-19T19:28:38Z</dcterms:modified>
</cp:coreProperties>
</file>