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59" r:id="rId4"/>
    <p:sldId id="270" r:id="rId5"/>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00CC"/>
    <a:srgbClr val="FFC50C"/>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0" d="100"/>
          <a:sy n="90" d="100"/>
        </p:scale>
        <p:origin x="1224"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E408A001-BFA7-49FB-87F9-02AC783CA74E}" type="datetimeFigureOut">
              <a:rPr lang="es-MX" smtClean="0"/>
              <a:t>16/11/2021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20CCDF8-1E5D-4245-90BE-4B4A3064F500}" type="slidenum">
              <a:rPr lang="es-MX" smtClean="0"/>
              <a:t>‹Nº›</a:t>
            </a:fld>
            <a:endParaRPr lang="es-MX"/>
          </a:p>
        </p:txBody>
      </p:sp>
    </p:spTree>
    <p:extLst>
      <p:ext uri="{BB962C8B-B14F-4D97-AF65-F5344CB8AC3E}">
        <p14:creationId xmlns:p14="http://schemas.microsoft.com/office/powerpoint/2010/main" val="413024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08A001-BFA7-49FB-87F9-02AC783CA74E}" type="datetimeFigureOut">
              <a:rPr lang="es-MX" smtClean="0"/>
              <a:t>16/11/2021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20CCDF8-1E5D-4245-90BE-4B4A3064F500}" type="slidenum">
              <a:rPr lang="es-MX" smtClean="0"/>
              <a:t>‹Nº›</a:t>
            </a:fld>
            <a:endParaRPr lang="es-MX"/>
          </a:p>
        </p:txBody>
      </p:sp>
    </p:spTree>
    <p:extLst>
      <p:ext uri="{BB962C8B-B14F-4D97-AF65-F5344CB8AC3E}">
        <p14:creationId xmlns:p14="http://schemas.microsoft.com/office/powerpoint/2010/main" val="3405224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08A001-BFA7-49FB-87F9-02AC783CA74E}" type="datetimeFigureOut">
              <a:rPr lang="es-MX" smtClean="0"/>
              <a:t>16/11/2021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20CCDF8-1E5D-4245-90BE-4B4A3064F500}" type="slidenum">
              <a:rPr lang="es-MX" smtClean="0"/>
              <a:t>‹Nº›</a:t>
            </a:fld>
            <a:endParaRPr lang="es-MX"/>
          </a:p>
        </p:txBody>
      </p:sp>
    </p:spTree>
    <p:extLst>
      <p:ext uri="{BB962C8B-B14F-4D97-AF65-F5344CB8AC3E}">
        <p14:creationId xmlns:p14="http://schemas.microsoft.com/office/powerpoint/2010/main" val="419077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08A001-BFA7-49FB-87F9-02AC783CA74E}" type="datetimeFigureOut">
              <a:rPr lang="es-MX" smtClean="0"/>
              <a:t>16/11/2021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20CCDF8-1E5D-4245-90BE-4B4A3064F500}" type="slidenum">
              <a:rPr lang="es-MX" smtClean="0"/>
              <a:t>‹Nº›</a:t>
            </a:fld>
            <a:endParaRPr lang="es-MX"/>
          </a:p>
        </p:txBody>
      </p:sp>
    </p:spTree>
    <p:extLst>
      <p:ext uri="{BB962C8B-B14F-4D97-AF65-F5344CB8AC3E}">
        <p14:creationId xmlns:p14="http://schemas.microsoft.com/office/powerpoint/2010/main" val="396084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408A001-BFA7-49FB-87F9-02AC783CA74E}" type="datetimeFigureOut">
              <a:rPr lang="es-MX" smtClean="0"/>
              <a:t>16/11/2021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20CCDF8-1E5D-4245-90BE-4B4A3064F500}" type="slidenum">
              <a:rPr lang="es-MX" smtClean="0"/>
              <a:t>‹Nº›</a:t>
            </a:fld>
            <a:endParaRPr lang="es-MX"/>
          </a:p>
        </p:txBody>
      </p:sp>
    </p:spTree>
    <p:extLst>
      <p:ext uri="{BB962C8B-B14F-4D97-AF65-F5344CB8AC3E}">
        <p14:creationId xmlns:p14="http://schemas.microsoft.com/office/powerpoint/2010/main" val="58370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08A001-BFA7-49FB-87F9-02AC783CA74E}" type="datetimeFigureOut">
              <a:rPr lang="es-MX" smtClean="0"/>
              <a:t>16/11/2021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20CCDF8-1E5D-4245-90BE-4B4A3064F500}" type="slidenum">
              <a:rPr lang="es-MX" smtClean="0"/>
              <a:t>‹Nº›</a:t>
            </a:fld>
            <a:endParaRPr lang="es-MX"/>
          </a:p>
        </p:txBody>
      </p:sp>
    </p:spTree>
    <p:extLst>
      <p:ext uri="{BB962C8B-B14F-4D97-AF65-F5344CB8AC3E}">
        <p14:creationId xmlns:p14="http://schemas.microsoft.com/office/powerpoint/2010/main" val="2118506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s-ES"/>
              <a:t>Editar el estilo de texto del patrón</a:t>
            </a:r>
          </a:p>
        </p:txBody>
      </p:sp>
      <p:sp>
        <p:nvSpPr>
          <p:cNvPr id="4" name="Content Placeholder 3"/>
          <p:cNvSpPr>
            <a:spLocks noGrp="1"/>
          </p:cNvSpPr>
          <p:nvPr>
            <p:ph sz="half" idx="2"/>
          </p:nvPr>
        </p:nvSpPr>
        <p:spPr>
          <a:xfrm>
            <a:off x="535366" y="3674110"/>
            <a:ext cx="3288089" cy="540406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s-ES"/>
              <a:t>Editar el estilo de texto del patrón</a:t>
            </a:r>
          </a:p>
        </p:txBody>
      </p:sp>
      <p:sp>
        <p:nvSpPr>
          <p:cNvPr id="6" name="Content Placeholder 5"/>
          <p:cNvSpPr>
            <a:spLocks noGrp="1"/>
          </p:cNvSpPr>
          <p:nvPr>
            <p:ph sz="quarter" idx="4"/>
          </p:nvPr>
        </p:nvSpPr>
        <p:spPr>
          <a:xfrm>
            <a:off x="3934778" y="3674110"/>
            <a:ext cx="3304282" cy="540406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08A001-BFA7-49FB-87F9-02AC783CA74E}" type="datetimeFigureOut">
              <a:rPr lang="es-MX" smtClean="0"/>
              <a:t>16/11/2021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20CCDF8-1E5D-4245-90BE-4B4A3064F500}" type="slidenum">
              <a:rPr lang="es-MX" smtClean="0"/>
              <a:t>‹Nº›</a:t>
            </a:fld>
            <a:endParaRPr lang="es-MX"/>
          </a:p>
        </p:txBody>
      </p:sp>
    </p:spTree>
    <p:extLst>
      <p:ext uri="{BB962C8B-B14F-4D97-AF65-F5344CB8AC3E}">
        <p14:creationId xmlns:p14="http://schemas.microsoft.com/office/powerpoint/2010/main" val="78452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08A001-BFA7-49FB-87F9-02AC783CA74E}" type="datetimeFigureOut">
              <a:rPr lang="es-MX" smtClean="0"/>
              <a:t>16/11/2021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20CCDF8-1E5D-4245-90BE-4B4A3064F500}" type="slidenum">
              <a:rPr lang="es-MX" smtClean="0"/>
              <a:t>‹Nº›</a:t>
            </a:fld>
            <a:endParaRPr lang="es-MX"/>
          </a:p>
        </p:txBody>
      </p:sp>
    </p:spTree>
    <p:extLst>
      <p:ext uri="{BB962C8B-B14F-4D97-AF65-F5344CB8AC3E}">
        <p14:creationId xmlns:p14="http://schemas.microsoft.com/office/powerpoint/2010/main" val="82985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8A001-BFA7-49FB-87F9-02AC783CA74E}" type="datetimeFigureOut">
              <a:rPr lang="es-MX" smtClean="0"/>
              <a:t>16/11/2021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20CCDF8-1E5D-4245-90BE-4B4A3064F500}" type="slidenum">
              <a:rPr lang="es-MX" smtClean="0"/>
              <a:t>‹Nº›</a:t>
            </a:fld>
            <a:endParaRPr lang="es-MX"/>
          </a:p>
        </p:txBody>
      </p:sp>
    </p:spTree>
    <p:extLst>
      <p:ext uri="{BB962C8B-B14F-4D97-AF65-F5344CB8AC3E}">
        <p14:creationId xmlns:p14="http://schemas.microsoft.com/office/powerpoint/2010/main" val="127269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s-ES"/>
              <a:t>Editar el estilo de texto del patrón</a:t>
            </a:r>
          </a:p>
        </p:txBody>
      </p:sp>
      <p:sp>
        <p:nvSpPr>
          <p:cNvPr id="5" name="Date Placeholder 4"/>
          <p:cNvSpPr>
            <a:spLocks noGrp="1"/>
          </p:cNvSpPr>
          <p:nvPr>
            <p:ph type="dt" sz="half" idx="10"/>
          </p:nvPr>
        </p:nvSpPr>
        <p:spPr/>
        <p:txBody>
          <a:bodyPr/>
          <a:lstStyle/>
          <a:p>
            <a:fld id="{E408A001-BFA7-49FB-87F9-02AC783CA74E}" type="datetimeFigureOut">
              <a:rPr lang="es-MX" smtClean="0"/>
              <a:t>16/11/2021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20CCDF8-1E5D-4245-90BE-4B4A3064F500}" type="slidenum">
              <a:rPr lang="es-MX" smtClean="0"/>
              <a:t>‹Nº›</a:t>
            </a:fld>
            <a:endParaRPr lang="es-MX"/>
          </a:p>
        </p:txBody>
      </p:sp>
    </p:spTree>
    <p:extLst>
      <p:ext uri="{BB962C8B-B14F-4D97-AF65-F5344CB8AC3E}">
        <p14:creationId xmlns:p14="http://schemas.microsoft.com/office/powerpoint/2010/main" val="196740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s-ES"/>
              <a:t>Editar el estilo de texto del patrón</a:t>
            </a:r>
          </a:p>
        </p:txBody>
      </p:sp>
      <p:sp>
        <p:nvSpPr>
          <p:cNvPr id="5" name="Date Placeholder 4"/>
          <p:cNvSpPr>
            <a:spLocks noGrp="1"/>
          </p:cNvSpPr>
          <p:nvPr>
            <p:ph type="dt" sz="half" idx="10"/>
          </p:nvPr>
        </p:nvSpPr>
        <p:spPr/>
        <p:txBody>
          <a:bodyPr/>
          <a:lstStyle/>
          <a:p>
            <a:fld id="{E408A001-BFA7-49FB-87F9-02AC783CA74E}" type="datetimeFigureOut">
              <a:rPr lang="es-MX" smtClean="0"/>
              <a:t>16/11/2021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20CCDF8-1E5D-4245-90BE-4B4A3064F500}" type="slidenum">
              <a:rPr lang="es-MX" smtClean="0"/>
              <a:t>‹Nº›</a:t>
            </a:fld>
            <a:endParaRPr lang="es-MX"/>
          </a:p>
        </p:txBody>
      </p:sp>
    </p:spTree>
    <p:extLst>
      <p:ext uri="{BB962C8B-B14F-4D97-AF65-F5344CB8AC3E}">
        <p14:creationId xmlns:p14="http://schemas.microsoft.com/office/powerpoint/2010/main" val="377736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E408A001-BFA7-49FB-87F9-02AC783CA74E}" type="datetimeFigureOut">
              <a:rPr lang="es-MX" smtClean="0"/>
              <a:t>16/11/2021</a:t>
            </a:fld>
            <a:endParaRPr lang="es-MX"/>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020CCDF8-1E5D-4245-90BE-4B4A3064F500}" type="slidenum">
              <a:rPr lang="es-MX" smtClean="0"/>
              <a:t>‹Nº›</a:t>
            </a:fld>
            <a:endParaRPr lang="es-MX"/>
          </a:p>
        </p:txBody>
      </p:sp>
    </p:spTree>
    <p:extLst>
      <p:ext uri="{BB962C8B-B14F-4D97-AF65-F5344CB8AC3E}">
        <p14:creationId xmlns:p14="http://schemas.microsoft.com/office/powerpoint/2010/main" val="3233350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on disney">
            <a:extLst>
              <a:ext uri="{FF2B5EF4-FFF2-40B4-BE49-F238E27FC236}">
                <a16:creationId xmlns:a16="http://schemas.microsoft.com/office/drawing/2014/main" id="{4DD2929C-5C98-417C-9DA9-8592055BFDA2}"/>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rot="5400000">
            <a:off x="-1143001" y="1142998"/>
            <a:ext cx="10058402" cy="777240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285750" y="304800"/>
            <a:ext cx="7219949" cy="9467850"/>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4041" y="5481638"/>
            <a:ext cx="2424315" cy="3531068"/>
          </a:xfrm>
          <a:prstGeom prst="rect">
            <a:avLst/>
          </a:prstGeom>
        </p:spPr>
      </p:pic>
      <p:sp>
        <p:nvSpPr>
          <p:cNvPr id="8" name="CuadroTexto 7"/>
          <p:cNvSpPr txBox="1"/>
          <p:nvPr/>
        </p:nvSpPr>
        <p:spPr>
          <a:xfrm>
            <a:off x="1355401" y="9038106"/>
            <a:ext cx="5061594" cy="646331"/>
          </a:xfrm>
          <a:prstGeom prst="rect">
            <a:avLst/>
          </a:prstGeom>
          <a:noFill/>
        </p:spPr>
        <p:txBody>
          <a:bodyPr wrap="square" rtlCol="0">
            <a:spAutoFit/>
          </a:bodyPr>
          <a:lstStyle/>
          <a:p>
            <a:pPr algn="ctr"/>
            <a:r>
              <a:rPr lang="es-MX" dirty="0">
                <a:latin typeface="Comic Sans MS" panose="030F0702030302020204" pitchFamily="66" charset="0"/>
              </a:rPr>
              <a:t>Segunda jornada de practica </a:t>
            </a:r>
          </a:p>
          <a:p>
            <a:pPr algn="ctr"/>
            <a:r>
              <a:rPr lang="es-MX" dirty="0">
                <a:latin typeface="Comic Sans MS" panose="030F0702030302020204" pitchFamily="66" charset="0"/>
              </a:rPr>
              <a:t>Semana 1:  15  al 19 de septiembre del 2021 </a:t>
            </a:r>
          </a:p>
        </p:txBody>
      </p:sp>
      <p:pic>
        <p:nvPicPr>
          <p:cNvPr id="1028" name="Picture 4" descr="Mexican Tequila Font Generator Preview">
            <a:extLst>
              <a:ext uri="{FF2B5EF4-FFF2-40B4-BE49-F238E27FC236}">
                <a16:creationId xmlns:a16="http://schemas.microsoft.com/office/drawing/2014/main" id="{E79C69C1-45B6-467E-83A4-DC7F89E702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045" r="50000" b="9121"/>
          <a:stretch/>
        </p:blipFill>
        <p:spPr bwMode="auto">
          <a:xfrm>
            <a:off x="3084675" y="1838011"/>
            <a:ext cx="1603048" cy="9552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xican Tequila Font Generator Preview">
            <a:extLst>
              <a:ext uri="{FF2B5EF4-FFF2-40B4-BE49-F238E27FC236}">
                <a16:creationId xmlns:a16="http://schemas.microsoft.com/office/drawing/2014/main" id="{17EC08E7-57A7-4F64-A4D9-5664AED152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608" t="-22644" b="1"/>
          <a:stretch/>
        </p:blipFill>
        <p:spPr bwMode="auto">
          <a:xfrm>
            <a:off x="1173657" y="2793061"/>
            <a:ext cx="5444134" cy="12891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exican Tequila Font Generator Preview">
            <a:extLst>
              <a:ext uri="{FF2B5EF4-FFF2-40B4-BE49-F238E27FC236}">
                <a16:creationId xmlns:a16="http://schemas.microsoft.com/office/drawing/2014/main" id="{F767F36D-CF9F-431F-B778-3F944B9110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6187"/>
          <a:stretch/>
        </p:blipFill>
        <p:spPr bwMode="auto">
          <a:xfrm>
            <a:off x="1944091" y="638763"/>
            <a:ext cx="3884217" cy="105112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G Miss Kindergarten Font Generator Preview">
            <a:extLst>
              <a:ext uri="{FF2B5EF4-FFF2-40B4-BE49-F238E27FC236}">
                <a16:creationId xmlns:a16="http://schemas.microsoft.com/office/drawing/2014/main" id="{EB5C1BC7-648D-4F2C-A8F5-BFFC30F5C7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38" y="4576763"/>
            <a:ext cx="6715125"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650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Pin on disney">
            <a:extLst>
              <a:ext uri="{FF2B5EF4-FFF2-40B4-BE49-F238E27FC236}">
                <a16:creationId xmlns:a16="http://schemas.microsoft.com/office/drawing/2014/main" id="{E4667163-F45F-474D-9ADF-983B6DAB4BAB}"/>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rot="5400000">
            <a:off x="-1143001" y="1142998"/>
            <a:ext cx="10058402" cy="777240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49" y="271720"/>
            <a:ext cx="7181849" cy="9558079"/>
          </a:xfrm>
          <a:prstGeom prst="rect">
            <a:avLst/>
          </a:prstGeom>
        </p:spPr>
      </p:pic>
      <p:sp>
        <p:nvSpPr>
          <p:cNvPr id="9" name="Rectángulo 8"/>
          <p:cNvSpPr/>
          <p:nvPr/>
        </p:nvSpPr>
        <p:spPr>
          <a:xfrm>
            <a:off x="2716080" y="604994"/>
            <a:ext cx="2499995" cy="756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6" name="Imagen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408" y="6308952"/>
            <a:ext cx="2305947" cy="3358662"/>
          </a:xfrm>
          <a:prstGeom prst="rect">
            <a:avLst/>
          </a:prstGeom>
        </p:spPr>
      </p:pic>
      <p:sp>
        <p:nvSpPr>
          <p:cNvPr id="6" name="Rectángulo 5"/>
          <p:cNvSpPr/>
          <p:nvPr/>
        </p:nvSpPr>
        <p:spPr>
          <a:xfrm>
            <a:off x="285750" y="285750"/>
            <a:ext cx="7181849" cy="95059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050" name="Picture 2" descr="Mexican Tequila Font Generator Preview">
            <a:extLst>
              <a:ext uri="{FF2B5EF4-FFF2-40B4-BE49-F238E27FC236}">
                <a16:creationId xmlns:a16="http://schemas.microsoft.com/office/drawing/2014/main" id="{D425E138-36A0-457D-9DCB-3464858B91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871" y="516811"/>
            <a:ext cx="4419603" cy="11712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G Miss Kindergarten Font Generator Preview">
            <a:extLst>
              <a:ext uri="{FF2B5EF4-FFF2-40B4-BE49-F238E27FC236}">
                <a16:creationId xmlns:a16="http://schemas.microsoft.com/office/drawing/2014/main" id="{34152C95-11DC-44AB-8716-2C773A1A22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711" y="1958674"/>
            <a:ext cx="6661342" cy="3591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G Miss Kindergarten Font Generator Preview">
            <a:extLst>
              <a:ext uri="{FF2B5EF4-FFF2-40B4-BE49-F238E27FC236}">
                <a16:creationId xmlns:a16="http://schemas.microsoft.com/office/drawing/2014/main" id="{2583ED64-7217-4E61-AE4E-2E417B84CD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7073" y="2569863"/>
            <a:ext cx="6660000" cy="3468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G Miss Kindergarten Font Generator Preview">
            <a:extLst>
              <a:ext uri="{FF2B5EF4-FFF2-40B4-BE49-F238E27FC236}">
                <a16:creationId xmlns:a16="http://schemas.microsoft.com/office/drawing/2014/main" id="{11FA0D54-0252-4CD3-B960-61192E96B5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1455" y="3117256"/>
            <a:ext cx="3309489" cy="339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G Miss Kindergarten Font Generator Preview">
            <a:extLst>
              <a:ext uri="{FF2B5EF4-FFF2-40B4-BE49-F238E27FC236}">
                <a16:creationId xmlns:a16="http://schemas.microsoft.com/office/drawing/2014/main" id="{AEA2FAE1-399A-433E-9A76-AA4272830D2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7618" y="3738754"/>
            <a:ext cx="6768000" cy="28060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KG Miss Kindergarten Font Generator Preview">
            <a:extLst>
              <a:ext uri="{FF2B5EF4-FFF2-40B4-BE49-F238E27FC236}">
                <a16:creationId xmlns:a16="http://schemas.microsoft.com/office/drawing/2014/main" id="{EFB2AF57-3291-4903-9179-331D11C00D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2884" y="4400655"/>
            <a:ext cx="5326631" cy="5250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KG Miss Kindergarten Font Generator Preview">
            <a:extLst>
              <a:ext uri="{FF2B5EF4-FFF2-40B4-BE49-F238E27FC236}">
                <a16:creationId xmlns:a16="http://schemas.microsoft.com/office/drawing/2014/main" id="{277F9067-3DE9-4A0D-914A-5732A4395CB2}"/>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1815" t="-20036"/>
          <a:stretch/>
        </p:blipFill>
        <p:spPr bwMode="auto">
          <a:xfrm>
            <a:off x="2916108" y="5782978"/>
            <a:ext cx="1921128" cy="34310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KG Miss Kindergarten Font Generator Preview">
            <a:extLst>
              <a:ext uri="{FF2B5EF4-FFF2-40B4-BE49-F238E27FC236}">
                <a16:creationId xmlns:a16="http://schemas.microsoft.com/office/drawing/2014/main" id="{A1D9516F-5291-48D5-A744-ADE4C75C6A4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48431"/>
          <a:stretch/>
        </p:blipFill>
        <p:spPr bwMode="auto">
          <a:xfrm>
            <a:off x="2438702" y="5191613"/>
            <a:ext cx="2907654" cy="40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320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descr="Pin on disney">
            <a:extLst>
              <a:ext uri="{FF2B5EF4-FFF2-40B4-BE49-F238E27FC236}">
                <a16:creationId xmlns:a16="http://schemas.microsoft.com/office/drawing/2014/main" id="{8CE2CA4F-D368-46E3-8BE8-44C7868816EC}"/>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rot="5400000">
            <a:off x="-1143001" y="1142998"/>
            <a:ext cx="10058402" cy="777240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49861" y="228600"/>
            <a:ext cx="7470139" cy="9486900"/>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13" name="object 6"/>
          <p:cNvPicPr/>
          <p:nvPr/>
        </p:nvPicPr>
        <p:blipFill rotWithShape="1">
          <a:blip r:embed="rId3" cstate="print"/>
          <a:srcRect l="4513" t="13335" r="6560" b="80953"/>
          <a:stretch/>
        </p:blipFill>
        <p:spPr>
          <a:xfrm>
            <a:off x="180334" y="1146762"/>
            <a:ext cx="7439665" cy="815558"/>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7044" y="-45329"/>
            <a:ext cx="2322962" cy="1237703"/>
          </a:xfrm>
          <a:prstGeom prst="rect">
            <a:avLst/>
          </a:prstGeom>
        </p:spPr>
      </p:pic>
      <p:pic>
        <p:nvPicPr>
          <p:cNvPr id="20" name="object 6"/>
          <p:cNvPicPr/>
          <p:nvPr/>
        </p:nvPicPr>
        <p:blipFill rotWithShape="1">
          <a:blip r:embed="rId3" cstate="print"/>
          <a:srcRect l="63547" t="2455" r="6561" b="86519"/>
          <a:stretch/>
        </p:blipFill>
        <p:spPr>
          <a:xfrm>
            <a:off x="180335" y="297287"/>
            <a:ext cx="2104293" cy="1107830"/>
          </a:xfrm>
          <a:prstGeom prst="rect">
            <a:avLst/>
          </a:prstGeom>
        </p:spPr>
      </p:pic>
      <p:pic>
        <p:nvPicPr>
          <p:cNvPr id="21" name="Imagen 20"/>
          <p:cNvPicPr>
            <a:picLocks noChangeAspect="1"/>
          </p:cNvPicPr>
          <p:nvPr/>
        </p:nvPicPr>
        <p:blipFill rotWithShape="1">
          <a:blip r:embed="rId5">
            <a:extLst>
              <a:ext uri="{28A0092B-C50C-407E-A947-70E740481C1C}">
                <a14:useLocalDpi xmlns:a14="http://schemas.microsoft.com/office/drawing/2010/main" val="0"/>
              </a:ext>
            </a:extLst>
          </a:blip>
          <a:srcRect l="94188" b="95897"/>
          <a:stretch/>
        </p:blipFill>
        <p:spPr>
          <a:xfrm>
            <a:off x="2023220" y="277548"/>
            <a:ext cx="398585" cy="375138"/>
          </a:xfrm>
          <a:prstGeom prst="rect">
            <a:avLst/>
          </a:prstGeom>
        </p:spPr>
      </p:pic>
      <p:pic>
        <p:nvPicPr>
          <p:cNvPr id="22" name="object 2"/>
          <p:cNvPicPr/>
          <p:nvPr/>
        </p:nvPicPr>
        <p:blipFill>
          <a:blip r:embed="rId6" cstate="print"/>
          <a:stretch>
            <a:fillRect/>
          </a:stretch>
        </p:blipFill>
        <p:spPr>
          <a:xfrm>
            <a:off x="403165" y="6219848"/>
            <a:ext cx="7007859" cy="241300"/>
          </a:xfrm>
          <a:prstGeom prst="rect">
            <a:avLst/>
          </a:prstGeom>
        </p:spPr>
      </p:pic>
      <p:pic>
        <p:nvPicPr>
          <p:cNvPr id="23" name="object 3"/>
          <p:cNvPicPr/>
          <p:nvPr/>
        </p:nvPicPr>
        <p:blipFill>
          <a:blip r:embed="rId7" cstate="print"/>
          <a:stretch>
            <a:fillRect/>
          </a:stretch>
        </p:blipFill>
        <p:spPr>
          <a:xfrm>
            <a:off x="403165" y="7842908"/>
            <a:ext cx="3446779" cy="322580"/>
          </a:xfrm>
          <a:prstGeom prst="rect">
            <a:avLst/>
          </a:prstGeom>
        </p:spPr>
      </p:pic>
      <p:sp>
        <p:nvSpPr>
          <p:cNvPr id="24" name="object 7"/>
          <p:cNvSpPr txBox="1"/>
          <p:nvPr/>
        </p:nvSpPr>
        <p:spPr>
          <a:xfrm>
            <a:off x="3225741" y="6207148"/>
            <a:ext cx="1461135" cy="250068"/>
          </a:xfrm>
          <a:prstGeom prst="rect">
            <a:avLst/>
          </a:prstGeom>
        </p:spPr>
        <p:txBody>
          <a:bodyPr vert="horz" wrap="square" lIns="0" tIns="11430" rIns="0" bIns="0" rtlCol="0">
            <a:spAutoFit/>
          </a:bodyPr>
          <a:lstStyle/>
          <a:p>
            <a:pPr marL="12700">
              <a:spcBef>
                <a:spcPts val="90"/>
              </a:spcBef>
            </a:pPr>
            <a:r>
              <a:rPr sz="1550" spc="25" dirty="0">
                <a:latin typeface="Arial Black"/>
                <a:cs typeface="Arial Black"/>
              </a:rPr>
              <a:t>O</a:t>
            </a:r>
            <a:r>
              <a:rPr sz="1550" spc="-114" dirty="0">
                <a:latin typeface="Arial Black"/>
                <a:cs typeface="Arial Black"/>
              </a:rPr>
              <a:t>bs</a:t>
            </a:r>
            <a:r>
              <a:rPr sz="1550" spc="-60" dirty="0">
                <a:latin typeface="Arial Black"/>
                <a:cs typeface="Arial Black"/>
              </a:rPr>
              <a:t>er</a:t>
            </a:r>
            <a:r>
              <a:rPr sz="1550" spc="-55" dirty="0">
                <a:latin typeface="Arial Black"/>
                <a:cs typeface="Arial Black"/>
              </a:rPr>
              <a:t>v</a:t>
            </a:r>
            <a:r>
              <a:rPr sz="1550" spc="-140" dirty="0">
                <a:latin typeface="Arial Black"/>
                <a:cs typeface="Arial Black"/>
              </a:rPr>
              <a:t>a</a:t>
            </a:r>
            <a:r>
              <a:rPr sz="1550" spc="-135" dirty="0">
                <a:latin typeface="Arial Black"/>
                <a:cs typeface="Arial Black"/>
              </a:rPr>
              <a:t>c</a:t>
            </a:r>
            <a:r>
              <a:rPr sz="1550" spc="-70" dirty="0">
                <a:latin typeface="Arial Black"/>
                <a:cs typeface="Arial Black"/>
              </a:rPr>
              <a:t>i</a:t>
            </a:r>
            <a:r>
              <a:rPr sz="1550" spc="-145" dirty="0">
                <a:latin typeface="Arial Black"/>
                <a:cs typeface="Arial Black"/>
              </a:rPr>
              <a:t>o</a:t>
            </a:r>
            <a:r>
              <a:rPr sz="1550" spc="-155" dirty="0">
                <a:latin typeface="Arial Black"/>
                <a:cs typeface="Arial Black"/>
              </a:rPr>
              <a:t>nes</a:t>
            </a:r>
            <a:endParaRPr sz="1550">
              <a:latin typeface="Arial Black"/>
              <a:cs typeface="Arial Black"/>
            </a:endParaRPr>
          </a:p>
        </p:txBody>
      </p:sp>
      <p:grpSp>
        <p:nvGrpSpPr>
          <p:cNvPr id="25" name="object 8"/>
          <p:cNvGrpSpPr/>
          <p:nvPr/>
        </p:nvGrpSpPr>
        <p:grpSpPr>
          <a:xfrm>
            <a:off x="522545" y="6506867"/>
            <a:ext cx="6837680" cy="1259840"/>
            <a:chOff x="370840" y="6398259"/>
            <a:chExt cx="6837680" cy="1259840"/>
          </a:xfrm>
        </p:grpSpPr>
        <p:sp>
          <p:nvSpPr>
            <p:cNvPr id="26" name="object 9"/>
            <p:cNvSpPr/>
            <p:nvPr/>
          </p:nvSpPr>
          <p:spPr>
            <a:xfrm>
              <a:off x="3811269" y="6412229"/>
              <a:ext cx="3390900" cy="1239520"/>
            </a:xfrm>
            <a:custGeom>
              <a:avLst/>
              <a:gdLst/>
              <a:ahLst/>
              <a:cxnLst/>
              <a:rect l="l" t="t" r="r" b="b"/>
              <a:pathLst>
                <a:path w="3390900" h="1239520">
                  <a:moveTo>
                    <a:pt x="3184271" y="0"/>
                  </a:moveTo>
                  <a:lnTo>
                    <a:pt x="206628" y="0"/>
                  </a:lnTo>
                  <a:lnTo>
                    <a:pt x="159233" y="5454"/>
                  </a:lnTo>
                  <a:lnTo>
                    <a:pt x="115734" y="20992"/>
                  </a:lnTo>
                  <a:lnTo>
                    <a:pt x="77370" y="45376"/>
                  </a:lnTo>
                  <a:lnTo>
                    <a:pt x="45376" y="77370"/>
                  </a:lnTo>
                  <a:lnTo>
                    <a:pt x="20992" y="115734"/>
                  </a:lnTo>
                  <a:lnTo>
                    <a:pt x="5454" y="159233"/>
                  </a:lnTo>
                  <a:lnTo>
                    <a:pt x="0" y="206629"/>
                  </a:lnTo>
                  <a:lnTo>
                    <a:pt x="0" y="1032891"/>
                  </a:lnTo>
                  <a:lnTo>
                    <a:pt x="5454" y="1080286"/>
                  </a:lnTo>
                  <a:lnTo>
                    <a:pt x="20992" y="1123785"/>
                  </a:lnTo>
                  <a:lnTo>
                    <a:pt x="45376" y="1162149"/>
                  </a:lnTo>
                  <a:lnTo>
                    <a:pt x="77370" y="1194143"/>
                  </a:lnTo>
                  <a:lnTo>
                    <a:pt x="115734" y="1218527"/>
                  </a:lnTo>
                  <a:lnTo>
                    <a:pt x="159233" y="1234065"/>
                  </a:lnTo>
                  <a:lnTo>
                    <a:pt x="206628" y="1239520"/>
                  </a:lnTo>
                  <a:lnTo>
                    <a:pt x="3184271" y="1239520"/>
                  </a:lnTo>
                  <a:lnTo>
                    <a:pt x="3231666" y="1234065"/>
                  </a:lnTo>
                  <a:lnTo>
                    <a:pt x="3275165" y="1218527"/>
                  </a:lnTo>
                  <a:lnTo>
                    <a:pt x="3313529" y="1194143"/>
                  </a:lnTo>
                  <a:lnTo>
                    <a:pt x="3345523" y="1162149"/>
                  </a:lnTo>
                  <a:lnTo>
                    <a:pt x="3369907" y="1123785"/>
                  </a:lnTo>
                  <a:lnTo>
                    <a:pt x="3385445" y="1080286"/>
                  </a:lnTo>
                  <a:lnTo>
                    <a:pt x="3390900" y="1032891"/>
                  </a:lnTo>
                  <a:lnTo>
                    <a:pt x="3390900" y="206629"/>
                  </a:lnTo>
                  <a:lnTo>
                    <a:pt x="3385445" y="159233"/>
                  </a:lnTo>
                  <a:lnTo>
                    <a:pt x="3369907" y="115734"/>
                  </a:lnTo>
                  <a:lnTo>
                    <a:pt x="3345523" y="77370"/>
                  </a:lnTo>
                  <a:lnTo>
                    <a:pt x="3313529" y="45376"/>
                  </a:lnTo>
                  <a:lnTo>
                    <a:pt x="3275165" y="20992"/>
                  </a:lnTo>
                  <a:lnTo>
                    <a:pt x="3231666" y="5454"/>
                  </a:lnTo>
                  <a:lnTo>
                    <a:pt x="3184271" y="0"/>
                  </a:lnTo>
                  <a:close/>
                </a:path>
              </a:pathLst>
            </a:custGeom>
            <a:solidFill>
              <a:srgbClr val="FFFFFF"/>
            </a:solidFill>
          </p:spPr>
          <p:txBody>
            <a:bodyPr wrap="square" lIns="0" tIns="0" rIns="0" bIns="0" rtlCol="0"/>
            <a:lstStyle/>
            <a:p>
              <a:endParaRPr/>
            </a:p>
          </p:txBody>
        </p:sp>
        <p:sp>
          <p:nvSpPr>
            <p:cNvPr id="27" name="object 10"/>
            <p:cNvSpPr/>
            <p:nvPr/>
          </p:nvSpPr>
          <p:spPr>
            <a:xfrm>
              <a:off x="3811269" y="6412229"/>
              <a:ext cx="3390900" cy="1239520"/>
            </a:xfrm>
            <a:custGeom>
              <a:avLst/>
              <a:gdLst/>
              <a:ahLst/>
              <a:cxnLst/>
              <a:rect l="l" t="t" r="r" b="b"/>
              <a:pathLst>
                <a:path w="3390900" h="1239520">
                  <a:moveTo>
                    <a:pt x="0" y="206629"/>
                  </a:moveTo>
                  <a:lnTo>
                    <a:pt x="5454" y="159233"/>
                  </a:lnTo>
                  <a:lnTo>
                    <a:pt x="20992" y="115734"/>
                  </a:lnTo>
                  <a:lnTo>
                    <a:pt x="45376" y="77370"/>
                  </a:lnTo>
                  <a:lnTo>
                    <a:pt x="77370" y="45376"/>
                  </a:lnTo>
                  <a:lnTo>
                    <a:pt x="115734" y="20992"/>
                  </a:lnTo>
                  <a:lnTo>
                    <a:pt x="159233" y="5454"/>
                  </a:lnTo>
                  <a:lnTo>
                    <a:pt x="206628" y="0"/>
                  </a:lnTo>
                  <a:lnTo>
                    <a:pt x="3184271" y="0"/>
                  </a:lnTo>
                  <a:lnTo>
                    <a:pt x="3231666" y="5454"/>
                  </a:lnTo>
                  <a:lnTo>
                    <a:pt x="3275165" y="20992"/>
                  </a:lnTo>
                  <a:lnTo>
                    <a:pt x="3313529" y="45376"/>
                  </a:lnTo>
                  <a:lnTo>
                    <a:pt x="3345523" y="77370"/>
                  </a:lnTo>
                  <a:lnTo>
                    <a:pt x="3369907" y="115734"/>
                  </a:lnTo>
                  <a:lnTo>
                    <a:pt x="3385445" y="159233"/>
                  </a:lnTo>
                  <a:lnTo>
                    <a:pt x="3390900" y="206629"/>
                  </a:lnTo>
                  <a:lnTo>
                    <a:pt x="3390900" y="1032891"/>
                  </a:lnTo>
                  <a:lnTo>
                    <a:pt x="3385445" y="1080286"/>
                  </a:lnTo>
                  <a:lnTo>
                    <a:pt x="3369907" y="1123785"/>
                  </a:lnTo>
                  <a:lnTo>
                    <a:pt x="3345523" y="1162149"/>
                  </a:lnTo>
                  <a:lnTo>
                    <a:pt x="3313529" y="1194143"/>
                  </a:lnTo>
                  <a:lnTo>
                    <a:pt x="3275165" y="1218527"/>
                  </a:lnTo>
                  <a:lnTo>
                    <a:pt x="3231666" y="1234065"/>
                  </a:lnTo>
                  <a:lnTo>
                    <a:pt x="3184271" y="1239520"/>
                  </a:lnTo>
                  <a:lnTo>
                    <a:pt x="206628" y="1239520"/>
                  </a:lnTo>
                  <a:lnTo>
                    <a:pt x="159233" y="1234065"/>
                  </a:lnTo>
                  <a:lnTo>
                    <a:pt x="115734" y="1218527"/>
                  </a:lnTo>
                  <a:lnTo>
                    <a:pt x="77370" y="1194143"/>
                  </a:lnTo>
                  <a:lnTo>
                    <a:pt x="45376" y="1162149"/>
                  </a:lnTo>
                  <a:lnTo>
                    <a:pt x="20992" y="1123785"/>
                  </a:lnTo>
                  <a:lnTo>
                    <a:pt x="5454" y="1080286"/>
                  </a:lnTo>
                  <a:lnTo>
                    <a:pt x="0" y="1032891"/>
                  </a:lnTo>
                  <a:lnTo>
                    <a:pt x="0" y="206629"/>
                  </a:lnTo>
                  <a:close/>
                </a:path>
              </a:pathLst>
            </a:custGeom>
            <a:ln w="12700">
              <a:solidFill>
                <a:srgbClr val="000000"/>
              </a:solidFill>
            </a:ln>
          </p:spPr>
          <p:txBody>
            <a:bodyPr wrap="square" lIns="0" tIns="0" rIns="0" bIns="0" rtlCol="0"/>
            <a:lstStyle/>
            <a:p>
              <a:endParaRPr/>
            </a:p>
          </p:txBody>
        </p:sp>
        <p:sp>
          <p:nvSpPr>
            <p:cNvPr id="28" name="object 11"/>
            <p:cNvSpPr/>
            <p:nvPr/>
          </p:nvSpPr>
          <p:spPr>
            <a:xfrm>
              <a:off x="377190" y="6404609"/>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0"/>
                  </a:lnTo>
                  <a:lnTo>
                    <a:pt x="5489" y="1086906"/>
                  </a:lnTo>
                  <a:lnTo>
                    <a:pt x="21127" y="1130664"/>
                  </a:lnTo>
                  <a:lnTo>
                    <a:pt x="45665" y="1169266"/>
                  </a:lnTo>
                  <a:lnTo>
                    <a:pt x="77855" y="1201463"/>
                  </a:lnTo>
                  <a:lnTo>
                    <a:pt x="116450" y="1226006"/>
                  </a:lnTo>
                  <a:lnTo>
                    <a:pt x="160201" y="1241648"/>
                  </a:lnTo>
                  <a:lnTo>
                    <a:pt x="207860" y="1247139"/>
                  </a:lnTo>
                  <a:lnTo>
                    <a:pt x="3134741" y="1247139"/>
                  </a:lnTo>
                  <a:lnTo>
                    <a:pt x="3182406" y="1241648"/>
                  </a:lnTo>
                  <a:lnTo>
                    <a:pt x="3226164" y="1226006"/>
                  </a:lnTo>
                  <a:lnTo>
                    <a:pt x="3264766" y="1201463"/>
                  </a:lnTo>
                  <a:lnTo>
                    <a:pt x="3296963" y="1169266"/>
                  </a:lnTo>
                  <a:lnTo>
                    <a:pt x="3321506" y="1130664"/>
                  </a:lnTo>
                  <a:lnTo>
                    <a:pt x="3337148" y="1086906"/>
                  </a:lnTo>
                  <a:lnTo>
                    <a:pt x="3342640" y="1039240"/>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29" name="object 12"/>
            <p:cNvSpPr/>
            <p:nvPr/>
          </p:nvSpPr>
          <p:spPr>
            <a:xfrm>
              <a:off x="377190" y="6404609"/>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0"/>
                  </a:lnTo>
                  <a:lnTo>
                    <a:pt x="3337148" y="1086906"/>
                  </a:lnTo>
                  <a:lnTo>
                    <a:pt x="3321506" y="1130664"/>
                  </a:lnTo>
                  <a:lnTo>
                    <a:pt x="3296963" y="1169266"/>
                  </a:lnTo>
                  <a:lnTo>
                    <a:pt x="3264766" y="1201463"/>
                  </a:lnTo>
                  <a:lnTo>
                    <a:pt x="3226164" y="1226006"/>
                  </a:lnTo>
                  <a:lnTo>
                    <a:pt x="3182406" y="1241648"/>
                  </a:lnTo>
                  <a:lnTo>
                    <a:pt x="3134741" y="1247139"/>
                  </a:lnTo>
                  <a:lnTo>
                    <a:pt x="207860" y="1247139"/>
                  </a:lnTo>
                  <a:lnTo>
                    <a:pt x="160201" y="1241648"/>
                  </a:lnTo>
                  <a:lnTo>
                    <a:pt x="116450" y="1226006"/>
                  </a:lnTo>
                  <a:lnTo>
                    <a:pt x="77855" y="1201463"/>
                  </a:lnTo>
                  <a:lnTo>
                    <a:pt x="45665" y="1169266"/>
                  </a:lnTo>
                  <a:lnTo>
                    <a:pt x="21127" y="1130664"/>
                  </a:lnTo>
                  <a:lnTo>
                    <a:pt x="5489" y="1086906"/>
                  </a:lnTo>
                  <a:lnTo>
                    <a:pt x="0" y="1039240"/>
                  </a:lnTo>
                  <a:lnTo>
                    <a:pt x="0" y="207899"/>
                  </a:lnTo>
                  <a:close/>
                </a:path>
              </a:pathLst>
            </a:custGeom>
            <a:ln w="12700">
              <a:solidFill>
                <a:srgbClr val="000000"/>
              </a:solidFill>
            </a:ln>
          </p:spPr>
          <p:txBody>
            <a:bodyPr wrap="square" lIns="0" tIns="0" rIns="0" bIns="0" rtlCol="0"/>
            <a:lstStyle/>
            <a:p>
              <a:endParaRPr/>
            </a:p>
          </p:txBody>
        </p:sp>
      </p:grpSp>
      <p:sp>
        <p:nvSpPr>
          <p:cNvPr id="30" name="object 13"/>
          <p:cNvSpPr txBox="1"/>
          <p:nvPr/>
        </p:nvSpPr>
        <p:spPr>
          <a:xfrm>
            <a:off x="635258" y="6488453"/>
            <a:ext cx="685165" cy="269240"/>
          </a:xfrm>
          <a:prstGeom prst="rect">
            <a:avLst/>
          </a:prstGeom>
        </p:spPr>
        <p:txBody>
          <a:bodyPr vert="horz" wrap="square" lIns="0" tIns="12700" rIns="0" bIns="0" rtlCol="0">
            <a:spAutoFit/>
          </a:bodyPr>
          <a:lstStyle/>
          <a:p>
            <a:pPr marL="12700">
              <a:spcBef>
                <a:spcPts val="100"/>
              </a:spcBef>
            </a:pPr>
            <a:r>
              <a:rPr sz="1600" b="1" spc="-45" dirty="0">
                <a:latin typeface="Trebuchet MS"/>
                <a:cs typeface="Trebuchet MS"/>
              </a:rPr>
              <a:t>Logros:</a:t>
            </a:r>
            <a:endParaRPr sz="1600">
              <a:latin typeface="Trebuchet MS"/>
              <a:cs typeface="Trebuchet MS"/>
            </a:endParaRPr>
          </a:p>
        </p:txBody>
      </p:sp>
      <p:sp>
        <p:nvSpPr>
          <p:cNvPr id="31" name="object 14"/>
          <p:cNvSpPr txBox="1"/>
          <p:nvPr/>
        </p:nvSpPr>
        <p:spPr>
          <a:xfrm>
            <a:off x="4041714" y="6492898"/>
            <a:ext cx="3192780" cy="259045"/>
          </a:xfrm>
          <a:prstGeom prst="rect">
            <a:avLst/>
          </a:prstGeom>
        </p:spPr>
        <p:txBody>
          <a:bodyPr vert="horz" wrap="square" lIns="0" tIns="12700" rIns="0" bIns="0" rtlCol="0">
            <a:spAutoFit/>
          </a:bodyPr>
          <a:lstStyle/>
          <a:p>
            <a:pPr marL="155575">
              <a:spcBef>
                <a:spcPts val="100"/>
              </a:spcBef>
            </a:pPr>
            <a:r>
              <a:rPr lang="es-MX" sz="1600" b="1" spc="-40" dirty="0">
                <a:latin typeface="Trebuchet MS"/>
                <a:cs typeface="Trebuchet MS"/>
              </a:rPr>
              <a:t>Dificultades</a:t>
            </a:r>
            <a:r>
              <a:rPr lang="es-MX" sz="1600" b="1" spc="-155" dirty="0">
                <a:uFill>
                  <a:solidFill>
                    <a:srgbClr val="000000"/>
                  </a:solidFill>
                </a:uFill>
                <a:latin typeface="Trebuchet MS"/>
                <a:cs typeface="Trebuchet MS"/>
              </a:rPr>
              <a:t>:</a:t>
            </a:r>
            <a:endParaRPr sz="1600" dirty="0">
              <a:latin typeface="Trebuchet MS"/>
              <a:cs typeface="Trebuchet MS"/>
            </a:endParaRPr>
          </a:p>
        </p:txBody>
      </p:sp>
      <p:sp>
        <p:nvSpPr>
          <p:cNvPr id="32" name="object 15"/>
          <p:cNvSpPr txBox="1"/>
          <p:nvPr/>
        </p:nvSpPr>
        <p:spPr>
          <a:xfrm>
            <a:off x="493017" y="7862212"/>
            <a:ext cx="3224530" cy="250068"/>
          </a:xfrm>
          <a:prstGeom prst="rect">
            <a:avLst/>
          </a:prstGeom>
        </p:spPr>
        <p:txBody>
          <a:bodyPr vert="horz" wrap="square" lIns="0" tIns="11430" rIns="0" bIns="0" rtlCol="0">
            <a:spAutoFit/>
          </a:bodyPr>
          <a:lstStyle/>
          <a:p>
            <a:pPr marL="12700">
              <a:spcBef>
                <a:spcPts val="90"/>
              </a:spcBef>
            </a:pPr>
            <a:r>
              <a:rPr sz="1550" spc="-190" dirty="0">
                <a:latin typeface="Arial Black"/>
                <a:cs typeface="Arial Black"/>
              </a:rPr>
              <a:t>Va</a:t>
            </a:r>
            <a:r>
              <a:rPr sz="1550" spc="-85" dirty="0">
                <a:latin typeface="Arial Black"/>
                <a:cs typeface="Arial Black"/>
              </a:rPr>
              <a:t>l</a:t>
            </a:r>
            <a:r>
              <a:rPr sz="1550" spc="5" dirty="0">
                <a:latin typeface="Arial Black"/>
                <a:cs typeface="Arial Black"/>
              </a:rPr>
              <a:t>o</a:t>
            </a:r>
            <a:r>
              <a:rPr sz="1550" spc="125" dirty="0">
                <a:latin typeface="Arial Black"/>
                <a:cs typeface="Arial Black"/>
              </a:rPr>
              <a:t>r</a:t>
            </a:r>
            <a:r>
              <a:rPr sz="1550" spc="-140" dirty="0">
                <a:latin typeface="Arial Black"/>
                <a:cs typeface="Arial Black"/>
              </a:rPr>
              <a:t>a</a:t>
            </a:r>
            <a:r>
              <a:rPr sz="1550" spc="-135" dirty="0">
                <a:latin typeface="Arial Black"/>
                <a:cs typeface="Arial Black"/>
              </a:rPr>
              <a:t>c</a:t>
            </a:r>
            <a:r>
              <a:rPr sz="1550" spc="-70" dirty="0">
                <a:latin typeface="Arial Black"/>
                <a:cs typeface="Arial Black"/>
              </a:rPr>
              <a:t>i</a:t>
            </a:r>
            <a:r>
              <a:rPr sz="1550" spc="-145" dirty="0">
                <a:latin typeface="Arial Black"/>
                <a:cs typeface="Arial Black"/>
              </a:rPr>
              <a:t>ó</a:t>
            </a:r>
            <a:r>
              <a:rPr sz="1550" spc="-30" dirty="0">
                <a:latin typeface="Arial Black"/>
                <a:cs typeface="Arial Black"/>
              </a:rPr>
              <a:t>n</a:t>
            </a:r>
            <a:r>
              <a:rPr sz="1550" spc="-55" dirty="0">
                <a:latin typeface="Arial Black"/>
                <a:cs typeface="Arial Black"/>
              </a:rPr>
              <a:t> </a:t>
            </a:r>
            <a:r>
              <a:rPr sz="1550" spc="-100" dirty="0">
                <a:latin typeface="Arial Black"/>
                <a:cs typeface="Arial Black"/>
              </a:rPr>
              <a:t>g</a:t>
            </a:r>
            <a:r>
              <a:rPr sz="1550" spc="-180" dirty="0">
                <a:latin typeface="Arial Black"/>
                <a:cs typeface="Arial Black"/>
              </a:rPr>
              <a:t>en</a:t>
            </a:r>
            <a:r>
              <a:rPr sz="1550" spc="-190" dirty="0">
                <a:latin typeface="Arial Black"/>
                <a:cs typeface="Arial Black"/>
              </a:rPr>
              <a:t>e</a:t>
            </a:r>
            <a:r>
              <a:rPr sz="1550" spc="125" dirty="0">
                <a:latin typeface="Arial Black"/>
                <a:cs typeface="Arial Black"/>
              </a:rPr>
              <a:t>r</a:t>
            </a:r>
            <a:r>
              <a:rPr sz="1550" spc="-125" dirty="0">
                <a:latin typeface="Arial Black"/>
                <a:cs typeface="Arial Black"/>
              </a:rPr>
              <a:t>al</a:t>
            </a:r>
            <a:r>
              <a:rPr sz="1550" spc="-55" dirty="0">
                <a:latin typeface="Arial Black"/>
                <a:cs typeface="Arial Black"/>
              </a:rPr>
              <a:t> </a:t>
            </a:r>
            <a:r>
              <a:rPr sz="1550" spc="-140" dirty="0">
                <a:latin typeface="Arial Black"/>
                <a:cs typeface="Arial Black"/>
              </a:rPr>
              <a:t>de</a:t>
            </a:r>
            <a:r>
              <a:rPr sz="1550" spc="-55" dirty="0">
                <a:latin typeface="Arial Black"/>
                <a:cs typeface="Arial Black"/>
              </a:rPr>
              <a:t> </a:t>
            </a:r>
            <a:r>
              <a:rPr sz="1550" spc="-125" dirty="0">
                <a:latin typeface="Arial Black"/>
                <a:cs typeface="Arial Black"/>
              </a:rPr>
              <a:t>la</a:t>
            </a:r>
            <a:r>
              <a:rPr sz="1550" spc="-35" dirty="0">
                <a:latin typeface="Arial Black"/>
                <a:cs typeface="Arial Black"/>
              </a:rPr>
              <a:t> </a:t>
            </a:r>
            <a:r>
              <a:rPr sz="1550" spc="-10" dirty="0">
                <a:latin typeface="Arial Black"/>
                <a:cs typeface="Arial Black"/>
              </a:rPr>
              <a:t>j</a:t>
            </a:r>
            <a:r>
              <a:rPr sz="1550" spc="-25" dirty="0">
                <a:latin typeface="Arial Black"/>
                <a:cs typeface="Arial Black"/>
              </a:rPr>
              <a:t>o</a:t>
            </a:r>
            <a:r>
              <a:rPr sz="1550" spc="125" dirty="0">
                <a:latin typeface="Arial Black"/>
                <a:cs typeface="Arial Black"/>
              </a:rPr>
              <a:t>r</a:t>
            </a:r>
            <a:r>
              <a:rPr sz="1550" spc="-45" dirty="0">
                <a:latin typeface="Arial Black"/>
                <a:cs typeface="Arial Black"/>
              </a:rPr>
              <a:t>na</a:t>
            </a:r>
            <a:r>
              <a:rPr sz="1550" spc="-55" dirty="0">
                <a:latin typeface="Arial Black"/>
                <a:cs typeface="Arial Black"/>
              </a:rPr>
              <a:t>d</a:t>
            </a:r>
            <a:r>
              <a:rPr sz="1550" spc="-70" dirty="0">
                <a:latin typeface="Arial Black"/>
                <a:cs typeface="Arial Black"/>
              </a:rPr>
              <a:t>a</a:t>
            </a:r>
            <a:endParaRPr sz="1550">
              <a:latin typeface="Arial Black"/>
              <a:cs typeface="Arial Black"/>
            </a:endParaRPr>
          </a:p>
        </p:txBody>
      </p:sp>
      <p:sp>
        <p:nvSpPr>
          <p:cNvPr id="39" name="object 22"/>
          <p:cNvSpPr txBox="1"/>
          <p:nvPr/>
        </p:nvSpPr>
        <p:spPr>
          <a:xfrm>
            <a:off x="4899219" y="7868308"/>
            <a:ext cx="1525270" cy="250068"/>
          </a:xfrm>
          <a:prstGeom prst="rect">
            <a:avLst/>
          </a:prstGeom>
        </p:spPr>
        <p:txBody>
          <a:bodyPr vert="horz" wrap="square" lIns="0" tIns="11430" rIns="0" bIns="0" rtlCol="0">
            <a:spAutoFit/>
          </a:bodyPr>
          <a:lstStyle/>
          <a:p>
            <a:pPr marL="12700">
              <a:spcBef>
                <a:spcPts val="90"/>
              </a:spcBef>
            </a:pPr>
            <a:r>
              <a:rPr sz="1550" spc="-125" dirty="0">
                <a:latin typeface="Arial Black"/>
                <a:cs typeface="Arial Black"/>
              </a:rPr>
              <a:t>A</a:t>
            </a:r>
            <a:r>
              <a:rPr sz="1550" spc="-95" dirty="0">
                <a:latin typeface="Arial Black"/>
                <a:cs typeface="Arial Black"/>
              </a:rPr>
              <a:t>u</a:t>
            </a:r>
            <a:r>
              <a:rPr sz="1550" spc="-80" dirty="0">
                <a:latin typeface="Arial Black"/>
                <a:cs typeface="Arial Black"/>
              </a:rPr>
              <a:t>toev</a:t>
            </a:r>
            <a:r>
              <a:rPr sz="1550" spc="-110" dirty="0">
                <a:latin typeface="Arial Black"/>
                <a:cs typeface="Arial Black"/>
              </a:rPr>
              <a:t>al</a:t>
            </a:r>
            <a:r>
              <a:rPr sz="1550" spc="-135" dirty="0">
                <a:latin typeface="Arial Black"/>
                <a:cs typeface="Arial Black"/>
              </a:rPr>
              <a:t>u</a:t>
            </a:r>
            <a:r>
              <a:rPr sz="1550" spc="-140" dirty="0">
                <a:latin typeface="Arial Black"/>
                <a:cs typeface="Arial Black"/>
              </a:rPr>
              <a:t>a</a:t>
            </a:r>
            <a:r>
              <a:rPr sz="1550" spc="-135" dirty="0">
                <a:latin typeface="Arial Black"/>
                <a:cs typeface="Arial Black"/>
              </a:rPr>
              <a:t>c</a:t>
            </a:r>
            <a:r>
              <a:rPr sz="1550" spc="-70" dirty="0">
                <a:latin typeface="Arial Black"/>
                <a:cs typeface="Arial Black"/>
              </a:rPr>
              <a:t>i</a:t>
            </a:r>
            <a:r>
              <a:rPr sz="1550" spc="-145" dirty="0">
                <a:latin typeface="Arial Black"/>
                <a:cs typeface="Arial Black"/>
              </a:rPr>
              <a:t>ó</a:t>
            </a:r>
            <a:r>
              <a:rPr sz="1550" spc="-30" dirty="0">
                <a:latin typeface="Arial Black"/>
                <a:cs typeface="Arial Black"/>
              </a:rPr>
              <a:t>n</a:t>
            </a:r>
            <a:endParaRPr sz="1550">
              <a:latin typeface="Arial Black"/>
              <a:cs typeface="Arial Black"/>
            </a:endParaRPr>
          </a:p>
        </p:txBody>
      </p:sp>
      <p:graphicFrame>
        <p:nvGraphicFramePr>
          <p:cNvPr id="41" name="object 24"/>
          <p:cNvGraphicFramePr>
            <a:graphicFrameLocks noGrp="1"/>
          </p:cNvGraphicFramePr>
          <p:nvPr>
            <p:extLst>
              <p:ext uri="{D42A27DB-BD31-4B8C-83A1-F6EECF244321}">
                <p14:modId xmlns:p14="http://schemas.microsoft.com/office/powerpoint/2010/main" val="629878914"/>
              </p:ext>
            </p:extLst>
          </p:nvPr>
        </p:nvGraphicFramePr>
        <p:xfrm>
          <a:off x="528273" y="2175152"/>
          <a:ext cx="3356609" cy="399300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4"/>
                        </a:spcBef>
                      </a:pPr>
                      <a:r>
                        <a:rPr sz="1200" b="1" spc="-10" dirty="0">
                          <a:latin typeface="Trebuchet MS"/>
                          <a:cs typeface="Trebuchet MS"/>
                        </a:rPr>
                        <a:t>E</a:t>
                      </a:r>
                      <a:r>
                        <a:rPr sz="1200" b="1" dirty="0">
                          <a:latin typeface="Trebuchet MS"/>
                          <a:cs typeface="Trebuchet MS"/>
                        </a:rPr>
                        <a:t>n</a:t>
                      </a:r>
                      <a:r>
                        <a:rPr sz="1200" b="1" spc="-5" dirty="0">
                          <a:latin typeface="Trebuchet MS"/>
                          <a:cs typeface="Trebuchet MS"/>
                        </a:rPr>
                        <a:t> </a:t>
                      </a:r>
                      <a:r>
                        <a:rPr sz="1200" b="1" spc="10" dirty="0">
                          <a:latin typeface="Trebuchet MS"/>
                          <a:cs typeface="Trebuchet MS"/>
                        </a:rPr>
                        <a:t>r</a:t>
                      </a:r>
                      <a:r>
                        <a:rPr sz="1200" b="1" spc="-10" dirty="0">
                          <a:latin typeface="Trebuchet MS"/>
                          <a:cs typeface="Trebuchet MS"/>
                        </a:rPr>
                        <a:t>e</a:t>
                      </a:r>
                      <a:r>
                        <a:rPr sz="1200" b="1" dirty="0">
                          <a:latin typeface="Trebuchet MS"/>
                          <a:cs typeface="Trebuchet MS"/>
                        </a:rPr>
                        <a:t>l</a:t>
                      </a:r>
                      <a:r>
                        <a:rPr sz="1200" b="1" spc="-5" dirty="0">
                          <a:latin typeface="Trebuchet MS"/>
                          <a:cs typeface="Trebuchet MS"/>
                        </a:rPr>
                        <a:t>a</a:t>
                      </a:r>
                      <a:r>
                        <a:rPr sz="1200" b="1" dirty="0">
                          <a:latin typeface="Trebuchet MS"/>
                          <a:cs typeface="Trebuchet MS"/>
                        </a:rPr>
                        <a:t>ción</a:t>
                      </a:r>
                      <a:r>
                        <a:rPr sz="1200" b="1" spc="-5" dirty="0">
                          <a:latin typeface="Trebuchet MS"/>
                          <a:cs typeface="Trebuchet MS"/>
                        </a:rPr>
                        <a:t> </a:t>
                      </a:r>
                      <a:r>
                        <a:rPr sz="1200" b="1" dirty="0">
                          <a:latin typeface="Trebuchet MS"/>
                          <a:cs typeface="Trebuchet MS"/>
                        </a:rPr>
                        <a:t>a</a:t>
                      </a:r>
                      <a:r>
                        <a:rPr sz="1200" b="1" spc="-5" dirty="0">
                          <a:latin typeface="Trebuchet MS"/>
                          <a:cs typeface="Trebuchet MS"/>
                        </a:rPr>
                        <a:t> </a:t>
                      </a:r>
                      <a:r>
                        <a:rPr sz="1200" b="1" dirty="0">
                          <a:latin typeface="Trebuchet MS"/>
                          <a:cs typeface="Trebuchet MS"/>
                        </a:rPr>
                        <a:t>lo</a:t>
                      </a:r>
                      <a:r>
                        <a:rPr sz="1200" b="1" spc="5" dirty="0">
                          <a:latin typeface="Trebuchet MS"/>
                          <a:cs typeface="Trebuchet MS"/>
                        </a:rPr>
                        <a:t> </a:t>
                      </a:r>
                      <a:r>
                        <a:rPr sz="1200" b="1" dirty="0">
                          <a:latin typeface="Trebuchet MS"/>
                          <a:cs typeface="Trebuchet MS"/>
                        </a:rPr>
                        <a:t>plan</a:t>
                      </a:r>
                      <a:r>
                        <a:rPr sz="1200" b="1" spc="-10" dirty="0">
                          <a:latin typeface="Trebuchet MS"/>
                          <a:cs typeface="Trebuchet MS"/>
                        </a:rPr>
                        <a:t>e</a:t>
                      </a:r>
                      <a:r>
                        <a:rPr sz="1200" b="1" dirty="0">
                          <a:latin typeface="Trebuchet MS"/>
                          <a:cs typeface="Trebuchet MS"/>
                        </a:rPr>
                        <a:t>a</a:t>
                      </a:r>
                      <a:r>
                        <a:rPr sz="1200" b="1" spc="-10" dirty="0">
                          <a:latin typeface="Trebuchet MS"/>
                          <a:cs typeface="Trebuchet MS"/>
                        </a:rPr>
                        <a:t>d</a:t>
                      </a:r>
                      <a:r>
                        <a:rPr sz="1200" b="1" dirty="0">
                          <a:latin typeface="Trebuchet MS"/>
                          <a:cs typeface="Trebuchet MS"/>
                        </a:rPr>
                        <a:t>o</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4"/>
                        </a:spcBef>
                      </a:pPr>
                      <a:r>
                        <a:rPr sz="1200" b="1" dirty="0">
                          <a:latin typeface="Trebuchet MS"/>
                          <a:cs typeface="Trebuchet MS"/>
                        </a:rPr>
                        <a:t>SI</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275">
                        <a:lnSpc>
                          <a:spcPct val="100000"/>
                        </a:lnSpc>
                        <a:spcBef>
                          <a:spcPts val="244"/>
                        </a:spcBef>
                      </a:pPr>
                      <a:r>
                        <a:rPr sz="1200" b="1" spc="-130" dirty="0">
                          <a:latin typeface="Trebuchet MS"/>
                          <a:cs typeface="Trebuchet MS"/>
                        </a:rPr>
                        <a:t>NO</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marR="314325">
                        <a:lnSpc>
                          <a:spcPct val="100000"/>
                        </a:lnSpc>
                        <a:spcBef>
                          <a:spcPts val="245"/>
                        </a:spcBef>
                      </a:pPr>
                      <a:r>
                        <a:rPr sz="1200" b="1" spc="-35" dirty="0">
                          <a:latin typeface="Trebuchet MS"/>
                          <a:cs typeface="Trebuchet MS"/>
                        </a:rPr>
                        <a:t>Desarrollo</a:t>
                      </a:r>
                      <a:r>
                        <a:rPr sz="1200" b="1" spc="-5" dirty="0">
                          <a:latin typeface="Trebuchet MS"/>
                          <a:cs typeface="Trebuchet MS"/>
                        </a:rPr>
                        <a:t> </a:t>
                      </a:r>
                      <a:r>
                        <a:rPr sz="1200" b="1" spc="-20" dirty="0">
                          <a:latin typeface="Trebuchet MS"/>
                          <a:cs typeface="Trebuchet MS"/>
                        </a:rPr>
                        <a:t>de</a:t>
                      </a:r>
                      <a:r>
                        <a:rPr sz="1200" b="1" spc="-5" dirty="0">
                          <a:latin typeface="Trebuchet MS"/>
                          <a:cs typeface="Trebuchet MS"/>
                        </a:rPr>
                        <a:t> </a:t>
                      </a:r>
                      <a:r>
                        <a:rPr sz="1200" b="1" spc="-15" dirty="0">
                          <a:latin typeface="Trebuchet MS"/>
                          <a:cs typeface="Trebuchet MS"/>
                        </a:rPr>
                        <a:t>actividades </a:t>
                      </a:r>
                      <a:r>
                        <a:rPr sz="1200" b="1" spc="-55" dirty="0">
                          <a:latin typeface="Trebuchet MS"/>
                          <a:cs typeface="Trebuchet MS"/>
                        </a:rPr>
                        <a:t>en </a:t>
                      </a:r>
                      <a:r>
                        <a:rPr sz="1200" b="1" spc="-350" dirty="0">
                          <a:latin typeface="Trebuchet MS"/>
                          <a:cs typeface="Trebuchet MS"/>
                        </a:rPr>
                        <a:t> </a:t>
                      </a:r>
                      <a:r>
                        <a:rPr sz="1200" b="1" spc="-45" dirty="0">
                          <a:latin typeface="Trebuchet MS"/>
                          <a:cs typeface="Trebuchet MS"/>
                        </a:rPr>
                        <a:t>tiempo</a:t>
                      </a:r>
                      <a:r>
                        <a:rPr sz="1200" b="1" dirty="0">
                          <a:latin typeface="Trebuchet MS"/>
                          <a:cs typeface="Trebuchet MS"/>
                        </a:rPr>
                        <a:t> </a:t>
                      </a:r>
                      <a:r>
                        <a:rPr sz="1200" b="1" spc="10" dirty="0">
                          <a:latin typeface="Trebuchet MS"/>
                          <a:cs typeface="Trebuchet MS"/>
                        </a:rPr>
                        <a:t>y</a:t>
                      </a:r>
                      <a:r>
                        <a:rPr sz="1200" b="1" dirty="0">
                          <a:latin typeface="Trebuchet MS"/>
                          <a:cs typeface="Trebuchet MS"/>
                        </a:rPr>
                        <a:t> </a:t>
                      </a:r>
                      <a:r>
                        <a:rPr sz="1200" b="1" spc="-20" dirty="0">
                          <a:latin typeface="Trebuchet MS"/>
                          <a:cs typeface="Trebuchet MS"/>
                        </a:rPr>
                        <a:t>forma.</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60" dirty="0">
                          <a:latin typeface="Trebuchet MS"/>
                          <a:cs typeface="Trebuchet MS"/>
                        </a:rPr>
                        <a:t>Se</a:t>
                      </a:r>
                      <a:r>
                        <a:rPr sz="1200" b="1" spc="-20" dirty="0">
                          <a:latin typeface="Trebuchet MS"/>
                          <a:cs typeface="Trebuchet MS"/>
                        </a:rPr>
                        <a:t> </a:t>
                      </a:r>
                      <a:r>
                        <a:rPr sz="1200" b="1" spc="-45" dirty="0">
                          <a:latin typeface="Trebuchet MS"/>
                          <a:cs typeface="Trebuchet MS"/>
                        </a:rPr>
                        <a:t>llevó</a:t>
                      </a:r>
                      <a:r>
                        <a:rPr sz="1200" b="1" spc="10" dirty="0">
                          <a:latin typeface="Trebuchet MS"/>
                          <a:cs typeface="Trebuchet MS"/>
                        </a:rPr>
                        <a:t> </a:t>
                      </a:r>
                      <a:r>
                        <a:rPr sz="1200" b="1" spc="20" dirty="0">
                          <a:latin typeface="Trebuchet MS"/>
                          <a:cs typeface="Trebuchet MS"/>
                        </a:rPr>
                        <a:t>a</a:t>
                      </a:r>
                      <a:r>
                        <a:rPr sz="1200" b="1" spc="-10" dirty="0">
                          <a:latin typeface="Trebuchet MS"/>
                          <a:cs typeface="Trebuchet MS"/>
                        </a:rPr>
                        <a:t> </a:t>
                      </a:r>
                      <a:r>
                        <a:rPr sz="1200" b="1" spc="-5" dirty="0">
                          <a:latin typeface="Trebuchet MS"/>
                          <a:cs typeface="Trebuchet MS"/>
                        </a:rPr>
                        <a:t>cabo </a:t>
                      </a:r>
                      <a:r>
                        <a:rPr sz="1200" b="1" spc="-75" dirty="0">
                          <a:latin typeface="Trebuchet MS"/>
                          <a:cs typeface="Trebuchet MS"/>
                        </a:rPr>
                        <a:t>lo</a:t>
                      </a:r>
                      <a:r>
                        <a:rPr sz="1200" b="1" dirty="0">
                          <a:latin typeface="Trebuchet MS"/>
                          <a:cs typeface="Trebuchet MS"/>
                        </a:rPr>
                        <a:t> </a:t>
                      </a:r>
                      <a:r>
                        <a:rPr sz="1200" b="1" spc="-60" dirty="0">
                          <a:latin typeface="Trebuchet MS"/>
                          <a:cs typeface="Trebuchet MS"/>
                        </a:rPr>
                        <a:t>planeado.</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883">
                <a:tc gridSpan="3">
                  <a:txBody>
                    <a:bodyPr/>
                    <a:lstStyle/>
                    <a:p>
                      <a:pPr marL="91440">
                        <a:lnSpc>
                          <a:spcPct val="100000"/>
                        </a:lnSpc>
                        <a:spcBef>
                          <a:spcPts val="245"/>
                        </a:spcBef>
                      </a:pPr>
                      <a:r>
                        <a:rPr sz="1200" b="1" spc="-10" dirty="0">
                          <a:latin typeface="Trebuchet MS"/>
                          <a:cs typeface="Trebuchet MS"/>
                        </a:rPr>
                        <a:t>E</a:t>
                      </a:r>
                      <a:r>
                        <a:rPr sz="1200" b="1" dirty="0">
                          <a:latin typeface="Trebuchet MS"/>
                          <a:cs typeface="Trebuchet MS"/>
                        </a:rPr>
                        <a:t>l</a:t>
                      </a:r>
                      <a:r>
                        <a:rPr sz="1200" b="1" spc="15" dirty="0">
                          <a:latin typeface="Trebuchet MS"/>
                          <a:cs typeface="Trebuchet MS"/>
                        </a:rPr>
                        <a:t> </a:t>
                      </a:r>
                      <a:r>
                        <a:rPr sz="1200" b="1" dirty="0">
                          <a:latin typeface="Trebuchet MS"/>
                          <a:cs typeface="Trebuchet MS"/>
                        </a:rPr>
                        <a:t>m</a:t>
                      </a:r>
                      <a:r>
                        <a:rPr sz="1200" b="1" spc="-10" dirty="0">
                          <a:latin typeface="Trebuchet MS"/>
                          <a:cs typeface="Trebuchet MS"/>
                        </a:rPr>
                        <a:t>a</a:t>
                      </a:r>
                      <a:r>
                        <a:rPr sz="1200" b="1" spc="5" dirty="0">
                          <a:latin typeface="Trebuchet MS"/>
                          <a:cs typeface="Trebuchet MS"/>
                        </a:rPr>
                        <a:t>t</a:t>
                      </a:r>
                      <a:r>
                        <a:rPr sz="1200" b="1" spc="-10" dirty="0">
                          <a:latin typeface="Trebuchet MS"/>
                          <a:cs typeface="Trebuchet MS"/>
                        </a:rPr>
                        <a:t>e</a:t>
                      </a:r>
                      <a:r>
                        <a:rPr sz="1200" b="1" spc="5" dirty="0">
                          <a:latin typeface="Trebuchet MS"/>
                          <a:cs typeface="Trebuchet MS"/>
                        </a:rPr>
                        <a:t>ri</a:t>
                      </a:r>
                      <a:r>
                        <a:rPr sz="1200" b="1" dirty="0">
                          <a:latin typeface="Trebuchet MS"/>
                          <a:cs typeface="Trebuchet MS"/>
                        </a:rPr>
                        <a:t>al</a:t>
                      </a:r>
                      <a:r>
                        <a:rPr sz="1200" b="1" spc="-10" dirty="0">
                          <a:latin typeface="Trebuchet MS"/>
                          <a:cs typeface="Trebuchet MS"/>
                        </a:rPr>
                        <a:t> </a:t>
                      </a:r>
                      <a:r>
                        <a:rPr sz="1200" b="1" spc="-5" dirty="0">
                          <a:latin typeface="Trebuchet MS"/>
                          <a:cs typeface="Trebuchet MS"/>
                        </a:rPr>
                        <a:t>f</a:t>
                      </a:r>
                      <a:r>
                        <a:rPr sz="1200" b="1" spc="-10" dirty="0">
                          <a:latin typeface="Trebuchet MS"/>
                          <a:cs typeface="Trebuchet MS"/>
                        </a:rPr>
                        <a:t>u</a:t>
                      </a:r>
                      <a:r>
                        <a:rPr sz="1200" b="1" dirty="0">
                          <a:latin typeface="Trebuchet MS"/>
                          <a:cs typeface="Trebuchet MS"/>
                        </a:rPr>
                        <a:t>e</a:t>
                      </a:r>
                      <a:r>
                        <a:rPr sz="1200" b="1" spc="10" dirty="0">
                          <a:latin typeface="Trebuchet MS"/>
                          <a:cs typeface="Trebuchet MS"/>
                        </a:rPr>
                        <a:t> </a:t>
                      </a:r>
                      <a:r>
                        <a:rPr sz="1200" b="1" dirty="0">
                          <a:latin typeface="Trebuchet MS"/>
                          <a:cs typeface="Trebuchet MS"/>
                        </a:rPr>
                        <a:t>a</a:t>
                      </a:r>
                      <a:r>
                        <a:rPr sz="1200" b="1" spc="-10" dirty="0">
                          <a:latin typeface="Trebuchet MS"/>
                          <a:cs typeface="Trebuchet MS"/>
                        </a:rPr>
                        <a:t>de</a:t>
                      </a:r>
                      <a:r>
                        <a:rPr sz="1200" b="1" dirty="0">
                          <a:latin typeface="Trebuchet MS"/>
                          <a:cs typeface="Trebuchet MS"/>
                        </a:rPr>
                        <a:t>c</a:t>
                      </a:r>
                      <a:r>
                        <a:rPr sz="1200" b="1" spc="-15" dirty="0">
                          <a:latin typeface="Trebuchet MS"/>
                          <a:cs typeface="Trebuchet MS"/>
                        </a:rPr>
                        <a:t>u</a:t>
                      </a:r>
                      <a:r>
                        <a:rPr sz="1200" b="1" dirty="0">
                          <a:latin typeface="Trebuchet MS"/>
                          <a:cs typeface="Trebuchet MS"/>
                        </a:rPr>
                        <a:t>a</a:t>
                      </a:r>
                      <a:r>
                        <a:rPr sz="1200" b="1" spc="-10" dirty="0">
                          <a:latin typeface="Trebuchet MS"/>
                          <a:cs typeface="Trebuchet MS"/>
                        </a:rPr>
                        <a:t>do</a:t>
                      </a:r>
                      <a:r>
                        <a:rPr sz="1200" b="1"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gridSpan="5">
                  <a:txBody>
                    <a:bodyPr/>
                    <a:lstStyle/>
                    <a:p>
                      <a:pPr marL="635000">
                        <a:lnSpc>
                          <a:spcPct val="100000"/>
                        </a:lnSpc>
                        <a:spcBef>
                          <a:spcPts val="245"/>
                        </a:spcBef>
                      </a:pPr>
                      <a:r>
                        <a:rPr sz="1200" b="1" dirty="0">
                          <a:latin typeface="Trebuchet MS"/>
                          <a:cs typeface="Trebuchet MS"/>
                        </a:rPr>
                        <a:t>La</a:t>
                      </a:r>
                      <a:r>
                        <a:rPr sz="1200" b="1" spc="-10" dirty="0">
                          <a:latin typeface="Trebuchet MS"/>
                          <a:cs typeface="Trebuchet MS"/>
                        </a:rPr>
                        <a:t> o</a:t>
                      </a:r>
                      <a:r>
                        <a:rPr sz="1200" b="1" spc="5" dirty="0">
                          <a:latin typeface="Trebuchet MS"/>
                          <a:cs typeface="Trebuchet MS"/>
                        </a:rPr>
                        <a:t>r</a:t>
                      </a:r>
                      <a:r>
                        <a:rPr sz="1200" b="1" dirty="0">
                          <a:latin typeface="Trebuchet MS"/>
                          <a:cs typeface="Trebuchet MS"/>
                        </a:rPr>
                        <a:t>gan</a:t>
                      </a:r>
                      <a:r>
                        <a:rPr sz="1200" b="1" spc="5" dirty="0">
                          <a:latin typeface="Trebuchet MS"/>
                          <a:cs typeface="Trebuchet MS"/>
                        </a:rPr>
                        <a:t>i</a:t>
                      </a:r>
                      <a:r>
                        <a:rPr sz="1200" b="1" dirty="0">
                          <a:latin typeface="Trebuchet MS"/>
                          <a:cs typeface="Trebuchet MS"/>
                        </a:rPr>
                        <a:t>z</a:t>
                      </a:r>
                      <a:r>
                        <a:rPr sz="1200" b="1" spc="-10" dirty="0">
                          <a:latin typeface="Trebuchet MS"/>
                          <a:cs typeface="Trebuchet MS"/>
                        </a:rPr>
                        <a:t>a</a:t>
                      </a:r>
                      <a:r>
                        <a:rPr sz="1200" b="1" dirty="0">
                          <a:latin typeface="Trebuchet MS"/>
                          <a:cs typeface="Trebuchet MS"/>
                        </a:rPr>
                        <a:t>ción</a:t>
                      </a:r>
                      <a:r>
                        <a:rPr sz="1200" b="1" spc="-20" dirty="0">
                          <a:latin typeface="Trebuchet MS"/>
                          <a:cs typeface="Trebuchet MS"/>
                        </a:rPr>
                        <a:t> </a:t>
                      </a:r>
                      <a:r>
                        <a:rPr sz="1200" b="1" dirty="0">
                          <a:latin typeface="Trebuchet MS"/>
                          <a:cs typeface="Trebuchet MS"/>
                        </a:rPr>
                        <a:t>d</a:t>
                      </a:r>
                      <a:r>
                        <a:rPr sz="1200" b="1" spc="-15" dirty="0">
                          <a:latin typeface="Trebuchet MS"/>
                          <a:cs typeface="Trebuchet MS"/>
                        </a:rPr>
                        <a:t>e</a:t>
                      </a:r>
                      <a:r>
                        <a:rPr sz="1200" b="1" dirty="0">
                          <a:latin typeface="Trebuchet MS"/>
                          <a:cs typeface="Trebuchet MS"/>
                        </a:rPr>
                        <a:t>l</a:t>
                      </a:r>
                      <a:r>
                        <a:rPr sz="1200" b="1" spc="15" dirty="0">
                          <a:latin typeface="Trebuchet MS"/>
                          <a:cs typeface="Trebuchet MS"/>
                        </a:rPr>
                        <a:t> </a:t>
                      </a:r>
                      <a:r>
                        <a:rPr sz="1200" b="1" dirty="0">
                          <a:latin typeface="Trebuchet MS"/>
                          <a:cs typeface="Trebuchet MS"/>
                        </a:rPr>
                        <a:t>g</a:t>
                      </a:r>
                      <a:r>
                        <a:rPr sz="1200" b="1" spc="5" dirty="0">
                          <a:latin typeface="Trebuchet MS"/>
                          <a:cs typeface="Trebuchet MS"/>
                        </a:rPr>
                        <a:t>r</a:t>
                      </a:r>
                      <a:r>
                        <a:rPr sz="1200" b="1" spc="-10" dirty="0">
                          <a:latin typeface="Trebuchet MS"/>
                          <a:cs typeface="Trebuchet MS"/>
                        </a:rPr>
                        <a:t>u</a:t>
                      </a:r>
                      <a:r>
                        <a:rPr sz="1200" b="1" dirty="0">
                          <a:latin typeface="Trebuchet MS"/>
                          <a:cs typeface="Trebuchet MS"/>
                        </a:rPr>
                        <a:t>po</a:t>
                      </a:r>
                      <a:r>
                        <a:rPr sz="1200" b="1" spc="-10" dirty="0">
                          <a:latin typeface="Trebuchet MS"/>
                          <a:cs typeface="Trebuchet MS"/>
                        </a:rPr>
                        <a:t> </a:t>
                      </a:r>
                      <a:r>
                        <a:rPr sz="1200" b="1" spc="-5" dirty="0">
                          <a:latin typeface="Trebuchet MS"/>
                          <a:cs typeface="Trebuchet MS"/>
                        </a:rPr>
                        <a:t>f</a:t>
                      </a:r>
                      <a:r>
                        <a:rPr sz="1200" b="1" spc="-10" dirty="0">
                          <a:latin typeface="Trebuchet MS"/>
                          <a:cs typeface="Trebuchet MS"/>
                        </a:rPr>
                        <a:t>ue</a:t>
                      </a:r>
                      <a:r>
                        <a:rPr sz="1200" b="1"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45" dirty="0">
                          <a:latin typeface="Trebuchet MS"/>
                          <a:cs typeface="Trebuchet MS"/>
                        </a:rPr>
                        <a:t>Grupal</a:t>
                      </a:r>
                      <a:r>
                        <a:rPr sz="1200" b="1" spc="-5" dirty="0">
                          <a:latin typeface="Trebuchet MS"/>
                          <a:cs typeface="Trebuchet MS"/>
                        </a:rPr>
                        <a:t> </a:t>
                      </a:r>
                      <a:r>
                        <a:rPr sz="1200" b="1" spc="-10" dirty="0">
                          <a:latin typeface="Trebuchet MS"/>
                          <a:cs typeface="Trebuchet MS"/>
                        </a:rPr>
                        <a:t>(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tabLst>
                          <a:tab pos="860425" algn="l"/>
                        </a:tabLst>
                      </a:pPr>
                      <a:r>
                        <a:rPr sz="1200" b="1" spc="-35" dirty="0">
                          <a:latin typeface="Trebuchet MS"/>
                          <a:cs typeface="Trebuchet MS"/>
                        </a:rPr>
                        <a:t>Equipos</a:t>
                      </a:r>
                      <a:r>
                        <a:rPr sz="1200" b="1" spc="35" dirty="0">
                          <a:latin typeface="Trebuchet MS"/>
                          <a:cs typeface="Trebuchet MS"/>
                        </a:rPr>
                        <a:t> </a:t>
                      </a:r>
                      <a:r>
                        <a:rPr sz="1200" b="1" spc="-10" dirty="0">
                          <a:latin typeface="Trebuchet MS"/>
                          <a:cs typeface="Trebuchet MS"/>
                        </a:rPr>
                        <a:t>(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60" dirty="0">
                          <a:latin typeface="Trebuchet MS"/>
                          <a:cs typeface="Trebuchet MS"/>
                        </a:rPr>
                        <a:t>Individual</a:t>
                      </a:r>
                      <a:r>
                        <a:rPr sz="1200" b="1" spc="-20" dirty="0">
                          <a:latin typeface="Trebuchet MS"/>
                          <a:cs typeface="Trebuchet MS"/>
                        </a:rPr>
                        <a:t> </a:t>
                      </a:r>
                      <a:r>
                        <a:rPr sz="1200" b="1" spc="-10" dirty="0">
                          <a:latin typeface="Trebuchet MS"/>
                          <a:cs typeface="Trebuchet MS"/>
                        </a:rPr>
                        <a:t>(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45"/>
                        </a:spcBef>
                      </a:pPr>
                      <a:r>
                        <a:rPr sz="1200" b="1" spc="-15" dirty="0">
                          <a:latin typeface="Trebuchet MS"/>
                          <a:cs typeface="Trebuchet MS"/>
                        </a:rPr>
                        <a:t>Manifestaciones </a:t>
                      </a:r>
                      <a:r>
                        <a:rPr sz="1200" b="1" spc="-20" dirty="0">
                          <a:latin typeface="Trebuchet MS"/>
                          <a:cs typeface="Trebuchet MS"/>
                        </a:rPr>
                        <a:t>de</a:t>
                      </a:r>
                      <a:r>
                        <a:rPr sz="1200" b="1" spc="-15" dirty="0">
                          <a:latin typeface="Trebuchet MS"/>
                          <a:cs typeface="Trebuchet MS"/>
                        </a:rPr>
                        <a:t> </a:t>
                      </a:r>
                      <a:r>
                        <a:rPr sz="1200" b="1" spc="-25" dirty="0">
                          <a:latin typeface="Trebuchet MS"/>
                          <a:cs typeface="Trebuchet MS"/>
                        </a:rPr>
                        <a:t>los</a:t>
                      </a:r>
                      <a:r>
                        <a:rPr sz="1200" b="1" spc="5" dirty="0">
                          <a:latin typeface="Trebuchet MS"/>
                          <a:cs typeface="Trebuchet MS"/>
                        </a:rPr>
                        <a:t> </a:t>
                      </a:r>
                      <a:r>
                        <a:rPr sz="1200" b="1" spc="-65" dirty="0">
                          <a:latin typeface="Trebuchet MS"/>
                          <a:cs typeface="Trebuchet MS"/>
                        </a:rPr>
                        <a:t>niños:</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45"/>
                        </a:spcBef>
                        <a:tabLst>
                          <a:tab pos="2558415" algn="l"/>
                          <a:tab pos="2908935" algn="l"/>
                        </a:tabLst>
                      </a:pPr>
                      <a:r>
                        <a:rPr sz="1200" b="1" spc="5" dirty="0">
                          <a:latin typeface="Trebuchet MS"/>
                          <a:cs typeface="Trebuchet MS"/>
                        </a:rPr>
                        <a:t>¿</a:t>
                      </a:r>
                      <a:r>
                        <a:rPr sz="1200" b="1" dirty="0">
                          <a:latin typeface="Trebuchet MS"/>
                          <a:cs typeface="Trebuchet MS"/>
                        </a:rPr>
                        <a:t>Se</a:t>
                      </a:r>
                      <a:r>
                        <a:rPr sz="1200" b="1" spc="-10" dirty="0">
                          <a:latin typeface="Trebuchet MS"/>
                          <a:cs typeface="Trebuchet MS"/>
                        </a:rPr>
                        <a:t> </a:t>
                      </a:r>
                      <a:r>
                        <a:rPr sz="1200" b="1" spc="5" dirty="0">
                          <a:latin typeface="Trebuchet MS"/>
                          <a:cs typeface="Trebuchet MS"/>
                        </a:rPr>
                        <a:t>i</a:t>
                      </a:r>
                      <a:r>
                        <a:rPr sz="1200" b="1" dirty="0">
                          <a:latin typeface="Trebuchet MS"/>
                          <a:cs typeface="Trebuchet MS"/>
                        </a:rPr>
                        <a:t>nv</a:t>
                      </a:r>
                      <a:r>
                        <a:rPr sz="1200" b="1" spc="-10" dirty="0">
                          <a:latin typeface="Trebuchet MS"/>
                          <a:cs typeface="Trebuchet MS"/>
                        </a:rPr>
                        <a:t>o</a:t>
                      </a:r>
                      <a:r>
                        <a:rPr sz="1200" b="1" dirty="0">
                          <a:latin typeface="Trebuchet MS"/>
                          <a:cs typeface="Trebuchet MS"/>
                        </a:rPr>
                        <a:t>l</a:t>
                      </a:r>
                      <a:r>
                        <a:rPr sz="1200" b="1" spc="-15" dirty="0">
                          <a:latin typeface="Trebuchet MS"/>
                          <a:cs typeface="Trebuchet MS"/>
                        </a:rPr>
                        <a:t>u</a:t>
                      </a:r>
                      <a:r>
                        <a:rPr sz="1200" b="1" dirty="0">
                          <a:latin typeface="Trebuchet MS"/>
                          <a:cs typeface="Trebuchet MS"/>
                        </a:rPr>
                        <a:t>crar</a:t>
                      </a:r>
                      <a:r>
                        <a:rPr sz="1200" b="1" spc="-10" dirty="0">
                          <a:latin typeface="Trebuchet MS"/>
                          <a:cs typeface="Trebuchet MS"/>
                        </a:rPr>
                        <a:t>o</a:t>
                      </a:r>
                      <a:r>
                        <a:rPr sz="1200" b="1" dirty="0">
                          <a:latin typeface="Trebuchet MS"/>
                          <a:cs typeface="Trebuchet MS"/>
                        </a:rPr>
                        <a:t>n?</a:t>
                      </a:r>
                      <a:r>
                        <a:rPr sz="1200" b="1" spc="-10" dirty="0">
                          <a:latin typeface="Trebuchet MS"/>
                          <a:cs typeface="Trebuchet MS"/>
                        </a:rPr>
                        <a:t> </a:t>
                      </a:r>
                      <a:r>
                        <a:rPr sz="1200" b="1" spc="-135" dirty="0">
                          <a:latin typeface="Trebuchet MS"/>
                          <a:cs typeface="Trebuchet MS"/>
                        </a:rPr>
                        <a:t>T</a:t>
                      </a:r>
                      <a:r>
                        <a:rPr sz="1200" b="1" spc="-10" dirty="0">
                          <a:latin typeface="Trebuchet MS"/>
                          <a:cs typeface="Trebuchet MS"/>
                        </a:rPr>
                        <a:t>o</a:t>
                      </a:r>
                      <a:r>
                        <a:rPr sz="1200" b="1" dirty="0">
                          <a:latin typeface="Trebuchet MS"/>
                          <a:cs typeface="Trebuchet MS"/>
                        </a:rPr>
                        <a:t>d</a:t>
                      </a:r>
                      <a:r>
                        <a:rPr sz="1200" b="1" spc="-15" dirty="0">
                          <a:latin typeface="Trebuchet MS"/>
                          <a:cs typeface="Trebuchet MS"/>
                        </a:rPr>
                        <a:t>o</a:t>
                      </a:r>
                      <a:r>
                        <a:rPr sz="1200" b="1" dirty="0">
                          <a:latin typeface="Trebuchet MS"/>
                          <a:cs typeface="Trebuchet MS"/>
                        </a:rPr>
                        <a:t>s</a:t>
                      </a:r>
                      <a:r>
                        <a:rPr sz="1200" b="1" spc="30" dirty="0">
                          <a:latin typeface="Trebuchet MS"/>
                          <a:cs typeface="Trebuchet MS"/>
                        </a:rPr>
                        <a:t> </a:t>
                      </a:r>
                      <a:r>
                        <a:rPr sz="1200" b="1" dirty="0">
                          <a:latin typeface="Trebuchet MS"/>
                          <a:cs typeface="Trebuchet MS"/>
                        </a:rPr>
                        <a:t>(  ) </a:t>
                      </a:r>
                      <a:r>
                        <a:rPr sz="1200" b="1" spc="-5" dirty="0">
                          <a:latin typeface="Trebuchet MS"/>
                          <a:cs typeface="Trebuchet MS"/>
                        </a:rPr>
                        <a:t> </a:t>
                      </a:r>
                      <a:r>
                        <a:rPr sz="1200" b="1" spc="5" dirty="0">
                          <a:latin typeface="Trebuchet MS"/>
                          <a:cs typeface="Trebuchet MS"/>
                        </a:rPr>
                        <a:t>A</a:t>
                      </a:r>
                      <a:r>
                        <a:rPr sz="1200" b="1" dirty="0">
                          <a:latin typeface="Trebuchet MS"/>
                          <a:cs typeface="Trebuchet MS"/>
                        </a:rPr>
                        <a:t>lg</a:t>
                      </a:r>
                      <a:r>
                        <a:rPr sz="1200" b="1" spc="-10" dirty="0">
                          <a:latin typeface="Trebuchet MS"/>
                          <a:cs typeface="Trebuchet MS"/>
                        </a:rPr>
                        <a:t>u</a:t>
                      </a:r>
                      <a:r>
                        <a:rPr sz="1200" b="1" dirty="0">
                          <a:latin typeface="Trebuchet MS"/>
                          <a:cs typeface="Trebuchet MS"/>
                        </a:rPr>
                        <a:t>n</a:t>
                      </a:r>
                      <a:r>
                        <a:rPr sz="1200" b="1" spc="-10" dirty="0">
                          <a:latin typeface="Trebuchet MS"/>
                          <a:cs typeface="Trebuchet MS"/>
                        </a:rPr>
                        <a:t>o</a:t>
                      </a:r>
                      <a:r>
                        <a:rPr sz="1200" b="1" dirty="0">
                          <a:latin typeface="Trebuchet MS"/>
                          <a:cs typeface="Trebuchet MS"/>
                        </a:rPr>
                        <a:t>s</a:t>
                      </a:r>
                      <a:r>
                        <a:rPr sz="1200" b="1" spc="10" dirty="0">
                          <a:latin typeface="Trebuchet MS"/>
                          <a:cs typeface="Trebuchet MS"/>
                        </a:rPr>
                        <a:t> </a:t>
                      </a:r>
                      <a:r>
                        <a:rPr sz="1200" b="1" dirty="0">
                          <a:latin typeface="Trebuchet MS"/>
                          <a:cs typeface="Trebuchet MS"/>
                        </a:rPr>
                        <a:t>(	)  </a:t>
                      </a:r>
                      <a:r>
                        <a:rPr sz="1200" b="1" spc="-35" dirty="0">
                          <a:latin typeface="Trebuchet MS"/>
                          <a:cs typeface="Trebuchet MS"/>
                        </a:rPr>
                        <a:t>Poca</a:t>
                      </a:r>
                      <a:r>
                        <a:rPr sz="1200" b="1" spc="15" dirty="0">
                          <a:latin typeface="Trebuchet MS"/>
                          <a:cs typeface="Trebuchet MS"/>
                        </a:rPr>
                        <a:t> </a:t>
                      </a:r>
                      <a:r>
                        <a:rPr sz="1200" b="1" spc="-35" dirty="0">
                          <a:latin typeface="Trebuchet MS"/>
                          <a:cs typeface="Trebuchet MS"/>
                        </a:rPr>
                        <a:t>motivación</a:t>
                      </a:r>
                      <a:r>
                        <a:rPr sz="1200" b="1" spc="-20" dirty="0">
                          <a:latin typeface="Trebuchet MS"/>
                          <a:cs typeface="Trebuchet MS"/>
                        </a:rPr>
                        <a:t> </a:t>
                      </a:r>
                      <a:r>
                        <a:rPr sz="1200" b="1" spc="-10" dirty="0">
                          <a:latin typeface="Trebuchet MS"/>
                          <a:cs typeface="Trebuchet MS"/>
                        </a:rPr>
                        <a:t>(</a:t>
                      </a:r>
                      <a:r>
                        <a:rPr sz="1200" b="1" spc="395" dirty="0">
                          <a:latin typeface="Trebuchet MS"/>
                          <a:cs typeface="Trebuchet MS"/>
                        </a:rPr>
                        <a:t> </a:t>
                      </a:r>
                      <a:r>
                        <a:rPr sz="1200" b="1" spc="-5" dirty="0">
                          <a:latin typeface="Trebuchet MS"/>
                          <a:cs typeface="Trebuchet MS"/>
                        </a:rPr>
                        <a:t>)</a:t>
                      </a:r>
                      <a:r>
                        <a:rPr sz="1200" b="1" spc="365" dirty="0">
                          <a:latin typeface="Trebuchet MS"/>
                          <a:cs typeface="Trebuchet MS"/>
                        </a:rPr>
                        <a:t> </a:t>
                      </a:r>
                      <a:r>
                        <a:rPr sz="1200" b="1" spc="-20" dirty="0">
                          <a:latin typeface="Trebuchet MS"/>
                          <a:cs typeface="Trebuchet MS"/>
                        </a:rPr>
                        <a:t>descontrol</a:t>
                      </a:r>
                      <a:r>
                        <a:rPr sz="1200" b="1" spc="385" dirty="0">
                          <a:latin typeface="Trebuchet MS"/>
                          <a:cs typeface="Trebuchet MS"/>
                        </a:rPr>
                        <a:t> </a:t>
                      </a:r>
                      <a:r>
                        <a:rPr sz="1200" b="1" spc="-10" dirty="0">
                          <a:latin typeface="Trebuchet MS"/>
                          <a:cs typeface="Trebuchet MS"/>
                        </a:rPr>
                        <a:t>(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marR="789940">
                        <a:lnSpc>
                          <a:spcPct val="100000"/>
                        </a:lnSpc>
                        <a:spcBef>
                          <a:spcPts val="245"/>
                        </a:spcBef>
                        <a:tabLst>
                          <a:tab pos="1609725" algn="l"/>
                          <a:tab pos="2294890" algn="l"/>
                        </a:tabLst>
                      </a:pPr>
                      <a:r>
                        <a:rPr sz="1200" b="1" spc="70" dirty="0">
                          <a:latin typeface="Trebuchet MS"/>
                          <a:cs typeface="Trebuchet MS"/>
                        </a:rPr>
                        <a:t>¿Se</a:t>
                      </a:r>
                      <a:r>
                        <a:rPr sz="1200" b="1" spc="-30" dirty="0">
                          <a:latin typeface="Trebuchet MS"/>
                          <a:cs typeface="Trebuchet MS"/>
                        </a:rPr>
                        <a:t> </a:t>
                      </a:r>
                      <a:r>
                        <a:rPr sz="1200" b="1" spc="-20" dirty="0">
                          <a:latin typeface="Trebuchet MS"/>
                          <a:cs typeface="Trebuchet MS"/>
                        </a:rPr>
                        <a:t>interesaron</a:t>
                      </a:r>
                      <a:r>
                        <a:rPr sz="1200" b="1" spc="-35" dirty="0">
                          <a:latin typeface="Trebuchet MS"/>
                          <a:cs typeface="Trebuchet MS"/>
                        </a:rPr>
                        <a:t> </a:t>
                      </a:r>
                      <a:r>
                        <a:rPr sz="1200" b="1" spc="-55" dirty="0">
                          <a:latin typeface="Trebuchet MS"/>
                          <a:cs typeface="Trebuchet MS"/>
                        </a:rPr>
                        <a:t>en</a:t>
                      </a:r>
                      <a:r>
                        <a:rPr sz="1200" b="1" spc="-20" dirty="0">
                          <a:latin typeface="Trebuchet MS"/>
                          <a:cs typeface="Trebuchet MS"/>
                        </a:rPr>
                        <a:t> </a:t>
                      </a:r>
                      <a:r>
                        <a:rPr sz="1200" b="1" spc="-10" dirty="0">
                          <a:latin typeface="Trebuchet MS"/>
                          <a:cs typeface="Trebuchet MS"/>
                        </a:rPr>
                        <a:t>las </a:t>
                      </a:r>
                      <a:r>
                        <a:rPr sz="1200" b="1" dirty="0">
                          <a:latin typeface="Trebuchet MS"/>
                          <a:cs typeface="Trebuchet MS"/>
                        </a:rPr>
                        <a:t>actividades? </a:t>
                      </a:r>
                      <a:r>
                        <a:rPr sz="1200" b="1" spc="-345" dirty="0">
                          <a:latin typeface="Trebuchet MS"/>
                          <a:cs typeface="Trebuchet MS"/>
                        </a:rPr>
                        <a:t> </a:t>
                      </a:r>
                      <a:r>
                        <a:rPr sz="1200" b="1" spc="-20" dirty="0">
                          <a:latin typeface="Trebuchet MS"/>
                          <a:cs typeface="Trebuchet MS"/>
                        </a:rPr>
                        <a:t>Todos</a:t>
                      </a:r>
                      <a:r>
                        <a:rPr sz="1200" b="1" spc="35" dirty="0">
                          <a:latin typeface="Trebuchet MS"/>
                          <a:cs typeface="Trebuchet MS"/>
                        </a:rPr>
                        <a:t> </a:t>
                      </a:r>
                      <a:r>
                        <a:rPr sz="1200" b="1" spc="-10" dirty="0">
                          <a:latin typeface="Trebuchet MS"/>
                          <a:cs typeface="Trebuchet MS"/>
                        </a:rPr>
                        <a:t>(</a:t>
                      </a:r>
                      <a:r>
                        <a:rPr sz="1200" b="1" spc="375" dirty="0">
                          <a:latin typeface="Trebuchet MS"/>
                          <a:cs typeface="Trebuchet MS"/>
                        </a:rPr>
                        <a:t> </a:t>
                      </a:r>
                      <a:r>
                        <a:rPr sz="1200" b="1" spc="-5" dirty="0">
                          <a:latin typeface="Trebuchet MS"/>
                          <a:cs typeface="Trebuchet MS"/>
                        </a:rPr>
                        <a:t>)</a:t>
                      </a:r>
                      <a:r>
                        <a:rPr sz="1200" b="1" spc="370" dirty="0">
                          <a:latin typeface="Trebuchet MS"/>
                          <a:cs typeface="Trebuchet MS"/>
                        </a:rPr>
                        <a:t> </a:t>
                      </a:r>
                      <a:r>
                        <a:rPr sz="1200" b="1" spc="-35" dirty="0">
                          <a:latin typeface="Trebuchet MS"/>
                          <a:cs typeface="Trebuchet MS"/>
                        </a:rPr>
                        <a:t>Algunos</a:t>
                      </a:r>
                      <a:r>
                        <a:rPr sz="1200" b="1" spc="15" dirty="0">
                          <a:latin typeface="Trebuchet MS"/>
                          <a:cs typeface="Trebuchet MS"/>
                        </a:rPr>
                        <a:t> </a:t>
                      </a:r>
                      <a:r>
                        <a:rPr sz="1200" b="1" spc="-10" dirty="0">
                          <a:latin typeface="Trebuchet MS"/>
                          <a:cs typeface="Trebuchet MS"/>
                        </a:rPr>
                        <a:t>(	</a:t>
                      </a:r>
                      <a:r>
                        <a:rPr sz="1200" b="1" spc="-5" dirty="0">
                          <a:latin typeface="Trebuchet MS"/>
                          <a:cs typeface="Trebuchet MS"/>
                        </a:rPr>
                        <a:t>)</a:t>
                      </a:r>
                      <a:r>
                        <a:rPr sz="1200" b="1" spc="385" dirty="0">
                          <a:latin typeface="Trebuchet MS"/>
                          <a:cs typeface="Trebuchet MS"/>
                        </a:rPr>
                        <a:t> </a:t>
                      </a:r>
                      <a:r>
                        <a:rPr sz="1200" b="1" spc="-5" dirty="0">
                          <a:latin typeface="Trebuchet MS"/>
                          <a:cs typeface="Trebuchet MS"/>
                        </a:rPr>
                        <a:t>otro</a:t>
                      </a:r>
                      <a:r>
                        <a:rPr sz="1200" b="1" spc="-10" dirty="0">
                          <a:latin typeface="Trebuchet MS"/>
                          <a:cs typeface="Trebuchet MS"/>
                        </a:rPr>
                        <a:t> (	</a:t>
                      </a:r>
                      <a:r>
                        <a:rPr sz="1200" b="1" spc="-5" dirty="0">
                          <a:latin typeface="Trebuchet MS"/>
                          <a:cs typeface="Trebuchet MS"/>
                        </a:rPr>
                        <a:t>)</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45"/>
                        </a:spcBef>
                        <a:tabLst>
                          <a:tab pos="1210310" algn="l"/>
                          <a:tab pos="1999614" algn="l"/>
                          <a:tab pos="2814955" algn="l"/>
                        </a:tabLst>
                      </a:pPr>
                      <a:r>
                        <a:rPr sz="1200" b="1" spc="70" dirty="0">
                          <a:latin typeface="Trebuchet MS"/>
                          <a:cs typeface="Trebuchet MS"/>
                        </a:rPr>
                        <a:t>Su </a:t>
                      </a:r>
                      <a:r>
                        <a:rPr sz="1200" b="1" spc="-20" dirty="0">
                          <a:latin typeface="Trebuchet MS"/>
                          <a:cs typeface="Trebuchet MS"/>
                        </a:rPr>
                        <a:t>actitud ante </a:t>
                      </a:r>
                      <a:r>
                        <a:rPr sz="1200" b="1" spc="-10" dirty="0">
                          <a:latin typeface="Trebuchet MS"/>
                          <a:cs typeface="Trebuchet MS"/>
                        </a:rPr>
                        <a:t>las </a:t>
                      </a:r>
                      <a:r>
                        <a:rPr sz="1200" b="1" spc="-30" dirty="0">
                          <a:latin typeface="Trebuchet MS"/>
                          <a:cs typeface="Trebuchet MS"/>
                        </a:rPr>
                        <a:t>actividades. </a:t>
                      </a:r>
                      <a:r>
                        <a:rPr sz="1200" b="1" spc="-25" dirty="0">
                          <a:latin typeface="Trebuchet MS"/>
                          <a:cs typeface="Trebuchet MS"/>
                        </a:rPr>
                        <a:t> </a:t>
                      </a:r>
                      <a:r>
                        <a:rPr sz="1200" b="1" spc="5" dirty="0">
                          <a:latin typeface="Trebuchet MS"/>
                          <a:cs typeface="Trebuchet MS"/>
                        </a:rPr>
                        <a:t>P</a:t>
                      </a:r>
                      <a:r>
                        <a:rPr sz="1200" b="1" dirty="0">
                          <a:latin typeface="Trebuchet MS"/>
                          <a:cs typeface="Trebuchet MS"/>
                        </a:rPr>
                        <a:t>ar</a:t>
                      </a:r>
                      <a:r>
                        <a:rPr sz="1200" b="1" spc="5" dirty="0">
                          <a:latin typeface="Trebuchet MS"/>
                          <a:cs typeface="Trebuchet MS"/>
                        </a:rPr>
                        <a:t>ti</a:t>
                      </a:r>
                      <a:r>
                        <a:rPr sz="1200" b="1" dirty="0">
                          <a:latin typeface="Trebuchet MS"/>
                          <a:cs typeface="Trebuchet MS"/>
                        </a:rPr>
                        <a:t>cipa</a:t>
                      </a:r>
                      <a:r>
                        <a:rPr sz="1200" b="1" spc="5" dirty="0">
                          <a:latin typeface="Trebuchet MS"/>
                          <a:cs typeface="Trebuchet MS"/>
                        </a:rPr>
                        <a:t>ti</a:t>
                      </a:r>
                      <a:r>
                        <a:rPr sz="1200" b="1" dirty="0">
                          <a:latin typeface="Trebuchet MS"/>
                          <a:cs typeface="Trebuchet MS"/>
                        </a:rPr>
                        <a:t>v</a:t>
                      </a:r>
                      <a:r>
                        <a:rPr sz="1200" b="1" spc="-10" dirty="0">
                          <a:latin typeface="Trebuchet MS"/>
                          <a:cs typeface="Trebuchet MS"/>
                        </a:rPr>
                        <a:t>o</a:t>
                      </a:r>
                      <a:r>
                        <a:rPr sz="1200" b="1" spc="-5" dirty="0">
                          <a:latin typeface="Trebuchet MS"/>
                          <a:cs typeface="Trebuchet MS"/>
                        </a:rPr>
                        <a:t>s</a:t>
                      </a:r>
                      <a:r>
                        <a:rPr sz="1200" b="1" dirty="0">
                          <a:latin typeface="Trebuchet MS"/>
                          <a:cs typeface="Trebuchet MS"/>
                        </a:rPr>
                        <a:t>(	) </a:t>
                      </a:r>
                      <a:r>
                        <a:rPr sz="1200" b="1" spc="-5" dirty="0">
                          <a:latin typeface="Trebuchet MS"/>
                          <a:cs typeface="Trebuchet MS"/>
                        </a:rPr>
                        <a:t> B</a:t>
                      </a:r>
                      <a:r>
                        <a:rPr sz="1200" b="1" spc="-10" dirty="0">
                          <a:latin typeface="Trebuchet MS"/>
                          <a:cs typeface="Trebuchet MS"/>
                        </a:rPr>
                        <a:t>ue</a:t>
                      </a:r>
                      <a:r>
                        <a:rPr sz="1200" b="1" dirty="0">
                          <a:latin typeface="Trebuchet MS"/>
                          <a:cs typeface="Trebuchet MS"/>
                        </a:rPr>
                        <a:t>na</a:t>
                      </a:r>
                      <a:r>
                        <a:rPr sz="1200" b="1" spc="15" dirty="0">
                          <a:latin typeface="Trebuchet MS"/>
                          <a:cs typeface="Trebuchet MS"/>
                        </a:rPr>
                        <a:t> </a:t>
                      </a:r>
                      <a:r>
                        <a:rPr sz="1200" b="1" dirty="0">
                          <a:latin typeface="Trebuchet MS"/>
                          <a:cs typeface="Trebuchet MS"/>
                        </a:rPr>
                        <a:t>(	) </a:t>
                      </a:r>
                      <a:r>
                        <a:rPr sz="1200" b="1" spc="-5" dirty="0">
                          <a:latin typeface="Trebuchet MS"/>
                          <a:cs typeface="Trebuchet MS"/>
                        </a:rPr>
                        <a:t> </a:t>
                      </a:r>
                      <a:r>
                        <a:rPr sz="1200" b="1" spc="5" dirty="0">
                          <a:latin typeface="Trebuchet MS"/>
                          <a:cs typeface="Trebuchet MS"/>
                        </a:rPr>
                        <a:t>A</a:t>
                      </a:r>
                      <a:r>
                        <a:rPr sz="1200" b="1" dirty="0">
                          <a:latin typeface="Trebuchet MS"/>
                          <a:cs typeface="Trebuchet MS"/>
                        </a:rPr>
                        <a:t>pa</a:t>
                      </a:r>
                      <a:r>
                        <a:rPr sz="1200" b="1" spc="5" dirty="0">
                          <a:latin typeface="Trebuchet MS"/>
                          <a:cs typeface="Trebuchet MS"/>
                        </a:rPr>
                        <a:t>t</a:t>
                      </a:r>
                      <a:r>
                        <a:rPr sz="1200" b="1" dirty="0">
                          <a:latin typeface="Trebuchet MS"/>
                          <a:cs typeface="Trebuchet MS"/>
                        </a:rPr>
                        <a:t>ía</a:t>
                      </a:r>
                      <a:r>
                        <a:rPr sz="1200" b="1" spc="-10" dirty="0">
                          <a:latin typeface="Trebuchet MS"/>
                          <a:cs typeface="Trebuchet MS"/>
                        </a:rPr>
                        <a:t> </a:t>
                      </a:r>
                      <a:r>
                        <a:rPr sz="1200" b="1" dirty="0">
                          <a:latin typeface="Trebuchet MS"/>
                          <a:cs typeface="Trebuchet MS"/>
                        </a:rPr>
                        <a:t>(	)</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595">
                <a:tc gridSpan="5">
                  <a:txBody>
                    <a:bodyPr/>
                    <a:lstStyle/>
                    <a:p>
                      <a:pPr marL="91440">
                        <a:lnSpc>
                          <a:spcPct val="100000"/>
                        </a:lnSpc>
                        <a:spcBef>
                          <a:spcPts val="190"/>
                        </a:spcBef>
                        <a:tabLst>
                          <a:tab pos="3228975" algn="l"/>
                        </a:tabLst>
                      </a:pPr>
                      <a:r>
                        <a:rPr sz="1200" b="1" spc="-50" dirty="0">
                          <a:latin typeface="Trebuchet MS"/>
                          <a:cs typeface="Trebuchet MS"/>
                        </a:rPr>
                        <a:t>Alumnos</a:t>
                      </a:r>
                      <a:r>
                        <a:rPr sz="1200" b="1" spc="-10" dirty="0">
                          <a:latin typeface="Trebuchet MS"/>
                          <a:cs typeface="Trebuchet MS"/>
                        </a:rPr>
                        <a:t> </a:t>
                      </a:r>
                      <a:r>
                        <a:rPr sz="1200" b="1" spc="-25" dirty="0">
                          <a:latin typeface="Trebuchet MS"/>
                          <a:cs typeface="Trebuchet MS"/>
                        </a:rPr>
                        <a:t>participativos:</a:t>
                      </a:r>
                      <a:r>
                        <a:rPr sz="1200" b="1" spc="-30" dirty="0">
                          <a:latin typeface="Trebuchet MS"/>
                          <a:cs typeface="Trebuchet MS"/>
                        </a:rPr>
                        <a:t> </a:t>
                      </a:r>
                      <a:r>
                        <a:rPr sz="1200" spc="-10" dirty="0">
                          <a:latin typeface="Microsoft Sans Serif"/>
                          <a:cs typeface="Microsoft Sans Serif"/>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42" name="object 25"/>
          <p:cNvGraphicFramePr>
            <a:graphicFrameLocks noGrp="1"/>
          </p:cNvGraphicFramePr>
          <p:nvPr>
            <p:extLst>
              <p:ext uri="{D42A27DB-BD31-4B8C-83A1-F6EECF244321}">
                <p14:modId xmlns:p14="http://schemas.microsoft.com/office/powerpoint/2010/main" val="999119981"/>
              </p:ext>
            </p:extLst>
          </p:nvPr>
        </p:nvGraphicFramePr>
        <p:xfrm>
          <a:off x="3979484" y="2178834"/>
          <a:ext cx="3322318" cy="4034664"/>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20">
                <a:tc>
                  <a:txBody>
                    <a:bodyPr/>
                    <a:lstStyle/>
                    <a:p>
                      <a:pPr marL="1270" algn="ctr">
                        <a:lnSpc>
                          <a:spcPct val="100000"/>
                        </a:lnSpc>
                        <a:spcBef>
                          <a:spcPts val="244"/>
                        </a:spcBef>
                      </a:pPr>
                      <a:r>
                        <a:rPr sz="1200" b="1" spc="-10" dirty="0">
                          <a:latin typeface="Trebuchet MS"/>
                          <a:cs typeface="Trebuchet MS"/>
                        </a:rPr>
                        <a:t>Educadora</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2540" algn="ctr">
                        <a:lnSpc>
                          <a:spcPct val="100000"/>
                        </a:lnSpc>
                        <a:spcBef>
                          <a:spcPts val="244"/>
                        </a:spcBef>
                      </a:pPr>
                      <a:r>
                        <a:rPr sz="1200" b="1" dirty="0">
                          <a:latin typeface="Trebuchet MS"/>
                          <a:cs typeface="Trebuchet MS"/>
                        </a:rPr>
                        <a:t>SI</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4"/>
                        </a:spcBef>
                      </a:pPr>
                      <a:r>
                        <a:rPr sz="1200" b="1" spc="-130" dirty="0">
                          <a:latin typeface="Trebuchet MS"/>
                          <a:cs typeface="Trebuchet MS"/>
                        </a:rPr>
                        <a:t>NO</a:t>
                      </a:r>
                      <a:endParaRPr sz="1200">
                        <a:latin typeface="Trebuchet MS"/>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a:lnSpc>
                          <a:spcPct val="100000"/>
                        </a:lnSpc>
                        <a:spcBef>
                          <a:spcPts val="240"/>
                        </a:spcBef>
                      </a:pPr>
                      <a:r>
                        <a:rPr sz="1200" b="1" spc="-45" dirty="0">
                          <a:latin typeface="Trebuchet MS"/>
                          <a:cs typeface="Trebuchet MS"/>
                        </a:rPr>
                        <a:t>¿Mi</a:t>
                      </a:r>
                      <a:r>
                        <a:rPr sz="1200" b="1" spc="-35" dirty="0">
                          <a:latin typeface="Trebuchet MS"/>
                          <a:cs typeface="Trebuchet MS"/>
                        </a:rPr>
                        <a:t> </a:t>
                      </a:r>
                      <a:r>
                        <a:rPr sz="1200" b="1" spc="25" dirty="0">
                          <a:latin typeface="Trebuchet MS"/>
                          <a:cs typeface="Trebuchet MS"/>
                        </a:rPr>
                        <a:t>forma</a:t>
                      </a:r>
                      <a:r>
                        <a:rPr sz="1200" b="1" dirty="0">
                          <a:latin typeface="Trebuchet MS"/>
                          <a:cs typeface="Trebuchet MS"/>
                        </a:rPr>
                        <a:t> </a:t>
                      </a:r>
                      <a:r>
                        <a:rPr sz="1200" b="1" spc="-20" dirty="0">
                          <a:latin typeface="Trebuchet MS"/>
                          <a:cs typeface="Trebuchet MS"/>
                        </a:rPr>
                        <a:t>de</a:t>
                      </a:r>
                      <a:r>
                        <a:rPr sz="1200" b="1" spc="-25" dirty="0">
                          <a:latin typeface="Trebuchet MS"/>
                          <a:cs typeface="Trebuchet MS"/>
                        </a:rPr>
                        <a:t> </a:t>
                      </a:r>
                      <a:r>
                        <a:rPr sz="1200" b="1" spc="-40" dirty="0">
                          <a:latin typeface="Trebuchet MS"/>
                          <a:cs typeface="Trebuchet MS"/>
                        </a:rPr>
                        <a:t>intervención</a:t>
                      </a:r>
                      <a:r>
                        <a:rPr sz="1200" b="1" spc="-50" dirty="0">
                          <a:latin typeface="Trebuchet MS"/>
                          <a:cs typeface="Trebuchet MS"/>
                        </a:rPr>
                        <a:t> </a:t>
                      </a:r>
                      <a:r>
                        <a:rPr sz="1200" b="1" spc="50" dirty="0">
                          <a:latin typeface="Trebuchet MS"/>
                          <a:cs typeface="Trebuchet MS"/>
                        </a:rPr>
                        <a:t>fue</a:t>
                      </a:r>
                      <a:endParaRPr sz="1200" dirty="0">
                        <a:latin typeface="Trebuchet MS"/>
                        <a:cs typeface="Trebuchet MS"/>
                      </a:endParaRPr>
                    </a:p>
                    <a:p>
                      <a:pPr marL="92710">
                        <a:lnSpc>
                          <a:spcPct val="100000"/>
                        </a:lnSpc>
                        <a:spcBef>
                          <a:spcPts val="5"/>
                        </a:spcBef>
                      </a:pPr>
                      <a:r>
                        <a:rPr sz="1200" b="1" spc="-55" dirty="0">
                          <a:latin typeface="Trebuchet MS"/>
                          <a:cs typeface="Trebuchet MS"/>
                        </a:rPr>
                        <a:t>la</a:t>
                      </a:r>
                      <a:r>
                        <a:rPr sz="1200" b="1" spc="-20" dirty="0">
                          <a:latin typeface="Trebuchet MS"/>
                          <a:cs typeface="Trebuchet MS"/>
                        </a:rPr>
                        <a:t> </a:t>
                      </a:r>
                      <a:r>
                        <a:rPr sz="1200" b="1" spc="10" dirty="0">
                          <a:latin typeface="Trebuchet MS"/>
                          <a:cs typeface="Trebuchet MS"/>
                        </a:rPr>
                        <a:t>adecuada?</a:t>
                      </a:r>
                      <a:endParaRPr sz="1200" dirty="0">
                        <a:latin typeface="Trebuchet MS"/>
                        <a:cs typeface="Trebuchet MS"/>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8330">
                        <a:lnSpc>
                          <a:spcPct val="100000"/>
                        </a:lnSpc>
                        <a:spcBef>
                          <a:spcPts val="245"/>
                        </a:spcBef>
                      </a:pPr>
                      <a:r>
                        <a:rPr sz="1200" b="1" spc="-5" dirty="0">
                          <a:latin typeface="Trebuchet MS"/>
                          <a:cs typeface="Trebuchet MS"/>
                        </a:rPr>
                        <a:t>¿Favorecí</a:t>
                      </a:r>
                      <a:r>
                        <a:rPr sz="1200" b="1" spc="-20" dirty="0">
                          <a:latin typeface="Trebuchet MS"/>
                          <a:cs typeface="Trebuchet MS"/>
                        </a:rPr>
                        <a:t> </a:t>
                      </a:r>
                      <a:r>
                        <a:rPr sz="1200" b="1" spc="-75" dirty="0">
                          <a:latin typeface="Trebuchet MS"/>
                          <a:cs typeface="Trebuchet MS"/>
                        </a:rPr>
                        <a:t>el</a:t>
                      </a:r>
                      <a:r>
                        <a:rPr sz="1200" b="1" spc="5" dirty="0">
                          <a:latin typeface="Trebuchet MS"/>
                          <a:cs typeface="Trebuchet MS"/>
                        </a:rPr>
                        <a:t> </a:t>
                      </a:r>
                      <a:r>
                        <a:rPr sz="1200" b="1" spc="-20" dirty="0">
                          <a:latin typeface="Trebuchet MS"/>
                          <a:cs typeface="Trebuchet MS"/>
                        </a:rPr>
                        <a:t>logro</a:t>
                      </a:r>
                      <a:r>
                        <a:rPr sz="1200" b="1" spc="-5" dirty="0">
                          <a:latin typeface="Trebuchet MS"/>
                          <a:cs typeface="Trebuchet MS"/>
                        </a:rPr>
                        <a:t> </a:t>
                      </a:r>
                      <a:r>
                        <a:rPr sz="1200" b="1" spc="-20" dirty="0">
                          <a:latin typeface="Trebuchet MS"/>
                          <a:cs typeface="Trebuchet MS"/>
                        </a:rPr>
                        <a:t>de</a:t>
                      </a:r>
                      <a:r>
                        <a:rPr sz="1200" b="1" spc="-5" dirty="0">
                          <a:latin typeface="Trebuchet MS"/>
                          <a:cs typeface="Trebuchet MS"/>
                        </a:rPr>
                        <a:t> </a:t>
                      </a:r>
                      <a:r>
                        <a:rPr sz="1200" b="1" spc="-25" dirty="0">
                          <a:latin typeface="Trebuchet MS"/>
                          <a:cs typeface="Trebuchet MS"/>
                        </a:rPr>
                        <a:t>los </a:t>
                      </a:r>
                      <a:r>
                        <a:rPr sz="1200" b="1" spc="-20" dirty="0">
                          <a:latin typeface="Trebuchet MS"/>
                          <a:cs typeface="Trebuchet MS"/>
                        </a:rPr>
                        <a:t> </a:t>
                      </a:r>
                      <a:r>
                        <a:rPr sz="1200" b="1" spc="-35" dirty="0">
                          <a:latin typeface="Trebuchet MS"/>
                          <a:cs typeface="Trebuchet MS"/>
                        </a:rPr>
                        <a:t>aprendizajes</a:t>
                      </a:r>
                      <a:r>
                        <a:rPr sz="1200" b="1" spc="-55" dirty="0">
                          <a:latin typeface="Trebuchet MS"/>
                          <a:cs typeface="Trebuchet MS"/>
                        </a:rPr>
                        <a:t> </a:t>
                      </a:r>
                      <a:r>
                        <a:rPr sz="1200" b="1" spc="20" dirty="0">
                          <a:latin typeface="Trebuchet MS"/>
                          <a:cs typeface="Trebuchet MS"/>
                        </a:rPr>
                        <a:t>esperados?</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marR="180340">
                        <a:lnSpc>
                          <a:spcPct val="100000"/>
                        </a:lnSpc>
                        <a:spcBef>
                          <a:spcPts val="245"/>
                        </a:spcBef>
                      </a:pPr>
                      <a:r>
                        <a:rPr sz="1200" b="1" spc="-40" dirty="0">
                          <a:latin typeface="Trebuchet MS"/>
                          <a:cs typeface="Trebuchet MS"/>
                        </a:rPr>
                        <a:t>¿La </a:t>
                      </a:r>
                      <a:r>
                        <a:rPr sz="1200" b="1" spc="25" dirty="0">
                          <a:latin typeface="Trebuchet MS"/>
                          <a:cs typeface="Trebuchet MS"/>
                        </a:rPr>
                        <a:t>forma </a:t>
                      </a:r>
                      <a:r>
                        <a:rPr sz="1200" b="1" spc="-20" dirty="0">
                          <a:latin typeface="Trebuchet MS"/>
                          <a:cs typeface="Trebuchet MS"/>
                        </a:rPr>
                        <a:t>de </a:t>
                      </a:r>
                      <a:r>
                        <a:rPr sz="1200" b="1" spc="-30" dirty="0">
                          <a:latin typeface="Trebuchet MS"/>
                          <a:cs typeface="Trebuchet MS"/>
                        </a:rPr>
                        <a:t>relacionarme con </a:t>
                      </a:r>
                      <a:r>
                        <a:rPr sz="1200" b="1" spc="-350" dirty="0">
                          <a:latin typeface="Trebuchet MS"/>
                          <a:cs typeface="Trebuchet MS"/>
                        </a:rPr>
                        <a:t> </a:t>
                      </a:r>
                      <a:r>
                        <a:rPr sz="1200" b="1" spc="-25" dirty="0">
                          <a:latin typeface="Trebuchet MS"/>
                          <a:cs typeface="Trebuchet MS"/>
                        </a:rPr>
                        <a:t>los</a:t>
                      </a:r>
                      <a:r>
                        <a:rPr sz="1200" b="1" spc="5" dirty="0">
                          <a:latin typeface="Trebuchet MS"/>
                          <a:cs typeface="Trebuchet MS"/>
                        </a:rPr>
                        <a:t> </a:t>
                      </a:r>
                      <a:r>
                        <a:rPr sz="1200" b="1" spc="-30" dirty="0">
                          <a:latin typeface="Trebuchet MS"/>
                          <a:cs typeface="Trebuchet MS"/>
                        </a:rPr>
                        <a:t>alumnos</a:t>
                      </a:r>
                      <a:r>
                        <a:rPr sz="1200" b="1" spc="30" dirty="0">
                          <a:latin typeface="Trebuchet MS"/>
                          <a:cs typeface="Trebuchet MS"/>
                        </a:rPr>
                        <a:t> </a:t>
                      </a:r>
                      <a:r>
                        <a:rPr sz="1200" b="1" spc="50" dirty="0">
                          <a:latin typeface="Trebuchet MS"/>
                          <a:cs typeface="Trebuchet MS"/>
                        </a:rPr>
                        <a:t>fue</a:t>
                      </a:r>
                      <a:r>
                        <a:rPr sz="1200" b="1" spc="-10" dirty="0">
                          <a:latin typeface="Trebuchet MS"/>
                          <a:cs typeface="Trebuchet MS"/>
                        </a:rPr>
                        <a:t> </a:t>
                      </a:r>
                      <a:r>
                        <a:rPr sz="1200" b="1" spc="-55" dirty="0">
                          <a:latin typeface="Trebuchet MS"/>
                          <a:cs typeface="Trebuchet MS"/>
                        </a:rPr>
                        <a:t>la</a:t>
                      </a:r>
                      <a:r>
                        <a:rPr sz="1200" b="1" spc="5" dirty="0">
                          <a:latin typeface="Trebuchet MS"/>
                          <a:cs typeface="Trebuchet MS"/>
                        </a:rPr>
                        <a:t> </a:t>
                      </a:r>
                      <a:r>
                        <a:rPr sz="1200" b="1" spc="10" dirty="0">
                          <a:latin typeface="Trebuchet MS"/>
                          <a:cs typeface="Trebuchet MS"/>
                        </a:rPr>
                        <a:t>adecuada?</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16104">
                <a:tc>
                  <a:txBody>
                    <a:bodyPr/>
                    <a:lstStyle/>
                    <a:p>
                      <a:pPr marL="92710">
                        <a:lnSpc>
                          <a:spcPct val="100000"/>
                        </a:lnSpc>
                        <a:spcBef>
                          <a:spcPts val="245"/>
                        </a:spcBef>
                      </a:pPr>
                      <a:r>
                        <a:rPr sz="1200" b="1" spc="-5" dirty="0">
                          <a:latin typeface="Trebuchet MS"/>
                          <a:cs typeface="Trebuchet MS"/>
                        </a:rPr>
                        <a:t>¿Favorecí</a:t>
                      </a:r>
                      <a:r>
                        <a:rPr sz="1200" b="1" spc="-25" dirty="0">
                          <a:latin typeface="Trebuchet MS"/>
                          <a:cs typeface="Trebuchet MS"/>
                        </a:rPr>
                        <a:t> </a:t>
                      </a:r>
                      <a:r>
                        <a:rPr sz="1200" b="1" spc="-55" dirty="0">
                          <a:latin typeface="Trebuchet MS"/>
                          <a:cs typeface="Trebuchet MS"/>
                        </a:rPr>
                        <a:t>la</a:t>
                      </a:r>
                      <a:r>
                        <a:rPr sz="1200" b="1" spc="-5" dirty="0">
                          <a:latin typeface="Trebuchet MS"/>
                          <a:cs typeface="Trebuchet MS"/>
                        </a:rPr>
                        <a:t> </a:t>
                      </a:r>
                      <a:r>
                        <a:rPr sz="1200" b="1" spc="-10" dirty="0">
                          <a:latin typeface="Trebuchet MS"/>
                          <a:cs typeface="Trebuchet MS"/>
                        </a:rPr>
                        <a:t>convivencia?</a:t>
                      </a:r>
                      <a:endParaRPr sz="1200">
                        <a:latin typeface="Trebuchet MS"/>
                        <a:cs typeface="Trebuchet MS"/>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50"/>
                        </a:spcBef>
                      </a:pPr>
                      <a:r>
                        <a:rPr sz="1200" b="1" spc="-10" dirty="0">
                          <a:latin typeface="Trebuchet MS"/>
                          <a:cs typeface="Trebuchet MS"/>
                        </a:rPr>
                        <a:t>¿Las</a:t>
                      </a:r>
                      <a:r>
                        <a:rPr sz="1200" b="1" spc="-20" dirty="0">
                          <a:latin typeface="Trebuchet MS"/>
                          <a:cs typeface="Trebuchet MS"/>
                        </a:rPr>
                        <a:t> </a:t>
                      </a:r>
                      <a:r>
                        <a:rPr sz="1200" b="1" spc="-10" dirty="0">
                          <a:latin typeface="Trebuchet MS"/>
                          <a:cs typeface="Trebuchet MS"/>
                        </a:rPr>
                        <a:t>consignas</a:t>
                      </a:r>
                      <a:r>
                        <a:rPr sz="1200" b="1" spc="-20" dirty="0">
                          <a:latin typeface="Trebuchet MS"/>
                          <a:cs typeface="Trebuchet MS"/>
                        </a:rPr>
                        <a:t> </a:t>
                      </a:r>
                      <a:r>
                        <a:rPr sz="1200" b="1" spc="10" dirty="0">
                          <a:latin typeface="Trebuchet MS"/>
                          <a:cs typeface="Trebuchet MS"/>
                        </a:rPr>
                        <a:t>fueron</a:t>
                      </a:r>
                      <a:r>
                        <a:rPr sz="1200" b="1" spc="-15" dirty="0">
                          <a:latin typeface="Trebuchet MS"/>
                          <a:cs typeface="Trebuchet MS"/>
                        </a:rPr>
                        <a:t> </a:t>
                      </a:r>
                      <a:r>
                        <a:rPr sz="1200" b="1" spc="20" dirty="0">
                          <a:latin typeface="Trebuchet MS"/>
                          <a:cs typeface="Trebuchet MS"/>
                        </a:rPr>
                        <a:t>claras?</a:t>
                      </a:r>
                      <a:endParaRPr sz="1200">
                        <a:latin typeface="Trebuchet MS"/>
                        <a:cs typeface="Trebuchet MS"/>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90"/>
                        </a:spcBef>
                        <a:tabLst>
                          <a:tab pos="3239770" algn="l"/>
                        </a:tabLst>
                      </a:pPr>
                      <a:r>
                        <a:rPr sz="1200" b="1" spc="-50" dirty="0">
                          <a:latin typeface="Trebuchet MS"/>
                          <a:cs typeface="Trebuchet MS"/>
                        </a:rPr>
                        <a:t>Alumnos</a:t>
                      </a:r>
                      <a:r>
                        <a:rPr sz="1200" b="1" dirty="0">
                          <a:latin typeface="Trebuchet MS"/>
                          <a:cs typeface="Trebuchet MS"/>
                        </a:rPr>
                        <a:t> </a:t>
                      </a:r>
                      <a:r>
                        <a:rPr sz="1200" b="1" spc="-15" dirty="0">
                          <a:latin typeface="Trebuchet MS"/>
                          <a:cs typeface="Trebuchet MS"/>
                        </a:rPr>
                        <a:t>que</a:t>
                      </a:r>
                      <a:r>
                        <a:rPr sz="1200" b="1" spc="20" dirty="0">
                          <a:latin typeface="Trebuchet MS"/>
                          <a:cs typeface="Trebuchet MS"/>
                        </a:rPr>
                        <a:t> </a:t>
                      </a:r>
                      <a:r>
                        <a:rPr lang="es-MX" sz="1200" b="1" spc="-35" noProof="0" dirty="0">
                          <a:latin typeface="Trebuchet MS"/>
                          <a:cs typeface="Trebuchet MS"/>
                        </a:rPr>
                        <a:t>requirieron</a:t>
                      </a:r>
                      <a:r>
                        <a:rPr lang="es-MX" sz="1200" b="1" spc="-10" dirty="0">
                          <a:latin typeface="Trebuchet MS"/>
                          <a:cs typeface="Trebuchet MS"/>
                        </a:rPr>
                        <a:t> </a:t>
                      </a:r>
                      <a:r>
                        <a:rPr lang="es-MX" sz="1200" b="1" spc="-30" dirty="0">
                          <a:latin typeface="Trebuchet MS"/>
                          <a:cs typeface="Trebuchet MS"/>
                        </a:rPr>
                        <a:t>apoyo:</a:t>
                      </a:r>
                      <a:r>
                        <a:rPr lang="es-MX" sz="1200" b="1" spc="385" dirty="0">
                          <a:latin typeface="Trebuchet MS"/>
                          <a:cs typeface="Trebuchet MS"/>
                        </a:rPr>
                        <a:t> </a:t>
                      </a:r>
                      <a:r>
                        <a:rPr lang="es-MX" sz="1200" b="0" spc="-10" dirty="0">
                          <a:latin typeface="Arial" panose="020B0604020202020204" pitchFamily="34" charset="0"/>
                          <a:cs typeface="Arial" panose="020B0604020202020204" pitchFamily="34" charset="0"/>
                        </a:rPr>
                        <a:t>se dio apoyo y motivación a mateo, uno de los alumnos </a:t>
                      </a:r>
                      <a:endParaRPr lang="es-MX" sz="1200" b="0" u="sng" dirty="0">
                        <a:uFill>
                          <a:solidFill>
                            <a:srgbClr val="000000"/>
                          </a:solidFill>
                        </a:uFill>
                        <a:latin typeface="Arial" panose="020B0604020202020204" pitchFamily="34" charset="0"/>
                        <a:cs typeface="Arial" panose="020B0604020202020204" pitchFamily="34" charset="0"/>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20">
                <a:tc gridSpan="3">
                  <a:txBody>
                    <a:bodyPr/>
                    <a:lstStyle/>
                    <a:p>
                      <a:pPr marL="1065530" marR="168910" indent="-894715">
                        <a:lnSpc>
                          <a:spcPct val="100000"/>
                        </a:lnSpc>
                        <a:spcBef>
                          <a:spcPts val="265"/>
                        </a:spcBef>
                      </a:pPr>
                      <a:r>
                        <a:rPr sz="1100" b="1" spc="-25" dirty="0">
                          <a:latin typeface="Trebuchet MS"/>
                          <a:cs typeface="Trebuchet MS"/>
                        </a:rPr>
                        <a:t>Breve </a:t>
                      </a:r>
                      <a:r>
                        <a:rPr sz="1100" b="1" spc="-35" dirty="0">
                          <a:latin typeface="Trebuchet MS"/>
                          <a:cs typeface="Trebuchet MS"/>
                        </a:rPr>
                        <a:t>descripción</a:t>
                      </a:r>
                      <a:r>
                        <a:rPr sz="1100" b="1" spc="20" dirty="0">
                          <a:latin typeface="Trebuchet MS"/>
                          <a:cs typeface="Trebuchet MS"/>
                        </a:rPr>
                        <a:t> </a:t>
                      </a:r>
                      <a:r>
                        <a:rPr sz="1100" b="1" spc="-25" dirty="0">
                          <a:latin typeface="Trebuchet MS"/>
                          <a:cs typeface="Trebuchet MS"/>
                        </a:rPr>
                        <a:t>de</a:t>
                      </a:r>
                      <a:r>
                        <a:rPr sz="1100" b="1" spc="-5" dirty="0">
                          <a:latin typeface="Trebuchet MS"/>
                          <a:cs typeface="Trebuchet MS"/>
                        </a:rPr>
                        <a:t> </a:t>
                      </a:r>
                      <a:r>
                        <a:rPr sz="1100" b="1" spc="-15" dirty="0">
                          <a:latin typeface="Trebuchet MS"/>
                          <a:cs typeface="Trebuchet MS"/>
                        </a:rPr>
                        <a:t>las</a:t>
                      </a:r>
                      <a:r>
                        <a:rPr sz="1100" b="1" spc="-10" dirty="0">
                          <a:latin typeface="Trebuchet MS"/>
                          <a:cs typeface="Trebuchet MS"/>
                        </a:rPr>
                        <a:t> </a:t>
                      </a:r>
                      <a:r>
                        <a:rPr sz="1100" b="1" spc="-15" dirty="0">
                          <a:latin typeface="Trebuchet MS"/>
                          <a:cs typeface="Trebuchet MS"/>
                        </a:rPr>
                        <a:t>actividades</a:t>
                      </a:r>
                      <a:r>
                        <a:rPr sz="1100" b="1" spc="30" dirty="0">
                          <a:latin typeface="Trebuchet MS"/>
                          <a:cs typeface="Trebuchet MS"/>
                        </a:rPr>
                        <a:t> </a:t>
                      </a:r>
                      <a:r>
                        <a:rPr sz="1100" b="1" spc="-20" dirty="0">
                          <a:latin typeface="Trebuchet MS"/>
                          <a:cs typeface="Trebuchet MS"/>
                        </a:rPr>
                        <a:t>realizadas </a:t>
                      </a:r>
                      <a:r>
                        <a:rPr sz="1100" b="1" spc="-315" dirty="0">
                          <a:latin typeface="Trebuchet MS"/>
                          <a:cs typeface="Trebuchet MS"/>
                        </a:rPr>
                        <a:t> </a:t>
                      </a:r>
                      <a:r>
                        <a:rPr sz="1100" b="1" spc="-20" dirty="0">
                          <a:latin typeface="Trebuchet MS"/>
                          <a:cs typeface="Trebuchet MS"/>
                        </a:rPr>
                        <a:t>durante</a:t>
                      </a:r>
                      <a:r>
                        <a:rPr sz="1100" b="1" spc="30" dirty="0">
                          <a:latin typeface="Trebuchet MS"/>
                          <a:cs typeface="Trebuchet MS"/>
                        </a:rPr>
                        <a:t> </a:t>
                      </a:r>
                      <a:r>
                        <a:rPr sz="1100" b="1" spc="-50" dirty="0">
                          <a:latin typeface="Trebuchet MS"/>
                          <a:cs typeface="Trebuchet MS"/>
                        </a:rPr>
                        <a:t>la</a:t>
                      </a:r>
                      <a:r>
                        <a:rPr sz="1100" b="1" spc="-5" dirty="0">
                          <a:latin typeface="Trebuchet MS"/>
                          <a:cs typeface="Trebuchet MS"/>
                        </a:rPr>
                        <a:t> </a:t>
                      </a:r>
                      <a:r>
                        <a:rPr sz="1100" b="1" spc="-60" dirty="0">
                          <a:latin typeface="Trebuchet MS"/>
                          <a:cs typeface="Trebuchet MS"/>
                        </a:rPr>
                        <a:t>jornada.</a:t>
                      </a:r>
                      <a:endParaRPr sz="1100" dirty="0">
                        <a:latin typeface="Trebuchet MS"/>
                        <a:cs typeface="Trebuchet MS"/>
                      </a:endParaRPr>
                    </a:p>
                    <a:p>
                      <a:pPr marL="92710">
                        <a:lnSpc>
                          <a:spcPts val="1340"/>
                        </a:lnSpc>
                        <a:spcBef>
                          <a:spcPts val="5"/>
                        </a:spcBef>
                        <a:tabLst>
                          <a:tab pos="3203575" algn="l"/>
                        </a:tabLst>
                      </a:pPr>
                      <a:endParaRPr sz="1200" dirty="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43" name="object 26"/>
          <p:cNvSpPr txBox="1"/>
          <p:nvPr/>
        </p:nvSpPr>
        <p:spPr>
          <a:xfrm>
            <a:off x="2604452" y="1875098"/>
            <a:ext cx="2560955" cy="299720"/>
          </a:xfrm>
          <a:prstGeom prst="rect">
            <a:avLst/>
          </a:prstGeom>
        </p:spPr>
        <p:txBody>
          <a:bodyPr vert="horz" wrap="square" lIns="0" tIns="12700" rIns="0" bIns="0" rtlCol="0">
            <a:spAutoFit/>
          </a:bodyPr>
          <a:lstStyle/>
          <a:p>
            <a:pPr marL="12700">
              <a:spcBef>
                <a:spcPts val="100"/>
              </a:spcBef>
            </a:pPr>
            <a:r>
              <a:rPr sz="1800" b="1" spc="-65" dirty="0">
                <a:solidFill>
                  <a:srgbClr val="CC00CC"/>
                </a:solidFill>
                <a:latin typeface="Trebuchet MS"/>
                <a:cs typeface="Trebuchet MS"/>
              </a:rPr>
              <a:t>Aprendizajes </a:t>
            </a:r>
            <a:r>
              <a:rPr sz="1800" b="1" dirty="0">
                <a:solidFill>
                  <a:srgbClr val="CC00CC"/>
                </a:solidFill>
                <a:latin typeface="Trebuchet MS"/>
                <a:cs typeface="Trebuchet MS"/>
              </a:rPr>
              <a:t>esperados:</a:t>
            </a:r>
            <a:endParaRPr sz="1800" dirty="0">
              <a:solidFill>
                <a:srgbClr val="CC00CC"/>
              </a:solidFill>
              <a:latin typeface="Trebuchet MS"/>
              <a:cs typeface="Trebuchet MS"/>
            </a:endParaRPr>
          </a:p>
        </p:txBody>
      </p:sp>
      <p:sp>
        <p:nvSpPr>
          <p:cNvPr id="44" name="object 27"/>
          <p:cNvSpPr txBox="1"/>
          <p:nvPr/>
        </p:nvSpPr>
        <p:spPr>
          <a:xfrm>
            <a:off x="287764" y="8193681"/>
            <a:ext cx="3576786" cy="1479251"/>
          </a:xfrm>
          <a:prstGeom prst="rect">
            <a:avLst/>
          </a:prstGeom>
        </p:spPr>
        <p:txBody>
          <a:bodyPr vert="horz" wrap="square" lIns="0" tIns="24765" rIns="0" bIns="0" rtlCol="0">
            <a:spAutoFit/>
          </a:bodyPr>
          <a:lstStyle/>
          <a:p>
            <a:pPr marL="12700" marR="22225">
              <a:lnSpc>
                <a:spcPts val="1380"/>
              </a:lnSpc>
              <a:spcBef>
                <a:spcPts val="195"/>
              </a:spcBef>
              <a:tabLst>
                <a:tab pos="3291204" algn="l"/>
              </a:tabLst>
            </a:pPr>
            <a:r>
              <a:rPr sz="1200" b="1" spc="-20" dirty="0">
                <a:latin typeface="Trebuchet MS"/>
                <a:cs typeface="Trebuchet MS"/>
              </a:rPr>
              <a:t>¿Cómo</a:t>
            </a:r>
            <a:r>
              <a:rPr sz="1200" b="1" dirty="0">
                <a:latin typeface="Trebuchet MS"/>
                <a:cs typeface="Trebuchet MS"/>
              </a:rPr>
              <a:t> </a:t>
            </a:r>
            <a:r>
              <a:rPr sz="1200" b="1" spc="-75" dirty="0">
                <a:latin typeface="Trebuchet MS"/>
                <a:cs typeface="Trebuchet MS"/>
              </a:rPr>
              <a:t>lo</a:t>
            </a:r>
            <a:r>
              <a:rPr sz="1200" b="1" spc="5" dirty="0">
                <a:latin typeface="Trebuchet MS"/>
                <a:cs typeface="Trebuchet MS"/>
              </a:rPr>
              <a:t> </a:t>
            </a:r>
            <a:r>
              <a:rPr sz="1200" b="1" spc="-5" dirty="0">
                <a:latin typeface="Trebuchet MS"/>
                <a:cs typeface="Trebuchet MS"/>
              </a:rPr>
              <a:t>hice?</a:t>
            </a:r>
            <a:r>
              <a:rPr sz="1200" b="1" spc="-10" dirty="0">
                <a:latin typeface="Trebuchet MS"/>
                <a:cs typeface="Trebuchet MS"/>
              </a:rPr>
              <a:t> </a:t>
            </a:r>
            <a:r>
              <a:rPr sz="1200" b="1" dirty="0">
                <a:latin typeface="Trebuchet MS"/>
                <a:cs typeface="Trebuchet MS"/>
              </a:rPr>
              <a:t>¿Me</a:t>
            </a:r>
            <a:r>
              <a:rPr sz="1200" b="1" spc="-15" dirty="0">
                <a:latin typeface="Trebuchet MS"/>
                <a:cs typeface="Trebuchet MS"/>
              </a:rPr>
              <a:t> </a:t>
            </a:r>
            <a:r>
              <a:rPr sz="1200" b="1" dirty="0">
                <a:latin typeface="Trebuchet MS"/>
                <a:cs typeface="Trebuchet MS"/>
              </a:rPr>
              <a:t>faltó</a:t>
            </a:r>
            <a:r>
              <a:rPr sz="1200" b="1" spc="-5" dirty="0">
                <a:latin typeface="Trebuchet MS"/>
                <a:cs typeface="Trebuchet MS"/>
              </a:rPr>
              <a:t> </a:t>
            </a:r>
            <a:r>
              <a:rPr sz="1200" b="1" spc="5" dirty="0">
                <a:latin typeface="Trebuchet MS"/>
                <a:cs typeface="Trebuchet MS"/>
              </a:rPr>
              <a:t>hacer</a:t>
            </a:r>
            <a:r>
              <a:rPr sz="1200" b="1" spc="-15" dirty="0">
                <a:latin typeface="Trebuchet MS"/>
                <a:cs typeface="Trebuchet MS"/>
              </a:rPr>
              <a:t> </a:t>
            </a:r>
            <a:r>
              <a:rPr sz="1200" b="1" spc="-20" dirty="0">
                <a:latin typeface="Trebuchet MS"/>
                <a:cs typeface="Trebuchet MS"/>
              </a:rPr>
              <a:t>algo</a:t>
            </a:r>
            <a:r>
              <a:rPr sz="1200" b="1" dirty="0">
                <a:latin typeface="Trebuchet MS"/>
                <a:cs typeface="Trebuchet MS"/>
              </a:rPr>
              <a:t> </a:t>
            </a:r>
            <a:r>
              <a:rPr sz="1200" b="1" spc="-15" dirty="0">
                <a:latin typeface="Trebuchet MS"/>
                <a:cs typeface="Trebuchet MS"/>
              </a:rPr>
              <a:t>que</a:t>
            </a:r>
            <a:r>
              <a:rPr sz="1200" b="1" spc="25" dirty="0">
                <a:latin typeface="Trebuchet MS"/>
                <a:cs typeface="Trebuchet MS"/>
              </a:rPr>
              <a:t> </a:t>
            </a:r>
            <a:r>
              <a:rPr sz="1200" b="1" spc="-50" dirty="0">
                <a:latin typeface="Trebuchet MS"/>
                <a:cs typeface="Trebuchet MS"/>
              </a:rPr>
              <a:t>no </a:t>
            </a:r>
            <a:r>
              <a:rPr sz="1200" b="1" spc="-45" dirty="0">
                <a:latin typeface="Trebuchet MS"/>
                <a:cs typeface="Trebuchet MS"/>
              </a:rPr>
              <a:t> </a:t>
            </a:r>
            <a:r>
              <a:rPr lang="es-MX" sz="1200" b="1" spc="-20" dirty="0">
                <a:latin typeface="Trebuchet MS"/>
                <a:cs typeface="Trebuchet MS"/>
              </a:rPr>
              <a:t>d</a:t>
            </a:r>
            <a:r>
              <a:rPr lang="es-MX" sz="1200" b="1" spc="-35" dirty="0">
                <a:latin typeface="Trebuchet MS"/>
                <a:cs typeface="Trebuchet MS"/>
              </a:rPr>
              <a:t>e</a:t>
            </a:r>
            <a:r>
              <a:rPr lang="es-MX" sz="1200" b="1" spc="-45" dirty="0">
                <a:latin typeface="Trebuchet MS"/>
                <a:cs typeface="Trebuchet MS"/>
              </a:rPr>
              <a:t>b</a:t>
            </a:r>
            <a:r>
              <a:rPr lang="es-MX" sz="1200" b="1" spc="-10" dirty="0">
                <a:latin typeface="Trebuchet MS"/>
                <a:cs typeface="Trebuchet MS"/>
              </a:rPr>
              <a:t>o</a:t>
            </a:r>
            <a:r>
              <a:rPr sz="1200" b="1" spc="5" dirty="0">
                <a:latin typeface="Trebuchet MS"/>
                <a:cs typeface="Trebuchet MS"/>
              </a:rPr>
              <a:t> </a:t>
            </a:r>
            <a:r>
              <a:rPr lang="es-MX" sz="1200" b="1" spc="-20" dirty="0">
                <a:latin typeface="Trebuchet MS"/>
                <a:cs typeface="Trebuchet MS"/>
              </a:rPr>
              <a:t>olv</a:t>
            </a:r>
            <a:r>
              <a:rPr lang="es-MX" sz="1200" b="1" spc="-145" dirty="0">
                <a:latin typeface="Trebuchet MS"/>
                <a:cs typeface="Trebuchet MS"/>
              </a:rPr>
              <a:t>i</a:t>
            </a:r>
            <a:r>
              <a:rPr lang="es-MX" sz="1200" b="1" spc="-5" dirty="0">
                <a:latin typeface="Trebuchet MS"/>
                <a:cs typeface="Trebuchet MS"/>
              </a:rPr>
              <a:t>d</a:t>
            </a:r>
            <a:r>
              <a:rPr lang="es-MX" sz="1200" b="1" spc="-15" dirty="0">
                <a:latin typeface="Trebuchet MS"/>
                <a:cs typeface="Trebuchet MS"/>
              </a:rPr>
              <a:t>a</a:t>
            </a:r>
            <a:r>
              <a:rPr lang="es-MX" sz="1200" b="1" spc="30" dirty="0">
                <a:latin typeface="Trebuchet MS"/>
                <a:cs typeface="Trebuchet MS"/>
              </a:rPr>
              <a:t>r</a:t>
            </a:r>
            <a:r>
              <a:rPr lang="es-MX" sz="1200" b="1" spc="-55" dirty="0">
                <a:latin typeface="Microsoft Sans Serif"/>
                <a:cs typeface="Microsoft Sans Serif"/>
              </a:rPr>
              <a:t>? </a:t>
            </a:r>
            <a:r>
              <a:rPr lang="es-MX" sz="1200" dirty="0">
                <a:uFill>
                  <a:solidFill>
                    <a:srgbClr val="000000"/>
                  </a:solidFill>
                </a:uFill>
                <a:latin typeface="Arial" panose="020B0604020202020204" pitchFamily="34" charset="0"/>
                <a:cs typeface="Arial" panose="020B0604020202020204" pitchFamily="34" charset="0"/>
              </a:rPr>
              <a:t>desde mi perspectiva creo que mostré mucho entusiasmo y apoyo para mis alumnos. </a:t>
            </a:r>
            <a:endParaRPr sz="1200" dirty="0">
              <a:latin typeface="Arial" panose="020B0604020202020204" pitchFamily="34" charset="0"/>
              <a:cs typeface="Arial" panose="020B0604020202020204" pitchFamily="34" charset="0"/>
            </a:endParaRPr>
          </a:p>
          <a:p>
            <a:pPr marL="12700">
              <a:spcBef>
                <a:spcPts val="75"/>
              </a:spcBef>
            </a:pPr>
            <a:r>
              <a:rPr sz="1200" b="1" spc="-30" dirty="0">
                <a:latin typeface="Trebuchet MS"/>
                <a:cs typeface="Trebuchet MS"/>
              </a:rPr>
              <a:t>¿De</a:t>
            </a:r>
            <a:r>
              <a:rPr sz="1200" b="1" spc="-20" dirty="0">
                <a:latin typeface="Trebuchet MS"/>
                <a:cs typeface="Trebuchet MS"/>
              </a:rPr>
              <a:t> </a:t>
            </a:r>
            <a:r>
              <a:rPr sz="1200" b="1" spc="-25" dirty="0">
                <a:latin typeface="Trebuchet MS"/>
                <a:cs typeface="Trebuchet MS"/>
              </a:rPr>
              <a:t>qué</a:t>
            </a:r>
            <a:r>
              <a:rPr sz="1200" b="1" spc="20" dirty="0">
                <a:latin typeface="Trebuchet MS"/>
                <a:cs typeface="Trebuchet MS"/>
              </a:rPr>
              <a:t> </a:t>
            </a:r>
            <a:r>
              <a:rPr sz="1200" b="1" spc="5" dirty="0">
                <a:latin typeface="Trebuchet MS"/>
                <a:cs typeface="Trebuchet MS"/>
              </a:rPr>
              <a:t>otra</a:t>
            </a:r>
            <a:r>
              <a:rPr sz="1200" b="1" spc="-10" dirty="0">
                <a:latin typeface="Trebuchet MS"/>
                <a:cs typeface="Trebuchet MS"/>
              </a:rPr>
              <a:t> </a:t>
            </a:r>
            <a:r>
              <a:rPr sz="1200" b="1" spc="-15" dirty="0">
                <a:latin typeface="Trebuchet MS"/>
                <a:cs typeface="Trebuchet MS"/>
              </a:rPr>
              <a:t>manera</a:t>
            </a:r>
            <a:r>
              <a:rPr sz="1200" b="1" spc="-10" dirty="0">
                <a:latin typeface="Trebuchet MS"/>
                <a:cs typeface="Trebuchet MS"/>
              </a:rPr>
              <a:t> </a:t>
            </a:r>
            <a:r>
              <a:rPr sz="1200" b="1" spc="-30" dirty="0">
                <a:latin typeface="Trebuchet MS"/>
                <a:cs typeface="Trebuchet MS"/>
              </a:rPr>
              <a:t>podría</a:t>
            </a:r>
            <a:r>
              <a:rPr sz="1200" b="1" spc="-15" dirty="0">
                <a:latin typeface="Trebuchet MS"/>
                <a:cs typeface="Trebuchet MS"/>
              </a:rPr>
              <a:t> </a:t>
            </a:r>
            <a:r>
              <a:rPr sz="1200" b="1" spc="-20" dirty="0">
                <a:latin typeface="Trebuchet MS"/>
                <a:cs typeface="Trebuchet MS"/>
              </a:rPr>
              <a:t>intervenir?</a:t>
            </a:r>
            <a:r>
              <a:rPr sz="1200" b="1" spc="-55" dirty="0">
                <a:latin typeface="Trebuchet MS"/>
                <a:cs typeface="Trebuchet MS"/>
              </a:rPr>
              <a:t> </a:t>
            </a:r>
            <a:r>
              <a:rPr sz="1200" b="1" spc="-10" dirty="0">
                <a:latin typeface="Trebuchet MS"/>
                <a:cs typeface="Trebuchet MS"/>
              </a:rPr>
              <a:t>¿Qué</a:t>
            </a:r>
            <a:endParaRPr sz="1200" dirty="0">
              <a:latin typeface="Trebuchet MS"/>
              <a:cs typeface="Trebuchet MS"/>
            </a:endParaRPr>
          </a:p>
          <a:p>
            <a:pPr marL="12700">
              <a:lnSpc>
                <a:spcPts val="1405"/>
              </a:lnSpc>
            </a:pPr>
            <a:r>
              <a:rPr sz="1200" b="1" spc="-20" dirty="0">
                <a:latin typeface="Trebuchet MS"/>
                <a:cs typeface="Trebuchet MS"/>
              </a:rPr>
              <a:t>necesito</a:t>
            </a:r>
            <a:r>
              <a:rPr sz="1200" b="1" spc="-5" dirty="0">
                <a:latin typeface="Trebuchet MS"/>
                <a:cs typeface="Trebuchet MS"/>
              </a:rPr>
              <a:t> modificar?</a:t>
            </a:r>
            <a:r>
              <a:rPr sz="1200" b="1" spc="-25" dirty="0">
                <a:latin typeface="Trebuchet MS"/>
                <a:cs typeface="Trebuchet MS"/>
              </a:rPr>
              <a:t> </a:t>
            </a:r>
            <a:r>
              <a:rPr sz="1200" b="1" spc="-30" dirty="0">
                <a:latin typeface="Trebuchet MS"/>
                <a:cs typeface="Trebuchet MS"/>
              </a:rPr>
              <a:t>Imprevistos.</a:t>
            </a:r>
            <a:endParaRPr sz="1200" dirty="0">
              <a:latin typeface="Trebuchet MS"/>
              <a:cs typeface="Trebuchet MS"/>
            </a:endParaRPr>
          </a:p>
          <a:p>
            <a:pPr marL="12700">
              <a:lnSpc>
                <a:spcPts val="1405"/>
              </a:lnSpc>
              <a:tabLst>
                <a:tab pos="3308985" algn="l"/>
              </a:tabLst>
            </a:pPr>
            <a:r>
              <a:rPr sz="1200" b="1" u="sng" dirty="0">
                <a:uFill>
                  <a:solidFill>
                    <a:srgbClr val="000000"/>
                  </a:solidFill>
                </a:uFill>
                <a:latin typeface="Times New Roman"/>
                <a:cs typeface="Times New Roman"/>
              </a:rPr>
              <a:t> </a:t>
            </a:r>
            <a:r>
              <a:rPr lang="es-MX" sz="1200" dirty="0">
                <a:uFill>
                  <a:solidFill>
                    <a:srgbClr val="000000"/>
                  </a:solidFill>
                </a:uFill>
                <a:latin typeface="Arial" panose="020B0604020202020204" pitchFamily="34" charset="0"/>
                <a:cs typeface="Arial" panose="020B0604020202020204" pitchFamily="34" charset="0"/>
              </a:rPr>
              <a:t>necesito modificar mejor mis tiempos y presionar un poco mas a los niños para que realicen las actividades un poco mas rápido y sin dificultad. </a:t>
            </a:r>
            <a:endParaRPr sz="1200" dirty="0">
              <a:latin typeface="Times New Roman"/>
              <a:cs typeface="Times New Roman"/>
            </a:endParaRPr>
          </a:p>
        </p:txBody>
      </p:sp>
      <p:sp>
        <p:nvSpPr>
          <p:cNvPr id="19" name="CuadroTexto 18"/>
          <p:cNvSpPr txBox="1"/>
          <p:nvPr/>
        </p:nvSpPr>
        <p:spPr>
          <a:xfrm>
            <a:off x="287764" y="534242"/>
            <a:ext cx="481017" cy="380830"/>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16</a:t>
            </a:r>
          </a:p>
        </p:txBody>
      </p:sp>
      <p:sp>
        <p:nvSpPr>
          <p:cNvPr id="46" name="CuadroTexto 45"/>
          <p:cNvSpPr txBox="1"/>
          <p:nvPr/>
        </p:nvSpPr>
        <p:spPr>
          <a:xfrm>
            <a:off x="977840" y="518894"/>
            <a:ext cx="481017" cy="380830"/>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11</a:t>
            </a:r>
          </a:p>
        </p:txBody>
      </p:sp>
      <p:sp>
        <p:nvSpPr>
          <p:cNvPr id="47" name="CuadroTexto 46"/>
          <p:cNvSpPr txBox="1"/>
          <p:nvPr/>
        </p:nvSpPr>
        <p:spPr>
          <a:xfrm>
            <a:off x="1567018" y="518894"/>
            <a:ext cx="717610" cy="369332"/>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2021</a:t>
            </a:r>
          </a:p>
        </p:txBody>
      </p:sp>
      <p:sp>
        <p:nvSpPr>
          <p:cNvPr id="45" name="CuadroTexto 44"/>
          <p:cNvSpPr txBox="1"/>
          <p:nvPr/>
        </p:nvSpPr>
        <p:spPr>
          <a:xfrm>
            <a:off x="563164" y="882968"/>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0" name="CuadroTexto 49"/>
          <p:cNvSpPr txBox="1"/>
          <p:nvPr/>
        </p:nvSpPr>
        <p:spPr>
          <a:xfrm>
            <a:off x="133283" y="1334000"/>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1" name="CuadroTexto 50"/>
          <p:cNvSpPr txBox="1"/>
          <p:nvPr/>
        </p:nvSpPr>
        <p:spPr>
          <a:xfrm>
            <a:off x="2915060" y="2441489"/>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2" name="CuadroTexto 51"/>
          <p:cNvSpPr txBox="1"/>
          <p:nvPr/>
        </p:nvSpPr>
        <p:spPr>
          <a:xfrm>
            <a:off x="3423420" y="2843414"/>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3" name="CuadroTexto 52"/>
          <p:cNvSpPr txBox="1"/>
          <p:nvPr/>
        </p:nvSpPr>
        <p:spPr>
          <a:xfrm>
            <a:off x="2915483" y="3204826"/>
            <a:ext cx="381000" cy="461665"/>
          </a:xfrm>
          <a:prstGeom prst="rect">
            <a:avLst/>
          </a:prstGeom>
          <a:noFill/>
        </p:spPr>
        <p:txBody>
          <a:bodyPr wrap="square" rtlCol="0">
            <a:spAutoFit/>
          </a:bodyPr>
          <a:lstStyle/>
          <a:p>
            <a:r>
              <a:rPr lang="es-MX" sz="2400" b="1" dirty="0">
                <a:solidFill>
                  <a:srgbClr val="FF0000"/>
                </a:solidFill>
                <a:latin typeface="Comic Sans MS" panose="030F0702030302020204" pitchFamily="66" charset="0"/>
              </a:rPr>
              <a:t>X</a:t>
            </a:r>
          </a:p>
        </p:txBody>
      </p:sp>
      <p:sp>
        <p:nvSpPr>
          <p:cNvPr id="54" name="CuadroTexto 53"/>
          <p:cNvSpPr txBox="1"/>
          <p:nvPr/>
        </p:nvSpPr>
        <p:spPr>
          <a:xfrm>
            <a:off x="3519206" y="3844841"/>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55" name="CuadroTexto 54"/>
          <p:cNvSpPr txBox="1"/>
          <p:nvPr/>
        </p:nvSpPr>
        <p:spPr>
          <a:xfrm>
            <a:off x="2273995" y="4474564"/>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56" name="CuadroTexto 55"/>
          <p:cNvSpPr txBox="1"/>
          <p:nvPr/>
        </p:nvSpPr>
        <p:spPr>
          <a:xfrm>
            <a:off x="1005671" y="5110947"/>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57" name="CuadroTexto 56"/>
          <p:cNvSpPr txBox="1"/>
          <p:nvPr/>
        </p:nvSpPr>
        <p:spPr>
          <a:xfrm>
            <a:off x="1527441" y="5563009"/>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58" name="CuadroTexto 57"/>
          <p:cNvSpPr txBox="1"/>
          <p:nvPr/>
        </p:nvSpPr>
        <p:spPr>
          <a:xfrm>
            <a:off x="2316288" y="5811857"/>
            <a:ext cx="800974" cy="307777"/>
          </a:xfrm>
          <a:prstGeom prst="rect">
            <a:avLst/>
          </a:prstGeom>
          <a:noFill/>
        </p:spPr>
        <p:txBody>
          <a:bodyPr wrap="square" rtlCol="0">
            <a:spAutoFit/>
          </a:bodyPr>
          <a:lstStyle/>
          <a:p>
            <a:r>
              <a:rPr lang="es-MX" sz="1400" dirty="0">
                <a:latin typeface="Arial" panose="020B0604020202020204" pitchFamily="34" charset="0"/>
                <a:cs typeface="Arial" panose="020B0604020202020204" pitchFamily="34" charset="0"/>
              </a:rPr>
              <a:t>Todos </a:t>
            </a:r>
          </a:p>
        </p:txBody>
      </p:sp>
      <p:sp>
        <p:nvSpPr>
          <p:cNvPr id="59" name="CuadroTexto 58"/>
          <p:cNvSpPr txBox="1"/>
          <p:nvPr/>
        </p:nvSpPr>
        <p:spPr>
          <a:xfrm>
            <a:off x="6465433" y="2520123"/>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0" name="CuadroTexto 59"/>
          <p:cNvSpPr txBox="1"/>
          <p:nvPr/>
        </p:nvSpPr>
        <p:spPr>
          <a:xfrm>
            <a:off x="6469816" y="2987233"/>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1" name="CuadroTexto 60"/>
          <p:cNvSpPr txBox="1"/>
          <p:nvPr/>
        </p:nvSpPr>
        <p:spPr>
          <a:xfrm>
            <a:off x="6465433" y="3460524"/>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2" name="CuadroTexto 61"/>
          <p:cNvSpPr txBox="1"/>
          <p:nvPr/>
        </p:nvSpPr>
        <p:spPr>
          <a:xfrm>
            <a:off x="6491114" y="3827422"/>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3" name="CuadroTexto 62"/>
          <p:cNvSpPr txBox="1"/>
          <p:nvPr/>
        </p:nvSpPr>
        <p:spPr>
          <a:xfrm>
            <a:off x="6478525" y="4118693"/>
            <a:ext cx="369651" cy="307777"/>
          </a:xfrm>
          <a:prstGeom prst="rect">
            <a:avLst/>
          </a:prstGeom>
          <a:noFill/>
        </p:spPr>
        <p:txBody>
          <a:bodyPr wrap="square" rtlCol="0">
            <a:spAutoFit/>
          </a:bodyPr>
          <a:lstStyle/>
          <a:p>
            <a:r>
              <a:rPr lang="es-MX" sz="1400" b="1" dirty="0">
                <a:solidFill>
                  <a:srgbClr val="FF0000"/>
                </a:solidFill>
                <a:latin typeface="Comic Sans MS" panose="030F0702030302020204" pitchFamily="66" charset="0"/>
              </a:rPr>
              <a:t>X</a:t>
            </a:r>
          </a:p>
        </p:txBody>
      </p:sp>
      <p:sp>
        <p:nvSpPr>
          <p:cNvPr id="64" name="CuadroTexto 63"/>
          <p:cNvSpPr txBox="1"/>
          <p:nvPr/>
        </p:nvSpPr>
        <p:spPr>
          <a:xfrm>
            <a:off x="3955455" y="5212135"/>
            <a:ext cx="3326293" cy="830997"/>
          </a:xfrm>
          <a:prstGeom prst="rect">
            <a:avLst/>
          </a:prstGeom>
          <a:noFill/>
        </p:spPr>
        <p:txBody>
          <a:bodyPr wrap="square" rtlCol="0">
            <a:spAutoFit/>
          </a:bodyPr>
          <a:lstStyle/>
          <a:p>
            <a:r>
              <a:rPr lang="es-MX" sz="1200" dirty="0">
                <a:latin typeface="Arial" panose="020B0604020202020204" pitchFamily="34" charset="0"/>
                <a:cs typeface="Arial" panose="020B0604020202020204" pitchFamily="34" charset="0"/>
              </a:rPr>
              <a:t>Se trabajo el tema de las tradiciones, se analizaron algunas de ellas, así como platillos típicos y algunos juguetes tradicionales, finalmente realizaron un taller de baleros. </a:t>
            </a:r>
          </a:p>
        </p:txBody>
      </p:sp>
      <p:sp>
        <p:nvSpPr>
          <p:cNvPr id="65" name="CuadroTexto 64"/>
          <p:cNvSpPr txBox="1"/>
          <p:nvPr/>
        </p:nvSpPr>
        <p:spPr>
          <a:xfrm>
            <a:off x="551274" y="6748035"/>
            <a:ext cx="3326293" cy="1015663"/>
          </a:xfrm>
          <a:prstGeom prst="rect">
            <a:avLst/>
          </a:prstGeom>
          <a:noFill/>
        </p:spPr>
        <p:txBody>
          <a:bodyPr wrap="square" rtlCol="0">
            <a:spAutoFit/>
          </a:bodyPr>
          <a:lstStyle/>
          <a:p>
            <a:r>
              <a:rPr lang="es-MX" sz="1200" dirty="0">
                <a:latin typeface="Arial" panose="020B0604020202020204" pitchFamily="34" charset="0"/>
                <a:cs typeface="Arial" panose="020B0604020202020204" pitchFamily="34" charset="0"/>
              </a:rPr>
              <a:t>Mostraron mucho interés, por las tradiciones, se mostraron muy entusiasmados y participativos, creo que se logro el desarrollo del aprendizaje que se trabajo, además se divirtieron y jugaron. </a:t>
            </a:r>
          </a:p>
        </p:txBody>
      </p:sp>
      <p:sp>
        <p:nvSpPr>
          <p:cNvPr id="66" name="CuadroTexto 65"/>
          <p:cNvSpPr txBox="1"/>
          <p:nvPr/>
        </p:nvSpPr>
        <p:spPr>
          <a:xfrm>
            <a:off x="3977031" y="6713851"/>
            <a:ext cx="3326293" cy="1015663"/>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Las conexiones para el uso del cañón no fueron las adecuadas así que se opto por mostrarlos desde la computadora, lo cual dificultaba la visibilidad de todos, además los tiempos se extendieron mas de lo planeado. </a:t>
            </a:r>
          </a:p>
        </p:txBody>
      </p:sp>
      <p:sp>
        <p:nvSpPr>
          <p:cNvPr id="67" name="CuadroTexto 66"/>
          <p:cNvSpPr txBox="1"/>
          <p:nvPr/>
        </p:nvSpPr>
        <p:spPr>
          <a:xfrm>
            <a:off x="4003298" y="8193681"/>
            <a:ext cx="3326293" cy="830997"/>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Necesito tener mejor control de los tiempos para que estos sean óptimos y alcancemos a realizar todas las actividades planeadas en el día. </a:t>
            </a:r>
          </a:p>
        </p:txBody>
      </p:sp>
    </p:spTree>
    <p:extLst>
      <p:ext uri="{BB962C8B-B14F-4D97-AF65-F5344CB8AC3E}">
        <p14:creationId xmlns:p14="http://schemas.microsoft.com/office/powerpoint/2010/main" val="3326813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Pin on disney">
            <a:extLst>
              <a:ext uri="{FF2B5EF4-FFF2-40B4-BE49-F238E27FC236}">
                <a16:creationId xmlns:a16="http://schemas.microsoft.com/office/drawing/2014/main" id="{A276A32E-84E8-4977-BBEB-4B4215DA19FB}"/>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rot="5400000">
            <a:off x="-1143001" y="1142998"/>
            <a:ext cx="10058402" cy="777240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43" y="295275"/>
            <a:ext cx="7219949" cy="9467850"/>
          </a:xfrm>
          <a:prstGeom prst="rect">
            <a:avLst/>
          </a:prstGeom>
        </p:spPr>
      </p:pic>
      <p:sp>
        <p:nvSpPr>
          <p:cNvPr id="6" name="Rectángulo 5"/>
          <p:cNvSpPr/>
          <p:nvPr/>
        </p:nvSpPr>
        <p:spPr>
          <a:xfrm>
            <a:off x="285750" y="304800"/>
            <a:ext cx="7219949" cy="9467850"/>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8" name="Rectángulo 7"/>
          <p:cNvSpPr/>
          <p:nvPr/>
        </p:nvSpPr>
        <p:spPr>
          <a:xfrm>
            <a:off x="2358189" y="553453"/>
            <a:ext cx="3224464" cy="866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659674" y="2523064"/>
            <a:ext cx="6453051" cy="5875134"/>
          </a:xfrm>
          <a:prstGeom prst="rect">
            <a:avLst/>
          </a:prstGeom>
          <a:noFill/>
        </p:spPr>
        <p:txBody>
          <a:bodyPr wrap="square" rtlCol="0">
            <a:spAutoFit/>
          </a:bodyPr>
          <a:lstStyle/>
          <a:p>
            <a:pPr algn="just">
              <a:lnSpc>
                <a:spcPct val="150000"/>
              </a:lnSpc>
            </a:pPr>
            <a:r>
              <a:rPr lang="es-MX" sz="1200" dirty="0">
                <a:latin typeface="Arial" panose="020B0604020202020204" pitchFamily="34" charset="0"/>
                <a:cs typeface="Arial" panose="020B0604020202020204" pitchFamily="34" charset="0"/>
              </a:rPr>
              <a:t>El día de hoy comenzamos con el pase de lista, la mayoría de los alumnos ya reconocen su nombre y aquellos que no solicitan ayuda para poder encontrarlo, hicimos un recuento de las letras que conformaban algunos nombres y pudieron identificarlo con rapidez, posteriormente colocamos la fecha y comenzamos a trabajar sobre el tema de las tradiciones, asistieron en total ocho niños y todos se mostraron muy interesados y muy participativos en as actividades, les motivo mucho observar algunos videos de tradiciones.</a:t>
            </a:r>
          </a:p>
          <a:p>
            <a:pPr algn="just">
              <a:lnSpc>
                <a:spcPct val="150000"/>
              </a:lnSpc>
            </a:pPr>
            <a:r>
              <a:rPr lang="es-MX" sz="1200" dirty="0">
                <a:latin typeface="Arial" panose="020B0604020202020204" pitchFamily="34" charset="0"/>
                <a:cs typeface="Arial" panose="020B0604020202020204" pitchFamily="34" charset="0"/>
              </a:rPr>
              <a:t>Posteriormente se llevo a cabo el taller de baleros, en el cual realizaron su propio balero con materiales reciclables, algunos de los niños batallaron un poco en agujerar el vaso e insertar el cordón en el agujero, pero con motivación y guía de mi parte lograron realizarlo; finalmente salimos al patio y jugamos un poco con el balero.  </a:t>
            </a:r>
          </a:p>
          <a:p>
            <a:pPr algn="just">
              <a:lnSpc>
                <a:spcPct val="150000"/>
              </a:lnSpc>
            </a:pPr>
            <a:r>
              <a:rPr lang="es-MX" sz="1200" dirty="0">
                <a:latin typeface="Arial" panose="020B0604020202020204" pitchFamily="34" charset="0"/>
                <a:cs typeface="Arial" panose="020B0604020202020204" pitchFamily="34" charset="0"/>
              </a:rPr>
              <a:t>Se debe tomar en cuenta los tiempos de un taller ya que este estaba planeado para media mañana y realmente se ocupo todos la jornada de trabajo para realizar el inicio, cierre y desarrollo, como sugerencia de la educadora, menciono que debemos presionar un poco mas a los niños para que trabajen mas rápido y sin distraerse tanto. </a:t>
            </a:r>
          </a:p>
          <a:p>
            <a:pPr algn="just">
              <a:lnSpc>
                <a:spcPct val="150000"/>
              </a:lnSpc>
            </a:pPr>
            <a:r>
              <a:rPr lang="es-MX" sz="1200" dirty="0">
                <a:latin typeface="Arial" panose="020B0604020202020204" pitchFamily="34" charset="0"/>
                <a:cs typeface="Arial" panose="020B0604020202020204" pitchFamily="34" charset="0"/>
              </a:rPr>
              <a:t>El psicólogo y pedagogo Jerome Brunner nos dice en su teoría que los alumnos deben aprender descubriendo por si mismos, a través de actividades guiadas en donde la principal motivación sea el interés y asombro de los niños, en este caso fue efectivamente el interés y el descubrimiento lo que genero el aprendizaje de los niños, a través de imágenes y videos sobre tradiciones mexicanas pudieron aprender y comprender el tema, además de conocer mas sobre su cultura y poner en practica sus conocimientos. </a:t>
            </a:r>
          </a:p>
          <a:p>
            <a:pPr algn="just">
              <a:lnSpc>
                <a:spcPct val="150000"/>
              </a:lnSpc>
            </a:pPr>
            <a:endParaRPr lang="es-MX" sz="1200" dirty="0">
              <a:latin typeface="Arial" panose="020B0604020202020204" pitchFamily="34" charset="0"/>
              <a:cs typeface="Arial" panose="020B0604020202020204" pitchFamily="34" charset="0"/>
            </a:endParaRPr>
          </a:p>
        </p:txBody>
      </p:sp>
      <p:pic>
        <p:nvPicPr>
          <p:cNvPr id="3074" name="Picture 2" descr="Mexican Tequila Font Generator Preview">
            <a:extLst>
              <a:ext uri="{FF2B5EF4-FFF2-40B4-BE49-F238E27FC236}">
                <a16:creationId xmlns:a16="http://schemas.microsoft.com/office/drawing/2014/main" id="{58F725B4-6C1A-4789-A3B2-E1B08462D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5400" y="757212"/>
            <a:ext cx="3701600" cy="9673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G Miss Kindergarten Font Generator Preview">
            <a:extLst>
              <a:ext uri="{FF2B5EF4-FFF2-40B4-BE49-F238E27FC236}">
                <a16:creationId xmlns:a16="http://schemas.microsoft.com/office/drawing/2014/main" id="{717C9895-5CFC-4EF8-815E-6A0188DA46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200" y="1882771"/>
            <a:ext cx="6120000" cy="345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60812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1033</TotalTime>
  <Words>726</Words>
  <Application>Microsoft Office PowerPoint</Application>
  <PresentationFormat>Personalizado</PresentationFormat>
  <Paragraphs>64</Paragraphs>
  <Slides>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vt:i4>
      </vt:variant>
    </vt:vector>
  </HeadingPairs>
  <TitlesOfParts>
    <vt:vector size="13" baseType="lpstr">
      <vt:lpstr>Arial</vt:lpstr>
      <vt:lpstr>Arial Black</vt:lpstr>
      <vt:lpstr>Calibri</vt:lpstr>
      <vt:lpstr>Calibri Light</vt:lpstr>
      <vt:lpstr>Comic Sans MS</vt:lpstr>
      <vt:lpstr>Microsoft Sans Serif</vt:lpstr>
      <vt:lpstr>Times New Roman</vt:lpstr>
      <vt:lpstr>Trebuchet MS</vt:lpstr>
      <vt:lpstr>Tema de Office</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Heath</dc:creator>
  <cp:lastModifiedBy>ARGELIA AZUCENA ESQUIVEL CASTILLO</cp:lastModifiedBy>
  <cp:revision>42</cp:revision>
  <dcterms:created xsi:type="dcterms:W3CDTF">2021-08-24T22:15:06Z</dcterms:created>
  <dcterms:modified xsi:type="dcterms:W3CDTF">2021-11-17T04:52:37Z</dcterms:modified>
</cp:coreProperties>
</file>