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7559675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723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23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63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966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1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69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30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56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3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18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7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6B0D-36A5-49CE-8639-B105A3B97B9C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5B2D-BB0A-4255-B28C-F5434CF8A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24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64913C-6232-4E02-AED9-0EA77470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424935" cy="97202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135B45-47DD-46B8-B82E-5A6E11251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677"/>
          <a:stretch/>
        </p:blipFill>
        <p:spPr>
          <a:xfrm>
            <a:off x="0" y="0"/>
            <a:ext cx="7424935" cy="15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9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DB517-EBC7-4FC9-A6D6-DA35056E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7" y="2204225"/>
            <a:ext cx="6520220" cy="187880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dirty="0"/>
              <a:t>Jardín de niños: </a:t>
            </a:r>
            <a:br>
              <a:rPr lang="es-MX" sz="3100" dirty="0"/>
            </a:br>
            <a:r>
              <a:rPr lang="es-MX" sz="3100" dirty="0"/>
              <a:t>Alma Garza</a:t>
            </a:r>
            <a:br>
              <a:rPr lang="es-MX" sz="3100" dirty="0"/>
            </a:br>
            <a:br>
              <a:rPr lang="es-MX" sz="3100" dirty="0"/>
            </a:br>
            <a:r>
              <a:rPr lang="es-MX" sz="3100" dirty="0"/>
              <a:t>Educadora practicante:</a:t>
            </a:r>
            <a:br>
              <a:rPr lang="es-MX" sz="3100" dirty="0"/>
            </a:br>
            <a:r>
              <a:rPr lang="es-MX" sz="3100" dirty="0"/>
              <a:t> Natalia Guadalupe Torres Tovar</a:t>
            </a:r>
            <a:br>
              <a:rPr lang="es-MX" sz="3100" dirty="0"/>
            </a:br>
            <a:br>
              <a:rPr lang="es-MX" sz="3100" dirty="0"/>
            </a:br>
            <a:r>
              <a:rPr lang="es-MX" sz="3100" dirty="0"/>
              <a:t>Educadora Titular: </a:t>
            </a:r>
            <a:br>
              <a:rPr lang="es-MX" sz="3100" dirty="0"/>
            </a:br>
            <a:r>
              <a:rPr lang="es-MX" sz="3100" dirty="0"/>
              <a:t>Karla Corina Jáuregui Cabello</a:t>
            </a:r>
            <a:br>
              <a:rPr lang="es-MX" sz="3100" dirty="0"/>
            </a:br>
            <a:br>
              <a:rPr lang="es-MX" sz="3100" dirty="0"/>
            </a:br>
            <a:r>
              <a:rPr lang="es-MX" sz="3100" dirty="0"/>
              <a:t>Docente: </a:t>
            </a:r>
            <a:br>
              <a:rPr lang="es-MX" sz="3100" dirty="0"/>
            </a:br>
            <a:r>
              <a:rPr lang="es-MX" sz="3100" dirty="0"/>
              <a:t>Guadalupe Lizbeth Ramos Suarez</a:t>
            </a:r>
            <a:br>
              <a:rPr lang="es-MX" sz="3100" dirty="0"/>
            </a:br>
            <a:br>
              <a:rPr lang="es-MX" dirty="0"/>
            </a:b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7C744E-8C79-4C91-BB68-E88CE751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62" y="5402961"/>
            <a:ext cx="6620749" cy="42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s Para Las Notas, Hacer Y Comprar Listas Ilustración del Vector -  Ilustración de recordatorio, escuela: 142535761">
            <a:extLst>
              <a:ext uri="{FF2B5EF4-FFF2-40B4-BE49-F238E27FC236}">
                <a16:creationId xmlns:a16="http://schemas.microsoft.com/office/drawing/2014/main" id="{84CC7083-5329-4032-8007-C14ACB9E0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6" t="5452" r="6875" b="54593"/>
          <a:stretch/>
        </p:blipFill>
        <p:spPr bwMode="auto">
          <a:xfrm>
            <a:off x="0" y="0"/>
            <a:ext cx="7559675" cy="97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8E3E604-82F3-48E8-B9DE-3884266A05B4}"/>
              </a:ext>
            </a:extLst>
          </p:cNvPr>
          <p:cNvSpPr txBox="1"/>
          <p:nvPr/>
        </p:nvSpPr>
        <p:spPr>
          <a:xfrm>
            <a:off x="2250225" y="4321522"/>
            <a:ext cx="31378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Austhatic Script" panose="02000600000000000000" pitchFamily="2" charset="0"/>
              </a:rPr>
              <a:t>Suspensión de clases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A789F65-A5BC-4DD1-BE33-3C62AF79B6F4}"/>
              </a:ext>
            </a:extLst>
          </p:cNvPr>
          <p:cNvSpPr/>
          <p:nvPr/>
        </p:nvSpPr>
        <p:spPr>
          <a:xfrm>
            <a:off x="2005263" y="112295"/>
            <a:ext cx="3834063" cy="8181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>
                <a:solidFill>
                  <a:schemeClr val="tx1"/>
                </a:solidFill>
                <a:latin typeface="Austhatic Script" panose="02000600000000000000" pitchFamily="2" charset="0"/>
              </a:rPr>
              <a:t>Diario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5D4750E-E209-4934-8134-06157C210720}"/>
              </a:ext>
            </a:extLst>
          </p:cNvPr>
          <p:cNvSpPr/>
          <p:nvPr/>
        </p:nvSpPr>
        <p:spPr>
          <a:xfrm>
            <a:off x="6031831" y="521369"/>
            <a:ext cx="1684421" cy="1572125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ysClr val="windowText" lastClr="000000"/>
                </a:solidFill>
                <a:latin typeface="Austhatic Script" panose="02000600000000000000" pitchFamily="2" charset="0"/>
              </a:rPr>
              <a:t>Lunes </a:t>
            </a:r>
          </a:p>
          <a:p>
            <a:pPr algn="ctr"/>
            <a:r>
              <a:rPr lang="es-MX" sz="2400" dirty="0">
                <a:solidFill>
                  <a:sysClr val="windowText" lastClr="000000"/>
                </a:solidFill>
                <a:latin typeface="Austhatic Script" panose="02000600000000000000" pitchFamily="2" charset="0"/>
              </a:rPr>
              <a:t>15/11/21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54EAA91-35CD-4801-B3D6-69F690AFA397}"/>
              </a:ext>
            </a:extLst>
          </p:cNvPr>
          <p:cNvSpPr/>
          <p:nvPr/>
        </p:nvSpPr>
        <p:spPr>
          <a:xfrm>
            <a:off x="5388098" y="7156109"/>
            <a:ext cx="1780674" cy="1559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8C6E448-B180-4D21-BD14-EE93C3D09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889" l="9444" r="97500">
                        <a14:foregroundMark x1="10833" y1="72778" x2="10833" y2="72778"/>
                        <a14:foregroundMark x1="16944" y1="73889" x2="16944" y2="73889"/>
                        <a14:foregroundMark x1="25833" y1="73889" x2="25833" y2="73889"/>
                        <a14:foregroundMark x1="30833" y1="73333" x2="34722" y2="72778"/>
                        <a14:foregroundMark x1="51389" y1="72778" x2="56944" y2="73889"/>
                        <a14:foregroundMark x1="56944" y1="73889" x2="56944" y2="73889"/>
                        <a14:foregroundMark x1="84167" y1="74444" x2="96389" y2="72222"/>
                        <a14:foregroundMark x1="97500" y1="72222" x2="97500" y2="72222"/>
                        <a14:foregroundMark x1="91944" y1="71667" x2="90278" y2="71667"/>
                        <a14:foregroundMark x1="84722" y1="72222" x2="77500" y2="73333"/>
                        <a14:foregroundMark x1="61944" y1="73889" x2="53056" y2="72778"/>
                        <a14:foregroundMark x1="45833" y1="71667" x2="38611" y2="68333"/>
                        <a14:foregroundMark x1="35833" y1="66111" x2="34167" y2="65556"/>
                        <a14:foregroundMark x1="33611" y1="57222" x2="33611" y2="57222"/>
                        <a14:foregroundMark x1="35833" y1="54444" x2="35833" y2="54444"/>
                        <a14:foregroundMark x1="36389" y1="53333" x2="36389" y2="53333"/>
                        <a14:foregroundMark x1="38611" y1="51111" x2="40278" y2="50556"/>
                        <a14:foregroundMark x1="44722" y1="50000" x2="53056" y2="50000"/>
                        <a14:foregroundMark x1="56389" y1="50000" x2="59722" y2="50000"/>
                        <a14:foregroundMark x1="63056" y1="50556" x2="66389" y2="51111"/>
                        <a14:foregroundMark x1="68611" y1="51667" x2="71944" y2="48889"/>
                        <a14:foregroundMark x1="79167" y1="44444" x2="80278" y2="42778"/>
                        <a14:foregroundMark x1="80278" y1="42778" x2="80278" y2="42778"/>
                        <a14:foregroundMark x1="71944" y1="16667" x2="58611" y2="12222"/>
                        <a14:foregroundMark x1="33056" y1="31111" x2="33056" y2="31111"/>
                        <a14:foregroundMark x1="32500" y1="32222" x2="34167" y2="32778"/>
                        <a14:foregroundMark x1="44722" y1="31111" x2="46389" y2="31111"/>
                        <a14:foregroundMark x1="48611" y1="30000" x2="52500" y2="30000"/>
                        <a14:foregroundMark x1="55278" y1="30556" x2="59722" y2="31667"/>
                        <a14:foregroundMark x1="64722" y1="31667" x2="66389" y2="31667"/>
                        <a14:foregroundMark x1="66944" y1="31667" x2="66944" y2="31667"/>
                        <a14:foregroundMark x1="46944" y1="16111" x2="46944" y2="16111"/>
                        <a14:foregroundMark x1="45278" y1="12778" x2="43056" y2="11111"/>
                        <a14:foregroundMark x1="41944" y1="10000" x2="41944" y2="10000"/>
                        <a14:foregroundMark x1="40278" y1="8333" x2="42500" y2="8333"/>
                        <a14:foregroundMark x1="44722" y1="8333" x2="46944" y2="8333"/>
                        <a14:foregroundMark x1="49167" y1="8333" x2="51944" y2="8333"/>
                        <a14:foregroundMark x1="54722" y1="8333" x2="56944" y2="7778"/>
                        <a14:foregroundMark x1="58611" y1="7778" x2="58611" y2="7778"/>
                        <a14:foregroundMark x1="60278" y1="7778" x2="60278" y2="9444"/>
                        <a14:foregroundMark x1="57500" y1="14444" x2="57500" y2="11667"/>
                        <a14:foregroundMark x1="40278" y1="8889" x2="31944" y2="8889"/>
                        <a14:foregroundMark x1="40833" y1="8333" x2="40833" y2="8333"/>
                        <a14:foregroundMark x1="41389" y1="8889" x2="41389" y2="8889"/>
                        <a14:foregroundMark x1="55833" y1="7222" x2="58056" y2="7222"/>
                        <a14:foregroundMark x1="60278" y1="5556" x2="60278" y2="5556"/>
                        <a14:foregroundMark x1="61389" y1="5556" x2="61389" y2="5556"/>
                        <a14:foregroundMark x1="52500" y1="11111" x2="51389" y2="18889"/>
                        <a14:foregroundMark x1="50833" y1="22222" x2="50833" y2="24444"/>
                        <a14:foregroundMark x1="50833" y1="27222" x2="50833" y2="28889"/>
                        <a14:foregroundMark x1="50833" y1="30556" x2="50833" y2="30556"/>
                        <a14:foregroundMark x1="48056" y1="35000" x2="45833" y2="36667"/>
                        <a14:foregroundMark x1="39167" y1="36111" x2="36944" y2="36111"/>
                        <a14:foregroundMark x1="33611" y1="35556" x2="31944" y2="35556"/>
                        <a14:foregroundMark x1="30833" y1="35556" x2="30833" y2="35556"/>
                        <a14:foregroundMark x1="29722" y1="35000" x2="31389" y2="33333"/>
                        <a14:foregroundMark x1="34167" y1="32778" x2="38056" y2="32778"/>
                        <a14:foregroundMark x1="61389" y1="31667" x2="61389" y2="31667"/>
                        <a14:foregroundMark x1="60833" y1="38333" x2="60833" y2="46111"/>
                        <a14:foregroundMark x1="60833" y1="46111" x2="60833" y2="46111"/>
                        <a14:foregroundMark x1="60278" y1="47222" x2="58611" y2="50556"/>
                        <a14:foregroundMark x1="57500" y1="52222" x2="56389" y2="53889"/>
                        <a14:foregroundMark x1="48611" y1="56667" x2="42500" y2="56667"/>
                        <a14:foregroundMark x1="38611" y1="56667" x2="36389" y2="56667"/>
                        <a14:foregroundMark x1="39722" y1="87222" x2="39722" y2="87222"/>
                        <a14:foregroundMark x1="34722" y1="86667" x2="33056" y2="86111"/>
                        <a14:foregroundMark x1="33056" y1="86111" x2="33056" y2="86111"/>
                        <a14:foregroundMark x1="33056" y1="86111" x2="33056" y2="86111"/>
                        <a14:foregroundMark x1="33056" y1="86111" x2="33056" y2="86111"/>
                        <a14:foregroundMark x1="33056" y1="86111" x2="33056" y2="86111"/>
                        <a14:foregroundMark x1="31389" y1="88333" x2="31389" y2="88333"/>
                        <a14:foregroundMark x1="30833" y1="90000" x2="30833" y2="90000"/>
                        <a14:foregroundMark x1="29722" y1="90556" x2="29722" y2="90556"/>
                        <a14:foregroundMark x1="29167" y1="91667" x2="29167" y2="91667"/>
                        <a14:foregroundMark x1="30278" y1="88333" x2="31944" y2="86111"/>
                        <a14:foregroundMark x1="32500" y1="83889" x2="32500" y2="83889"/>
                        <a14:foregroundMark x1="74167" y1="98889" x2="74167" y2="98889"/>
                        <a14:foregroundMark x1="74722" y1="98889" x2="74722" y2="98889"/>
                        <a14:foregroundMark x1="74722" y1="98889" x2="74722" y2="98889"/>
                        <a14:foregroundMark x1="74722" y1="98889" x2="74722" y2="98889"/>
                        <a14:foregroundMark x1="9722" y1="37778" x2="9722" y2="37778"/>
                        <a14:foregroundMark x1="9722" y1="37778" x2="9722" y2="37778"/>
                        <a14:foregroundMark x1="9722" y1="37778" x2="9722" y2="37778"/>
                        <a14:foregroundMark x1="88056" y1="46667" x2="88056" y2="46667"/>
                        <a14:foregroundMark x1="88056" y1="47222" x2="88056" y2="47222"/>
                        <a14:foregroundMark x1="88056" y1="47222" x2="88056" y2="47222"/>
                        <a14:foregroundMark x1="54722" y1="8333" x2="45278" y2="9444"/>
                        <a14:foregroundMark x1="44167" y1="10000" x2="44167" y2="10000"/>
                        <a14:foregroundMark x1="41944" y1="6667" x2="39722" y2="3333"/>
                        <a14:foregroundMark x1="39167" y1="3333" x2="39167" y2="3333"/>
                        <a14:foregroundMark x1="39722" y1="4444" x2="41389" y2="5556"/>
                        <a14:foregroundMark x1="46944" y1="6111" x2="58611" y2="6111"/>
                        <a14:foregroundMark x1="60833" y1="6111" x2="60278" y2="8889"/>
                        <a14:foregroundMark x1="54167" y1="21111" x2="53056" y2="23333"/>
                        <a14:foregroundMark x1="9722" y1="48889" x2="9722" y2="48889"/>
                        <a14:foregroundMark x1="9722" y1="48333" x2="9722" y2="48333"/>
                        <a14:foregroundMark x1="9722" y1="48333" x2="9722" y2="48333"/>
                        <a14:foregroundMark x1="10278" y1="47222" x2="10278" y2="47222"/>
                        <a14:foregroundMark x1="53056" y1="46667" x2="71944" y2="52222"/>
                        <a14:foregroundMark x1="80278" y1="73889" x2="80278" y2="73889"/>
                        <a14:foregroundMark x1="80278" y1="73333" x2="80278" y2="73333"/>
                        <a14:foregroundMark x1="79167" y1="73333" x2="65833" y2="71667"/>
                        <a14:foregroundMark x1="64167" y1="71667" x2="62500" y2="71111"/>
                        <a14:foregroundMark x1="61389" y1="70556" x2="59722" y2="70000"/>
                        <a14:foregroundMark x1="58611" y1="69444" x2="56944" y2="69444"/>
                        <a14:foregroundMark x1="55833" y1="69444" x2="53611" y2="69444"/>
                        <a14:foregroundMark x1="50833" y1="71111" x2="45833" y2="71667"/>
                        <a14:foregroundMark x1="41944" y1="71667" x2="39722" y2="72778"/>
                        <a14:foregroundMark x1="37500" y1="73333" x2="37500" y2="73333"/>
                        <a14:foregroundMark x1="63056" y1="76111" x2="73611" y2="76111"/>
                        <a14:foregroundMark x1="81389" y1="75000" x2="85278" y2="74444"/>
                        <a14:foregroundMark x1="89167" y1="73333" x2="93056" y2="72222"/>
                        <a14:foregroundMark x1="94722" y1="71667" x2="94722" y2="71667"/>
                        <a14:foregroundMark x1="90833" y1="70000" x2="86944" y2="70000"/>
                        <a14:foregroundMark x1="71944" y1="70556" x2="66944" y2="71111"/>
                        <a14:foregroundMark x1="64167" y1="71667" x2="57500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1595" y="6657474"/>
            <a:ext cx="3041036" cy="30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9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s Para Las Notas, Hacer Y Comprar Listas Ilustración del Vector -  Ilustración de recordatorio, escuela: 142535761">
            <a:extLst>
              <a:ext uri="{FF2B5EF4-FFF2-40B4-BE49-F238E27FC236}">
                <a16:creationId xmlns:a16="http://schemas.microsoft.com/office/drawing/2014/main" id="{84CC7083-5329-4032-8007-C14ACB9E0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6" t="5452" r="6875" b="54593"/>
          <a:stretch/>
        </p:blipFill>
        <p:spPr bwMode="auto">
          <a:xfrm>
            <a:off x="0" y="0"/>
            <a:ext cx="7559675" cy="97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91E55A-54FD-4DE5-9331-3A657CB7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595" y="3141751"/>
            <a:ext cx="5465247" cy="1878802"/>
          </a:xfrm>
        </p:spPr>
        <p:txBody>
          <a:bodyPr>
            <a:noAutofit/>
          </a:bodyPr>
          <a:lstStyle/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El día de hoy se trabajó con una actividad la cual implicaba realizar conteo con los objetos que se utilizaron, pintar con acuarelas y pincel para el desarrollo de la motricidad fina y conocer los cambios que ha tenido el ferrocarril con el paso del tiempo, pues en esta ocasión se llevó a cabo la elaboración de un tren actividad que favoreció la motivación y el interés del alumno por querer participar y querer aprender. Considero que fue una actividad significativa para los niños por el aprovechamiento del tiempo y la participación activa además de los conocimientos que adquirieron sobre los cambios en el tiempo que a tenido este medio de transporte.</a:t>
            </a:r>
            <a:b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Según Lozano menciona que </a:t>
            </a:r>
            <a:r>
              <a:rPr lang="es-MX" sz="1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importante partir del interés de los niños y buscar actividades adecuadas a la edad de cada niño. Algo fundamental y que no se nos debe olvidar, es que mientras se divierten también aprenden, y que para que tengan interés por algo, deben tener tiempo para experimentar, probar y decidir. 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E3E604-82F3-48E8-B9DE-3884266A05B4}"/>
              </a:ext>
            </a:extLst>
          </p:cNvPr>
          <p:cNvSpPr txBox="1"/>
          <p:nvPr/>
        </p:nvSpPr>
        <p:spPr>
          <a:xfrm>
            <a:off x="1610590" y="7231861"/>
            <a:ext cx="313787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latin typeface="Austhatic Script" panose="02000600000000000000" pitchFamily="2" charset="0"/>
              </a:rPr>
              <a:t>Referencia </a:t>
            </a:r>
          </a:p>
          <a:p>
            <a:pPr algn="ctr"/>
            <a:endParaRPr lang="es-MX" sz="1200" dirty="0"/>
          </a:p>
          <a:p>
            <a:pPr algn="ctr"/>
            <a:r>
              <a:rPr lang="es-MX" sz="1200" dirty="0"/>
              <a:t>https://www.guiainfantil.com/articulos/educacion/aprendizaje/como-fomentar-el-interes-de-los-ninos-por-aprender/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A789F65-A5BC-4DD1-BE33-3C62AF79B6F4}"/>
              </a:ext>
            </a:extLst>
          </p:cNvPr>
          <p:cNvSpPr/>
          <p:nvPr/>
        </p:nvSpPr>
        <p:spPr>
          <a:xfrm>
            <a:off x="2005263" y="112295"/>
            <a:ext cx="3834063" cy="8181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>
                <a:solidFill>
                  <a:schemeClr val="tx1"/>
                </a:solidFill>
                <a:latin typeface="Austhatic Script" panose="02000600000000000000" pitchFamily="2" charset="0"/>
              </a:rPr>
              <a:t>Diario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5D4750E-E209-4934-8134-06157C210720}"/>
              </a:ext>
            </a:extLst>
          </p:cNvPr>
          <p:cNvSpPr/>
          <p:nvPr/>
        </p:nvSpPr>
        <p:spPr>
          <a:xfrm>
            <a:off x="6031831" y="521369"/>
            <a:ext cx="1684421" cy="1572125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ysClr val="windowText" lastClr="000000"/>
                </a:solidFill>
                <a:latin typeface="Austhatic Script" panose="02000600000000000000" pitchFamily="2" charset="0"/>
              </a:rPr>
              <a:t>Martes </a:t>
            </a:r>
          </a:p>
          <a:p>
            <a:pPr algn="ctr"/>
            <a:r>
              <a:rPr lang="es-MX" sz="2400" dirty="0">
                <a:solidFill>
                  <a:sysClr val="windowText" lastClr="000000"/>
                </a:solidFill>
                <a:latin typeface="Austhatic Script" panose="02000600000000000000" pitchFamily="2" charset="0"/>
              </a:rPr>
              <a:t>16/11/21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54EAA91-35CD-4801-B3D6-69F690AFA397}"/>
              </a:ext>
            </a:extLst>
          </p:cNvPr>
          <p:cNvSpPr/>
          <p:nvPr/>
        </p:nvSpPr>
        <p:spPr>
          <a:xfrm>
            <a:off x="5388098" y="7156109"/>
            <a:ext cx="1780674" cy="1559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8C6E448-B180-4D21-BD14-EE93C3D09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889" l="9444" r="97500">
                        <a14:foregroundMark x1="10833" y1="72778" x2="10833" y2="72778"/>
                        <a14:foregroundMark x1="16944" y1="73889" x2="16944" y2="73889"/>
                        <a14:foregroundMark x1="25833" y1="73889" x2="25833" y2="73889"/>
                        <a14:foregroundMark x1="30833" y1="73333" x2="34722" y2="72778"/>
                        <a14:foregroundMark x1="51389" y1="72778" x2="56944" y2="73889"/>
                        <a14:foregroundMark x1="56944" y1="73889" x2="56944" y2="73889"/>
                        <a14:foregroundMark x1="84167" y1="74444" x2="96389" y2="72222"/>
                        <a14:foregroundMark x1="97500" y1="72222" x2="97500" y2="72222"/>
                        <a14:foregroundMark x1="91944" y1="71667" x2="90278" y2="71667"/>
                        <a14:foregroundMark x1="84722" y1="72222" x2="77500" y2="73333"/>
                        <a14:foregroundMark x1="61944" y1="73889" x2="53056" y2="72778"/>
                        <a14:foregroundMark x1="45833" y1="71667" x2="38611" y2="68333"/>
                        <a14:foregroundMark x1="35833" y1="66111" x2="34167" y2="65556"/>
                        <a14:foregroundMark x1="33611" y1="57222" x2="33611" y2="57222"/>
                        <a14:foregroundMark x1="35833" y1="54444" x2="35833" y2="54444"/>
                        <a14:foregroundMark x1="36389" y1="53333" x2="36389" y2="53333"/>
                        <a14:foregroundMark x1="38611" y1="51111" x2="40278" y2="50556"/>
                        <a14:foregroundMark x1="44722" y1="50000" x2="53056" y2="50000"/>
                        <a14:foregroundMark x1="56389" y1="50000" x2="59722" y2="50000"/>
                        <a14:foregroundMark x1="63056" y1="50556" x2="66389" y2="51111"/>
                        <a14:foregroundMark x1="68611" y1="51667" x2="71944" y2="48889"/>
                        <a14:foregroundMark x1="79167" y1="44444" x2="80278" y2="42778"/>
                        <a14:foregroundMark x1="80278" y1="42778" x2="80278" y2="42778"/>
                        <a14:foregroundMark x1="71944" y1="16667" x2="58611" y2="12222"/>
                        <a14:foregroundMark x1="33056" y1="31111" x2="33056" y2="31111"/>
                        <a14:foregroundMark x1="32500" y1="32222" x2="34167" y2="32778"/>
                        <a14:foregroundMark x1="44722" y1="31111" x2="46389" y2="31111"/>
                        <a14:foregroundMark x1="48611" y1="30000" x2="52500" y2="30000"/>
                        <a14:foregroundMark x1="55278" y1="30556" x2="59722" y2="31667"/>
                        <a14:foregroundMark x1="64722" y1="31667" x2="66389" y2="31667"/>
                        <a14:foregroundMark x1="66944" y1="31667" x2="66944" y2="31667"/>
                        <a14:foregroundMark x1="46944" y1="16111" x2="46944" y2="16111"/>
                        <a14:foregroundMark x1="45278" y1="12778" x2="43056" y2="11111"/>
                        <a14:foregroundMark x1="41944" y1="10000" x2="41944" y2="10000"/>
                        <a14:foregroundMark x1="40278" y1="8333" x2="42500" y2="8333"/>
                        <a14:foregroundMark x1="44722" y1="8333" x2="46944" y2="8333"/>
                        <a14:foregroundMark x1="49167" y1="8333" x2="51944" y2="8333"/>
                        <a14:foregroundMark x1="54722" y1="8333" x2="56944" y2="7778"/>
                        <a14:foregroundMark x1="58611" y1="7778" x2="58611" y2="7778"/>
                        <a14:foregroundMark x1="60278" y1="7778" x2="60278" y2="9444"/>
                        <a14:foregroundMark x1="57500" y1="14444" x2="57500" y2="11667"/>
                        <a14:foregroundMark x1="40278" y1="8889" x2="31944" y2="8889"/>
                        <a14:foregroundMark x1="40833" y1="8333" x2="40833" y2="8333"/>
                        <a14:foregroundMark x1="41389" y1="8889" x2="41389" y2="8889"/>
                        <a14:foregroundMark x1="55833" y1="7222" x2="58056" y2="7222"/>
                        <a14:foregroundMark x1="60278" y1="5556" x2="60278" y2="5556"/>
                        <a14:foregroundMark x1="61389" y1="5556" x2="61389" y2="5556"/>
                        <a14:foregroundMark x1="52500" y1="11111" x2="51389" y2="18889"/>
                        <a14:foregroundMark x1="50833" y1="22222" x2="50833" y2="24444"/>
                        <a14:foregroundMark x1="50833" y1="27222" x2="50833" y2="28889"/>
                        <a14:foregroundMark x1="50833" y1="30556" x2="50833" y2="30556"/>
                        <a14:foregroundMark x1="48056" y1="35000" x2="45833" y2="36667"/>
                        <a14:foregroundMark x1="39167" y1="36111" x2="36944" y2="36111"/>
                        <a14:foregroundMark x1="33611" y1="35556" x2="31944" y2="35556"/>
                        <a14:foregroundMark x1="30833" y1="35556" x2="30833" y2="35556"/>
                        <a14:foregroundMark x1="29722" y1="35000" x2="31389" y2="33333"/>
                        <a14:foregroundMark x1="34167" y1="32778" x2="38056" y2="32778"/>
                        <a14:foregroundMark x1="61389" y1="31667" x2="61389" y2="31667"/>
                        <a14:foregroundMark x1="60833" y1="38333" x2="60833" y2="46111"/>
                        <a14:foregroundMark x1="60833" y1="46111" x2="60833" y2="46111"/>
                        <a14:foregroundMark x1="60278" y1="47222" x2="58611" y2="50556"/>
                        <a14:foregroundMark x1="57500" y1="52222" x2="56389" y2="53889"/>
                        <a14:foregroundMark x1="48611" y1="56667" x2="42500" y2="56667"/>
                        <a14:foregroundMark x1="38611" y1="56667" x2="36389" y2="56667"/>
                        <a14:foregroundMark x1="39722" y1="87222" x2="39722" y2="87222"/>
                        <a14:foregroundMark x1="34722" y1="86667" x2="33056" y2="86111"/>
                        <a14:foregroundMark x1="33056" y1="86111" x2="33056" y2="86111"/>
                        <a14:foregroundMark x1="33056" y1="86111" x2="33056" y2="86111"/>
                        <a14:foregroundMark x1="33056" y1="86111" x2="33056" y2="86111"/>
                        <a14:foregroundMark x1="33056" y1="86111" x2="33056" y2="86111"/>
                        <a14:foregroundMark x1="31389" y1="88333" x2="31389" y2="88333"/>
                        <a14:foregroundMark x1="30833" y1="90000" x2="30833" y2="90000"/>
                        <a14:foregroundMark x1="29722" y1="90556" x2="29722" y2="90556"/>
                        <a14:foregroundMark x1="29167" y1="91667" x2="29167" y2="91667"/>
                        <a14:foregroundMark x1="30278" y1="88333" x2="31944" y2="86111"/>
                        <a14:foregroundMark x1="32500" y1="83889" x2="32500" y2="83889"/>
                        <a14:foregroundMark x1="74167" y1="98889" x2="74167" y2="98889"/>
                        <a14:foregroundMark x1="74722" y1="98889" x2="74722" y2="98889"/>
                        <a14:foregroundMark x1="74722" y1="98889" x2="74722" y2="98889"/>
                        <a14:foregroundMark x1="74722" y1="98889" x2="74722" y2="98889"/>
                        <a14:foregroundMark x1="9722" y1="37778" x2="9722" y2="37778"/>
                        <a14:foregroundMark x1="9722" y1="37778" x2="9722" y2="37778"/>
                        <a14:foregroundMark x1="9722" y1="37778" x2="9722" y2="37778"/>
                        <a14:foregroundMark x1="88056" y1="46667" x2="88056" y2="46667"/>
                        <a14:foregroundMark x1="88056" y1="47222" x2="88056" y2="47222"/>
                        <a14:foregroundMark x1="88056" y1="47222" x2="88056" y2="47222"/>
                        <a14:foregroundMark x1="54722" y1="8333" x2="45278" y2="9444"/>
                        <a14:foregroundMark x1="44167" y1="10000" x2="44167" y2="10000"/>
                        <a14:foregroundMark x1="41944" y1="6667" x2="39722" y2="3333"/>
                        <a14:foregroundMark x1="39167" y1="3333" x2="39167" y2="3333"/>
                        <a14:foregroundMark x1="39722" y1="4444" x2="41389" y2="5556"/>
                        <a14:foregroundMark x1="46944" y1="6111" x2="58611" y2="6111"/>
                        <a14:foregroundMark x1="60833" y1="6111" x2="60278" y2="8889"/>
                        <a14:foregroundMark x1="54167" y1="21111" x2="53056" y2="23333"/>
                        <a14:foregroundMark x1="9722" y1="48889" x2="9722" y2="48889"/>
                        <a14:foregroundMark x1="9722" y1="48333" x2="9722" y2="48333"/>
                        <a14:foregroundMark x1="9722" y1="48333" x2="9722" y2="48333"/>
                        <a14:foregroundMark x1="10278" y1="47222" x2="10278" y2="47222"/>
                        <a14:foregroundMark x1="53056" y1="46667" x2="71944" y2="52222"/>
                        <a14:foregroundMark x1="80278" y1="73889" x2="80278" y2="73889"/>
                        <a14:foregroundMark x1="80278" y1="73333" x2="80278" y2="73333"/>
                        <a14:foregroundMark x1="79167" y1="73333" x2="65833" y2="71667"/>
                        <a14:foregroundMark x1="64167" y1="71667" x2="62500" y2="71111"/>
                        <a14:foregroundMark x1="61389" y1="70556" x2="59722" y2="70000"/>
                        <a14:foregroundMark x1="58611" y1="69444" x2="56944" y2="69444"/>
                        <a14:foregroundMark x1="55833" y1="69444" x2="53611" y2="69444"/>
                        <a14:foregroundMark x1="50833" y1="71111" x2="45833" y2="71667"/>
                        <a14:foregroundMark x1="41944" y1="71667" x2="39722" y2="72778"/>
                        <a14:foregroundMark x1="37500" y1="73333" x2="37500" y2="73333"/>
                        <a14:foregroundMark x1="63056" y1="76111" x2="73611" y2="76111"/>
                        <a14:foregroundMark x1="81389" y1="75000" x2="85278" y2="74444"/>
                        <a14:foregroundMark x1="89167" y1="73333" x2="93056" y2="72222"/>
                        <a14:foregroundMark x1="94722" y1="71667" x2="94722" y2="71667"/>
                        <a14:foregroundMark x1="90833" y1="70000" x2="86944" y2="70000"/>
                        <a14:foregroundMark x1="71944" y1="70556" x2="66944" y2="71111"/>
                        <a14:foregroundMark x1="64167" y1="71667" x2="57500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1595" y="6657474"/>
            <a:ext cx="3041036" cy="30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242</Words>
  <Application>Microsoft Office PowerPoint</Application>
  <PresentationFormat>Personalizado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Austhatic Script</vt:lpstr>
      <vt:lpstr>Calibri</vt:lpstr>
      <vt:lpstr>Calibri Light</vt:lpstr>
      <vt:lpstr>Tema de Office</vt:lpstr>
      <vt:lpstr>Presentación de PowerPoint</vt:lpstr>
      <vt:lpstr>Jardín de niños:  Alma Garza  Educadora practicante:  Natalia Guadalupe Torres Tovar  Educadora Titular:  Karla Corina Jáuregui Cabello  Docente:  Guadalupe Lizbeth Ramos Suarez  </vt:lpstr>
      <vt:lpstr>Presentación de PowerPoint</vt:lpstr>
      <vt:lpstr>El día de hoy se trabajó con una actividad la cual implicaba realizar conteo con los objetos que se utilizaron, pintar con acuarelas y pincel para el desarrollo de la motricidad fina y conocer los cambios que ha tenido el ferrocarril con el paso del tiempo, pues en esta ocasión se llevó a cabo la elaboración de un tren actividad que favoreció la motivación y el interés del alumno por querer participar y querer aprender. Considero que fue una actividad significativa para los niños por el aprovechamiento del tiempo y la participación activa además de los conocimientos que adquirieron sobre los cambios en el tiempo que a tenido este medio de transporte. Según Lozano menciona que es importante partir del interés de los niños y buscar actividades adecuadas a la edad de cada niño. Algo fundamental y que no se nos debe olvidar, es que mientras se divierten también aprenden, y que para que tengan interés por algo, deben tener tiempo para experimentar, probar y decidir.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GUADALUPE TORRES TOVAR</dc:creator>
  <cp:lastModifiedBy>NATALIA GUADALUPE TORRES TOVAR</cp:lastModifiedBy>
  <cp:revision>3</cp:revision>
  <dcterms:created xsi:type="dcterms:W3CDTF">2021-11-17T04:26:09Z</dcterms:created>
  <dcterms:modified xsi:type="dcterms:W3CDTF">2021-11-17T04:49:01Z</dcterms:modified>
</cp:coreProperties>
</file>