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6" r:id="rId3"/>
    <p:sldId id="263" r:id="rId4"/>
    <p:sldId id="265" r:id="rId5"/>
    <p:sldId id="267" r:id="rId6"/>
    <p:sldId id="273" r:id="rId7"/>
  </p:sldIdLst>
  <p:sldSz cx="7777163" cy="100457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6CB4"/>
    <a:srgbClr val="79DCFF"/>
    <a:srgbClr val="9966FF"/>
    <a:srgbClr val="FF9999"/>
    <a:srgbClr val="CC9900"/>
    <a:srgbClr val="FFFF6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69BE75-9B5E-43CA-BC09-403D6B4CF0B9}" v="9" dt="2020-11-10T04:08:31.3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249" autoAdjust="0"/>
  </p:normalViewPr>
  <p:slideViewPr>
    <p:cSldViewPr snapToGrid="0">
      <p:cViewPr>
        <p:scale>
          <a:sx n="49" d="100"/>
          <a:sy n="49" d="100"/>
        </p:scale>
        <p:origin x="20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287" y="1644054"/>
            <a:ext cx="6610589" cy="3497392"/>
          </a:xfrm>
        </p:spPr>
        <p:txBody>
          <a:bodyPr anchor="b"/>
          <a:lstStyle>
            <a:lvl1pPr algn="ctr">
              <a:defRPr sz="510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146" y="5276318"/>
            <a:ext cx="5832872" cy="2425385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849" indent="0" algn="ctr">
              <a:buNone/>
              <a:defRPr sz="1701"/>
            </a:lvl2pPr>
            <a:lvl3pPr marL="777697" indent="0" algn="ctr">
              <a:buNone/>
              <a:defRPr sz="1531"/>
            </a:lvl3pPr>
            <a:lvl4pPr marL="1166546" indent="0" algn="ctr">
              <a:buNone/>
              <a:defRPr sz="1361"/>
            </a:lvl4pPr>
            <a:lvl5pPr marL="1555394" indent="0" algn="ctr">
              <a:buNone/>
              <a:defRPr sz="1361"/>
            </a:lvl5pPr>
            <a:lvl6pPr marL="1944243" indent="0" algn="ctr">
              <a:buNone/>
              <a:defRPr sz="1361"/>
            </a:lvl6pPr>
            <a:lvl7pPr marL="2333092" indent="0" algn="ctr">
              <a:buNone/>
              <a:defRPr sz="1361"/>
            </a:lvl7pPr>
            <a:lvl8pPr marL="2721940" indent="0" algn="ctr">
              <a:buNone/>
              <a:defRPr sz="1361"/>
            </a:lvl8pPr>
            <a:lvl9pPr marL="3110789" indent="0" algn="ctr">
              <a:buNone/>
              <a:defRPr sz="1361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16/11/2021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159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16/11/2021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8192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5533" y="534841"/>
            <a:ext cx="1676951" cy="851326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80" y="534841"/>
            <a:ext cx="4933638" cy="851326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16/11/2021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7946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16/11/2021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2428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630" y="2504452"/>
            <a:ext cx="6707803" cy="4178731"/>
          </a:xfrm>
        </p:spPr>
        <p:txBody>
          <a:bodyPr anchor="b"/>
          <a:lstStyle>
            <a:lvl1pPr>
              <a:defRPr sz="510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630" y="6722716"/>
            <a:ext cx="6707803" cy="2197496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84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697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546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4pPr>
            <a:lvl5pPr marL="1555394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5pPr>
            <a:lvl6pPr marL="1944243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6pPr>
            <a:lvl7pPr marL="2333092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7pPr>
            <a:lvl8pPr marL="2721940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8pPr>
            <a:lvl9pPr marL="3110789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16/11/2021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618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80" y="2674203"/>
            <a:ext cx="3305294" cy="63739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7189" y="2674203"/>
            <a:ext cx="3305294" cy="63739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16/11/2021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881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693" y="534843"/>
            <a:ext cx="6707803" cy="194170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694" y="2462592"/>
            <a:ext cx="3290104" cy="1206879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849" indent="0">
              <a:buNone/>
              <a:defRPr sz="1701" b="1"/>
            </a:lvl2pPr>
            <a:lvl3pPr marL="777697" indent="0">
              <a:buNone/>
              <a:defRPr sz="1531" b="1"/>
            </a:lvl3pPr>
            <a:lvl4pPr marL="1166546" indent="0">
              <a:buNone/>
              <a:defRPr sz="1361" b="1"/>
            </a:lvl4pPr>
            <a:lvl5pPr marL="1555394" indent="0">
              <a:buNone/>
              <a:defRPr sz="1361" b="1"/>
            </a:lvl5pPr>
            <a:lvl6pPr marL="1944243" indent="0">
              <a:buNone/>
              <a:defRPr sz="1361" b="1"/>
            </a:lvl6pPr>
            <a:lvl7pPr marL="2333092" indent="0">
              <a:buNone/>
              <a:defRPr sz="1361" b="1"/>
            </a:lvl7pPr>
            <a:lvl8pPr marL="2721940" indent="0">
              <a:buNone/>
              <a:defRPr sz="1361" b="1"/>
            </a:lvl8pPr>
            <a:lvl9pPr marL="3110789" indent="0">
              <a:buNone/>
              <a:defRPr sz="136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694" y="3669471"/>
            <a:ext cx="3290104" cy="53972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7189" y="2462592"/>
            <a:ext cx="3306307" cy="1206879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849" indent="0">
              <a:buNone/>
              <a:defRPr sz="1701" b="1"/>
            </a:lvl2pPr>
            <a:lvl3pPr marL="777697" indent="0">
              <a:buNone/>
              <a:defRPr sz="1531" b="1"/>
            </a:lvl3pPr>
            <a:lvl4pPr marL="1166546" indent="0">
              <a:buNone/>
              <a:defRPr sz="1361" b="1"/>
            </a:lvl4pPr>
            <a:lvl5pPr marL="1555394" indent="0">
              <a:buNone/>
              <a:defRPr sz="1361" b="1"/>
            </a:lvl5pPr>
            <a:lvl6pPr marL="1944243" indent="0">
              <a:buNone/>
              <a:defRPr sz="1361" b="1"/>
            </a:lvl6pPr>
            <a:lvl7pPr marL="2333092" indent="0">
              <a:buNone/>
              <a:defRPr sz="1361" b="1"/>
            </a:lvl7pPr>
            <a:lvl8pPr marL="2721940" indent="0">
              <a:buNone/>
              <a:defRPr sz="1361" b="1"/>
            </a:lvl8pPr>
            <a:lvl9pPr marL="3110789" indent="0">
              <a:buNone/>
              <a:defRPr sz="136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7189" y="3669471"/>
            <a:ext cx="3306307" cy="53972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16/11/2021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183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16/11/2021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4686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16/11/2021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5703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693" y="669713"/>
            <a:ext cx="2508337" cy="2343997"/>
          </a:xfrm>
        </p:spPr>
        <p:txBody>
          <a:bodyPr anchor="b"/>
          <a:lstStyle>
            <a:lvl1pPr>
              <a:defRPr sz="272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6307" y="1446397"/>
            <a:ext cx="3937189" cy="7138958"/>
          </a:xfrm>
        </p:spPr>
        <p:txBody>
          <a:bodyPr/>
          <a:lstStyle>
            <a:lvl1pPr>
              <a:defRPr sz="2722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693" y="3013710"/>
            <a:ext cx="2508337" cy="5583271"/>
          </a:xfrm>
        </p:spPr>
        <p:txBody>
          <a:bodyPr/>
          <a:lstStyle>
            <a:lvl1pPr marL="0" indent="0">
              <a:buNone/>
              <a:defRPr sz="1361"/>
            </a:lvl1pPr>
            <a:lvl2pPr marL="388849" indent="0">
              <a:buNone/>
              <a:defRPr sz="1191"/>
            </a:lvl2pPr>
            <a:lvl3pPr marL="777697" indent="0">
              <a:buNone/>
              <a:defRPr sz="1021"/>
            </a:lvl3pPr>
            <a:lvl4pPr marL="1166546" indent="0">
              <a:buNone/>
              <a:defRPr sz="851"/>
            </a:lvl4pPr>
            <a:lvl5pPr marL="1555394" indent="0">
              <a:buNone/>
              <a:defRPr sz="851"/>
            </a:lvl5pPr>
            <a:lvl6pPr marL="1944243" indent="0">
              <a:buNone/>
              <a:defRPr sz="851"/>
            </a:lvl6pPr>
            <a:lvl7pPr marL="2333092" indent="0">
              <a:buNone/>
              <a:defRPr sz="851"/>
            </a:lvl7pPr>
            <a:lvl8pPr marL="2721940" indent="0">
              <a:buNone/>
              <a:defRPr sz="851"/>
            </a:lvl8pPr>
            <a:lvl9pPr marL="3110789" indent="0">
              <a:buNone/>
              <a:defRPr sz="85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16/11/2021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940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693" y="669713"/>
            <a:ext cx="2508337" cy="2343997"/>
          </a:xfrm>
        </p:spPr>
        <p:txBody>
          <a:bodyPr anchor="b"/>
          <a:lstStyle>
            <a:lvl1pPr>
              <a:defRPr sz="272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6307" y="1446397"/>
            <a:ext cx="3937189" cy="7138958"/>
          </a:xfrm>
        </p:spPr>
        <p:txBody>
          <a:bodyPr anchor="t"/>
          <a:lstStyle>
            <a:lvl1pPr marL="0" indent="0">
              <a:buNone/>
              <a:defRPr sz="2722"/>
            </a:lvl1pPr>
            <a:lvl2pPr marL="388849" indent="0">
              <a:buNone/>
              <a:defRPr sz="2381"/>
            </a:lvl2pPr>
            <a:lvl3pPr marL="777697" indent="0">
              <a:buNone/>
              <a:defRPr sz="2041"/>
            </a:lvl3pPr>
            <a:lvl4pPr marL="1166546" indent="0">
              <a:buNone/>
              <a:defRPr sz="1701"/>
            </a:lvl4pPr>
            <a:lvl5pPr marL="1555394" indent="0">
              <a:buNone/>
              <a:defRPr sz="1701"/>
            </a:lvl5pPr>
            <a:lvl6pPr marL="1944243" indent="0">
              <a:buNone/>
              <a:defRPr sz="1701"/>
            </a:lvl6pPr>
            <a:lvl7pPr marL="2333092" indent="0">
              <a:buNone/>
              <a:defRPr sz="1701"/>
            </a:lvl7pPr>
            <a:lvl8pPr marL="2721940" indent="0">
              <a:buNone/>
              <a:defRPr sz="1701"/>
            </a:lvl8pPr>
            <a:lvl9pPr marL="3110789" indent="0">
              <a:buNone/>
              <a:defRPr sz="1701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693" y="3013710"/>
            <a:ext cx="2508337" cy="5583271"/>
          </a:xfrm>
        </p:spPr>
        <p:txBody>
          <a:bodyPr/>
          <a:lstStyle>
            <a:lvl1pPr marL="0" indent="0">
              <a:buNone/>
              <a:defRPr sz="1361"/>
            </a:lvl1pPr>
            <a:lvl2pPr marL="388849" indent="0">
              <a:buNone/>
              <a:defRPr sz="1191"/>
            </a:lvl2pPr>
            <a:lvl3pPr marL="777697" indent="0">
              <a:buNone/>
              <a:defRPr sz="1021"/>
            </a:lvl3pPr>
            <a:lvl4pPr marL="1166546" indent="0">
              <a:buNone/>
              <a:defRPr sz="851"/>
            </a:lvl4pPr>
            <a:lvl5pPr marL="1555394" indent="0">
              <a:buNone/>
              <a:defRPr sz="851"/>
            </a:lvl5pPr>
            <a:lvl6pPr marL="1944243" indent="0">
              <a:buNone/>
              <a:defRPr sz="851"/>
            </a:lvl6pPr>
            <a:lvl7pPr marL="2333092" indent="0">
              <a:buNone/>
              <a:defRPr sz="851"/>
            </a:lvl7pPr>
            <a:lvl8pPr marL="2721940" indent="0">
              <a:buNone/>
              <a:defRPr sz="851"/>
            </a:lvl8pPr>
            <a:lvl9pPr marL="3110789" indent="0">
              <a:buNone/>
              <a:defRPr sz="85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16/11/2021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690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80" y="534843"/>
            <a:ext cx="6707803" cy="1941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80" y="2674203"/>
            <a:ext cx="6707803" cy="6373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80" y="9310878"/>
            <a:ext cx="1749862" cy="534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E05AD-77F0-46F8-BB92-E0498C440A86}" type="datetimeFigureOut">
              <a:rPr lang="es-MX" smtClean="0"/>
              <a:t>16/11/2021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6185" y="9310878"/>
            <a:ext cx="2624793" cy="534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2621" y="9310878"/>
            <a:ext cx="1749862" cy="534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697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697" rtl="0" eaLnBrk="1" latinLnBrk="0" hangingPunct="1">
        <a:lnSpc>
          <a:spcPct val="90000"/>
        </a:lnSpc>
        <a:spcBef>
          <a:spcPct val="0"/>
        </a:spcBef>
        <a:buNone/>
        <a:defRPr sz="374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424" indent="-194424" algn="l" defTabSz="777697" rtl="0" eaLnBrk="1" latinLnBrk="0" hangingPunct="1">
        <a:lnSpc>
          <a:spcPct val="90000"/>
        </a:lnSpc>
        <a:spcBef>
          <a:spcPts val="85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273" indent="-194424" algn="l" defTabSz="777697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2122" indent="-194424" algn="l" defTabSz="777697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970" indent="-194424" algn="l" defTabSz="777697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819" indent="-194424" algn="l" defTabSz="777697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667" indent="-194424" algn="l" defTabSz="777697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7516" indent="-194424" algn="l" defTabSz="777697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6365" indent="-194424" algn="l" defTabSz="777697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5213" indent="-194424" algn="l" defTabSz="777697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697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849" algn="l" defTabSz="777697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697" algn="l" defTabSz="777697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546" algn="l" defTabSz="777697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394" algn="l" defTabSz="777697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4243" algn="l" defTabSz="777697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3092" algn="l" defTabSz="777697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940" algn="l" defTabSz="777697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789" algn="l" defTabSz="777697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FBB474-2255-4110-8FB6-27869299A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906F9F-DADD-4059-8537-18B7551C6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B779857-F958-44B4-A348-41C84ABE6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7777163" cy="1036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BE62FA59-CEA7-43F1-8B4F-FE9A57695F2F}"/>
              </a:ext>
            </a:extLst>
          </p:cNvPr>
          <p:cNvSpPr/>
          <p:nvPr/>
        </p:nvSpPr>
        <p:spPr>
          <a:xfrm>
            <a:off x="2205695" y="1734142"/>
            <a:ext cx="3365770" cy="589381"/>
          </a:xfrm>
          <a:prstGeom prst="roundRect">
            <a:avLst/>
          </a:prstGeom>
          <a:solidFill>
            <a:srgbClr val="FE6CB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latin typeface="Agency FB" panose="020B0503020202020204" pitchFamily="34" charset="0"/>
              </a:rPr>
              <a:t>Ciclo 2021-2022</a:t>
            </a:r>
          </a:p>
        </p:txBody>
      </p:sp>
    </p:spTree>
    <p:extLst>
      <p:ext uri="{BB962C8B-B14F-4D97-AF65-F5344CB8AC3E}">
        <p14:creationId xmlns:p14="http://schemas.microsoft.com/office/powerpoint/2010/main" val="4117503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Un dibujo de un perro&#10;&#10;Descripción generada automáticamente con confianza baja">
            <a:extLst>
              <a:ext uri="{FF2B5EF4-FFF2-40B4-BE49-F238E27FC236}">
                <a16:creationId xmlns:a16="http://schemas.microsoft.com/office/drawing/2014/main" id="{4D9FCB3E-8480-4C96-89F3-8F0CD3DD7F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3124"/>
          <a:stretch/>
        </p:blipFill>
        <p:spPr>
          <a:xfrm>
            <a:off x="20" y="10"/>
            <a:ext cx="7777142" cy="1004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26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F2735C-7BFD-433D-ACAD-D135D603F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DF389F-4EC2-4FA2-BAC3-F5528A1B4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95FBD0E-65E4-44E9-B9F6-728E9B88E9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099" b="92057" l="44949" r="83675">
                        <a14:foregroundMark x1="44656" y1="26823" x2="65007" y2="24479"/>
                        <a14:foregroundMark x1="65007" y1="24479" x2="83675" y2="25781"/>
                        <a14:foregroundMark x1="47731" y1="20313" x2="51903" y2="19531"/>
                        <a14:foregroundMark x1="51903" y1="19531" x2="54392" y2="20052"/>
                        <a14:foregroundMark x1="44949" y1="18099" x2="44949" y2="18099"/>
                        <a14:foregroundMark x1="48638" y1="76723" x2="49842" y2="76836"/>
                        <a14:foregroundMark x1="47365" y1="64583" x2="53367" y2="65104"/>
                        <a14:foregroundMark x1="47511" y1="57031" x2="52635" y2="57292"/>
                        <a14:foregroundMark x1="47584" y1="51563" x2="52343" y2="50000"/>
                        <a14:foregroundMark x1="48243" y1="49609" x2="46047" y2="50781"/>
                        <a14:foregroundMark x1="46047" y1="50781" x2="48755" y2="51172"/>
                        <a14:foregroundMark x1="48755" y1="51172" x2="47731" y2="51302"/>
                        <a14:foregroundMark x1="48097" y1="92057" x2="48097" y2="92057"/>
                        <a14:foregroundMark x1="58053" y1="83854" x2="60615" y2="82943"/>
                        <a14:foregroundMark x1="58272" y1="85417" x2="58272" y2="85417"/>
                        <a14:foregroundMark x1="59444" y1="84505" x2="59444" y2="84505"/>
                        <a14:foregroundMark x1="59297" y1="85417" x2="59297" y2="85286"/>
                        <a14:foregroundMark x1="60322" y1="84115" x2="65007" y2="83594"/>
                        <a14:foregroundMark x1="62299" y1="89714" x2="62299" y2="89714"/>
                        <a14:foregroundMark x1="62225" y1="86849" x2="62225" y2="86849"/>
                        <a14:foregroundMark x1="62079" y1="87370" x2="62079" y2="87370"/>
                        <a14:foregroundMark x1="62079" y1="89453" x2="62079" y2="89453"/>
                        <a14:backgroundMark x1="47950" y1="69792" x2="49341" y2="69792"/>
                        <a14:backgroundMark x1="46999" y1="69661" x2="48023" y2="69661"/>
                        <a14:backgroundMark x1="53294" y1="71094" x2="54026" y2="71094"/>
                        <a14:backgroundMark x1="46633" y1="77214" x2="48463" y2="77214"/>
                        <a14:backgroundMark x1="49195" y1="78646" x2="50659" y2="78646"/>
                        <a14:backgroundMark x1="48682" y1="77214" x2="48682" y2="77214"/>
                        <a14:backgroundMark x1="47365" y1="72135" x2="47365" y2="72135"/>
                        <a14:backgroundMark x1="48829" y1="69531" x2="48829" y2="69531"/>
                        <a14:backgroundMark x1="47511" y1="68359" x2="47511" y2="68359"/>
                        <a14:backgroundMark x1="48755" y1="77083" x2="48755" y2="77083"/>
                        <a14:backgroundMark x1="56808" y1="89323" x2="59810" y2="87760"/>
                        <a14:backgroundMark x1="57394" y1="86849" x2="57394" y2="86849"/>
                        <a14:backgroundMark x1="56735" y1="86849" x2="57540" y2="86849"/>
                        <a14:backgroundMark x1="56955" y1="90365" x2="57833" y2="90234"/>
                        <a14:backgroundMark x1="56515" y1="89583" x2="56515" y2="87240"/>
                        <a14:backgroundMark x1="60981" y1="86979" x2="60981" y2="86979"/>
                        <a14:backgroundMark x1="60981" y1="89193" x2="60981" y2="89193"/>
                        <a14:backgroundMark x1="61127" y1="86979" x2="61127" y2="86979"/>
                        <a14:backgroundMark x1="59577" y1="86849" x2="60102" y2="86849"/>
                        <a14:backgroundMark x1="57394" y1="86849" x2="59554" y2="86849"/>
                        <a14:backgroundMark x1="61347" y1="88281" x2="61347" y2="88281"/>
                        <a14:backgroundMark x1="61640" y1="88281" x2="61640" y2="88281"/>
                        <a14:backgroundMark x1="61859" y1="88411" x2="61859" y2="88411"/>
                        <a14:backgroundMark x1="61054" y1="86458" x2="61054" y2="86458"/>
                        <a14:backgroundMark x1="60395" y1="86328" x2="60395" y2="86328"/>
                        <a14:backgroundMark x1="59810" y1="86458" x2="59810" y2="86458"/>
                        <a14:backgroundMark x1="58785" y1="86458" x2="58785" y2="86458"/>
                        <a14:backgroundMark x1="57906" y1="86589" x2="57906" y2="86589"/>
                      </a14:backgroundRemoval>
                    </a14:imgEffect>
                  </a14:imgLayer>
                </a14:imgProps>
              </a:ext>
            </a:extLst>
          </a:blip>
          <a:srcRect l="44222" t="17528" r="24366" b="6937"/>
          <a:stretch/>
        </p:blipFill>
        <p:spPr>
          <a:xfrm>
            <a:off x="0" y="0"/>
            <a:ext cx="7777163" cy="100457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357605B-4080-4D0B-9C51-E7F1BE757B26}"/>
              </a:ext>
            </a:extLst>
          </p:cNvPr>
          <p:cNvSpPr txBox="1"/>
          <p:nvPr/>
        </p:nvSpPr>
        <p:spPr>
          <a:xfrm>
            <a:off x="2198451" y="4105072"/>
            <a:ext cx="3891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Abadi Extra Light" panose="020B0204020104020204" pitchFamily="34" charset="0"/>
              </a:rPr>
              <a:t>Vanessa Sánchez Gallegos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BF6C9D2-43CD-4DF3-BDDF-6432953B5D84}"/>
              </a:ext>
            </a:extLst>
          </p:cNvPr>
          <p:cNvSpPr txBox="1"/>
          <p:nvPr/>
        </p:nvSpPr>
        <p:spPr>
          <a:xfrm>
            <a:off x="2198450" y="5022850"/>
            <a:ext cx="5126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Abadi Extra Light" panose="020B0204020104020204" pitchFamily="34" charset="0"/>
              </a:rPr>
              <a:t>Jardín de niños Heroico colegio militar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F98503E-D201-463E-B398-934B3C1627D0}"/>
              </a:ext>
            </a:extLst>
          </p:cNvPr>
          <p:cNvSpPr txBox="1"/>
          <p:nvPr/>
        </p:nvSpPr>
        <p:spPr>
          <a:xfrm>
            <a:off x="2015696" y="5986794"/>
            <a:ext cx="1488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Agency FB" panose="020B0503020202020204" pitchFamily="34" charset="0"/>
              </a:rPr>
              <a:t>1° y 2°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6961A86-DE86-4D91-8700-6B117EB2A4B8}"/>
              </a:ext>
            </a:extLst>
          </p:cNvPr>
          <p:cNvSpPr txBox="1"/>
          <p:nvPr/>
        </p:nvSpPr>
        <p:spPr>
          <a:xfrm>
            <a:off x="5307338" y="5940628"/>
            <a:ext cx="1324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Agency FB" panose="020B0503020202020204" pitchFamily="34" charset="0"/>
              </a:rPr>
              <a:t>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E2C3221-0078-4C22-A0B2-6B4FB681ECAC}"/>
              </a:ext>
            </a:extLst>
          </p:cNvPr>
          <p:cNvSpPr/>
          <p:nvPr/>
        </p:nvSpPr>
        <p:spPr>
          <a:xfrm rot="20827604">
            <a:off x="353132" y="528262"/>
            <a:ext cx="3850487" cy="3113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16CF05A-F2CB-4BFC-BE29-329D62C468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521" b="62109" l="35432" r="79722">
                        <a14:foregroundMark x1="39678" y1="31641" x2="42899" y2="40625"/>
                        <a14:foregroundMark x1="42899" y1="40625" x2="45754" y2="31250"/>
                        <a14:foregroundMark x1="45754" y1="31250" x2="44070" y2="52865"/>
                        <a14:foregroundMark x1="44070" y1="52865" x2="55637" y2="40625"/>
                        <a14:foregroundMark x1="55637" y1="40625" x2="50366" y2="34635"/>
                        <a14:foregroundMark x1="38873" y1="26432" x2="68302" y2="27734"/>
                        <a14:foregroundMark x1="68302" y1="27734" x2="74890" y2="27604"/>
                        <a14:foregroundMark x1="76501" y1="27604" x2="70228" y2="37151"/>
                        <a14:foregroundMark x1="62399" y1="43914" x2="51171" y2="52083"/>
                        <a14:foregroundMark x1="64330" y1="42508" x2="63211" y2="43323"/>
                        <a14:foregroundMark x1="51171" y1="52083" x2="39239" y2="50130"/>
                        <a14:foregroundMark x1="39239" y1="50130" x2="37042" y2="37891"/>
                        <a14:foregroundMark x1="37042" y1="37891" x2="37116" y2="27995"/>
                        <a14:foregroundMark x1="35798" y1="27604" x2="35798" y2="44271"/>
                        <a14:foregroundMark x1="52709" y1="58724" x2="38873" y2="58724"/>
                        <a14:foregroundMark x1="36164" y1="50651" x2="35798" y2="27214"/>
                        <a14:foregroundMark x1="35798" y1="27214" x2="35505" y2="25521"/>
                        <a14:foregroundMark x1="43161" y1="61211" x2="36457" y2="60026"/>
                        <a14:foregroundMark x1="79356" y1="30469" x2="79722" y2="30469"/>
                        <a14:foregroundMark x1="77306" y1="29557" x2="77306" y2="29557"/>
                        <a14:foregroundMark x1="77965" y1="30469" x2="77965" y2="30469"/>
                        <a14:foregroundMark x1="74305" y1="30469" x2="77818" y2="28906"/>
                        <a14:backgroundMark x1="76647" y1="38542" x2="76354" y2="45182"/>
                        <a14:backgroundMark x1="61054" y1="60677" x2="65593" y2="45703"/>
                        <a14:backgroundMark x1="65593" y1="45703" x2="76720" y2="35026"/>
                        <a14:backgroundMark x1="76720" y1="35026" x2="80015" y2="35547"/>
                        <a14:backgroundMark x1="59956" y1="58203" x2="61859" y2="48698"/>
                        <a14:backgroundMark x1="61859" y1="48698" x2="68887" y2="49089"/>
                        <a14:backgroundMark x1="68887" y1="49089" x2="62665" y2="59115"/>
                        <a14:backgroundMark x1="62665" y1="59115" x2="59590" y2="57292"/>
                        <a14:backgroundMark x1="60395" y1="48568" x2="65959" y2="49870"/>
                        <a14:backgroundMark x1="65959" y1="49870" x2="60835" y2="39714"/>
                        <a14:backgroundMark x1="60835" y1="39714" x2="65373" y2="38281"/>
                        <a14:backgroundMark x1="65373" y1="38281" x2="65666" y2="44271"/>
                        <a14:backgroundMark x1="65227" y1="39193" x2="72035" y2="38932"/>
                        <a14:backgroundMark x1="46193" y1="62240" x2="46193" y2="62240"/>
                        <a14:backgroundMark x1="48609" y1="62240" x2="43631" y2="62500"/>
                      </a14:backgroundRemoval>
                    </a14:imgEffect>
                  </a14:imgLayer>
                </a14:imgProps>
              </a:ext>
            </a:extLst>
          </a:blip>
          <a:srcRect l="34771" t="24140" r="21271" b="36684"/>
          <a:stretch/>
        </p:blipFill>
        <p:spPr>
          <a:xfrm>
            <a:off x="452165" y="408003"/>
            <a:ext cx="5360282" cy="2522745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CB6F3F76-6CC6-436D-80D2-77417CD4E3DD}"/>
              </a:ext>
            </a:extLst>
          </p:cNvPr>
          <p:cNvSpPr/>
          <p:nvPr/>
        </p:nvSpPr>
        <p:spPr>
          <a:xfrm>
            <a:off x="534680" y="6712085"/>
            <a:ext cx="1488673" cy="1031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600" dirty="0">
                <a:latin typeface="Brush Script MT" panose="03060802040406070304" pitchFamily="66" charset="0"/>
                <a:cs typeface="Aharoni" panose="02010803020104030203" pitchFamily="2" charset="-79"/>
              </a:rPr>
              <a:t>Maestra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792C40C-9EBF-440F-B7C6-DD41CCB786C6}"/>
              </a:ext>
            </a:extLst>
          </p:cNvPr>
          <p:cNvSpPr/>
          <p:nvPr/>
        </p:nvSpPr>
        <p:spPr>
          <a:xfrm>
            <a:off x="370972" y="7586594"/>
            <a:ext cx="1488672" cy="1031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600" dirty="0">
                <a:latin typeface="Brush Script MT" panose="03060802040406070304" pitchFamily="66" charset="0"/>
                <a:cs typeface="Aharoni" panose="02010803020104030203" pitchFamily="2" charset="-79"/>
              </a:rPr>
              <a:t>Materia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E969866-BCBD-4279-B769-3507E568F1B1}"/>
              </a:ext>
            </a:extLst>
          </p:cNvPr>
          <p:cNvSpPr txBox="1"/>
          <p:nvPr/>
        </p:nvSpPr>
        <p:spPr>
          <a:xfrm>
            <a:off x="2023353" y="6926094"/>
            <a:ext cx="4066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Marcela </a:t>
            </a:r>
            <a:r>
              <a:rPr lang="es-MX" sz="2000" dirty="0" err="1">
                <a:latin typeface="Aharoni" panose="02010803020104030203" pitchFamily="2" charset="-79"/>
                <a:cs typeface="Aharoni" panose="02010803020104030203" pitchFamily="2" charset="-79"/>
              </a:rPr>
              <a:t>Hernandez</a:t>
            </a:r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A926829-41D0-4C95-9719-18DB9AFC026B}"/>
              </a:ext>
            </a:extLst>
          </p:cNvPr>
          <p:cNvSpPr txBox="1"/>
          <p:nvPr/>
        </p:nvSpPr>
        <p:spPr>
          <a:xfrm>
            <a:off x="2015695" y="7879433"/>
            <a:ext cx="4066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Tutoría grupal</a:t>
            </a:r>
          </a:p>
        </p:txBody>
      </p:sp>
    </p:spTree>
    <p:extLst>
      <p:ext uri="{BB962C8B-B14F-4D97-AF65-F5344CB8AC3E}">
        <p14:creationId xmlns:p14="http://schemas.microsoft.com/office/powerpoint/2010/main" val="2806316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DC1E3A1-BECD-4D78-99A8-BD261622C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061433" cy="100457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283062D-700C-4D06-B68A-687E5920E52D}"/>
              </a:ext>
            </a:extLst>
          </p:cNvPr>
          <p:cNvSpPr txBox="1"/>
          <p:nvPr/>
        </p:nvSpPr>
        <p:spPr>
          <a:xfrm>
            <a:off x="550985" y="158317"/>
            <a:ext cx="1664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16		11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73CEB38-18B1-49FB-8016-092FB7E65D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943" t="18570" r="20166" b="18524"/>
          <a:stretch/>
        </p:blipFill>
        <p:spPr>
          <a:xfrm>
            <a:off x="660440" y="2272381"/>
            <a:ext cx="611129" cy="64476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188A9C7-5BB3-4433-8206-F72F9DBC80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943" t="18570" r="20166" b="18524"/>
          <a:stretch/>
        </p:blipFill>
        <p:spPr>
          <a:xfrm>
            <a:off x="3000344" y="2930880"/>
            <a:ext cx="611129" cy="64476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0C4DA5D-B329-44A6-8AD3-82DA41259AA3}"/>
              </a:ext>
            </a:extLst>
          </p:cNvPr>
          <p:cNvSpPr txBox="1"/>
          <p:nvPr/>
        </p:nvSpPr>
        <p:spPr>
          <a:xfrm>
            <a:off x="4249270" y="4276164"/>
            <a:ext cx="324074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600" dirty="0"/>
              <a:t>Hubo interrupciones durante la jornada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E97DF26-1877-4882-92F4-0D70B58331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943" t="18570" r="20166" b="18524"/>
          <a:stretch/>
        </p:blipFill>
        <p:spPr>
          <a:xfrm flipH="1">
            <a:off x="175899" y="4093061"/>
            <a:ext cx="222506" cy="23475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ACADEC9-8CDB-43B3-9E8A-45DBDB240B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943" t="18570" r="20166" b="18524"/>
          <a:stretch/>
        </p:blipFill>
        <p:spPr>
          <a:xfrm flipH="1">
            <a:off x="175899" y="4327815"/>
            <a:ext cx="222506" cy="23475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A195566-200D-4C40-87CF-B0D0A0D1F8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943" t="18570" r="20166" b="18524"/>
          <a:stretch/>
        </p:blipFill>
        <p:spPr>
          <a:xfrm flipH="1">
            <a:off x="175899" y="4531399"/>
            <a:ext cx="222506" cy="23475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EAD5A23-EDAC-4F8B-B1AF-D8EE2A6FBD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943" t="18570" r="20166" b="18524"/>
          <a:stretch/>
        </p:blipFill>
        <p:spPr>
          <a:xfrm flipH="1">
            <a:off x="175899" y="4905473"/>
            <a:ext cx="222506" cy="23475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A974527-494A-42F2-A27A-3418D023B7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943" t="18570" r="20166" b="18524"/>
          <a:stretch/>
        </p:blipFill>
        <p:spPr>
          <a:xfrm flipH="1">
            <a:off x="175899" y="5109056"/>
            <a:ext cx="222506" cy="23475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A8CA568-36A7-4C0A-904F-2668333591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943" t="18570" r="20166" b="18524"/>
          <a:stretch/>
        </p:blipFill>
        <p:spPr>
          <a:xfrm flipH="1">
            <a:off x="4536089" y="5981271"/>
            <a:ext cx="222506" cy="23475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5DB32A0-8E45-4230-AACB-9135C77744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943" t="18570" r="20166" b="18524"/>
          <a:stretch/>
        </p:blipFill>
        <p:spPr>
          <a:xfrm flipH="1">
            <a:off x="4536089" y="6216025"/>
            <a:ext cx="222506" cy="23475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72D507A-6DA6-442F-B3FA-CE6144A57F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943" t="18570" r="20166" b="18524"/>
          <a:stretch/>
        </p:blipFill>
        <p:spPr>
          <a:xfrm flipH="1">
            <a:off x="4536089" y="6382241"/>
            <a:ext cx="222506" cy="23475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73E047D4-6D29-4BDB-AC90-128E2E1374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943" t="18570" r="20166" b="18524"/>
          <a:stretch/>
        </p:blipFill>
        <p:spPr>
          <a:xfrm flipH="1">
            <a:off x="4536089" y="6601497"/>
            <a:ext cx="222506" cy="23475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B1D5B546-0D03-4197-B693-1255251879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943" t="18570" r="20166" b="18524"/>
          <a:stretch/>
        </p:blipFill>
        <p:spPr>
          <a:xfrm flipH="1">
            <a:off x="6099278" y="7335589"/>
            <a:ext cx="222506" cy="23475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B4014EB1-AFDE-46BF-BC46-67F89F0FB5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943" t="18570" r="20166" b="18524"/>
          <a:stretch/>
        </p:blipFill>
        <p:spPr>
          <a:xfrm flipH="1">
            <a:off x="6099278" y="7570343"/>
            <a:ext cx="222506" cy="234754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2DF157B7-7318-4465-ADD8-AFB07DB423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943" t="18570" r="20166" b="18524"/>
          <a:stretch/>
        </p:blipFill>
        <p:spPr>
          <a:xfrm flipH="1">
            <a:off x="6099278" y="7744134"/>
            <a:ext cx="222506" cy="234754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77719B57-6F20-4AE9-8BD6-CC39520D2B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943" t="18570" r="20166" b="18524"/>
          <a:stretch/>
        </p:blipFill>
        <p:spPr>
          <a:xfrm flipH="1">
            <a:off x="6099278" y="7935343"/>
            <a:ext cx="222506" cy="234754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660C006B-14DF-4C7B-876E-BB429D9407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943" t="18570" r="20166" b="18524"/>
          <a:stretch/>
        </p:blipFill>
        <p:spPr>
          <a:xfrm flipH="1">
            <a:off x="6099278" y="8146994"/>
            <a:ext cx="222506" cy="234754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AD246B9C-F3E1-4FEB-952B-2A8AA70925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943" t="18570" r="20166" b="18524"/>
          <a:stretch/>
        </p:blipFill>
        <p:spPr>
          <a:xfrm flipH="1">
            <a:off x="6099278" y="8338203"/>
            <a:ext cx="222506" cy="234754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71ACB521-E3F9-4647-9AEB-1360F5329521}"/>
              </a:ext>
            </a:extLst>
          </p:cNvPr>
          <p:cNvSpPr txBox="1"/>
          <p:nvPr/>
        </p:nvSpPr>
        <p:spPr>
          <a:xfrm>
            <a:off x="248205" y="8847909"/>
            <a:ext cx="3490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Participan más en actividades donde pueden manipular diferente material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32B549D3-EA77-4CB4-B2DD-62C15CD104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9943" t="18570" r="20166" b="18524"/>
          <a:stretch/>
        </p:blipFill>
        <p:spPr>
          <a:xfrm>
            <a:off x="868773" y="527649"/>
            <a:ext cx="508472" cy="536461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A3B5655D-D770-4DD7-90E5-7741B36F14AC}"/>
              </a:ext>
            </a:extLst>
          </p:cNvPr>
          <p:cNvSpPr/>
          <p:nvPr/>
        </p:nvSpPr>
        <p:spPr>
          <a:xfrm>
            <a:off x="2548646" y="1146100"/>
            <a:ext cx="2529191" cy="5854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El plato del bien comer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E553D16-EBFB-4E9E-B7D7-A470C766CE72}"/>
              </a:ext>
            </a:extLst>
          </p:cNvPr>
          <p:cNvSpPr txBox="1"/>
          <p:nvPr/>
        </p:nvSpPr>
        <p:spPr>
          <a:xfrm>
            <a:off x="3888581" y="8925429"/>
            <a:ext cx="3490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Falta de tiempo por actividades extracurriculares </a:t>
            </a:r>
          </a:p>
        </p:txBody>
      </p:sp>
    </p:spTree>
    <p:extLst>
      <p:ext uri="{BB962C8B-B14F-4D97-AF65-F5344CB8AC3E}">
        <p14:creationId xmlns:p14="http://schemas.microsoft.com/office/powerpoint/2010/main" val="3543496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F9EA120-6256-4780-AAB7-D853902483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18"/>
          <a:stretch/>
        </p:blipFill>
        <p:spPr>
          <a:xfrm>
            <a:off x="0" y="0"/>
            <a:ext cx="7777142" cy="1004569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F1933E9-7EC5-4FE4-816E-6E351576C5C2}"/>
              </a:ext>
            </a:extLst>
          </p:cNvPr>
          <p:cNvSpPr txBox="1"/>
          <p:nvPr/>
        </p:nvSpPr>
        <p:spPr>
          <a:xfrm>
            <a:off x="324246" y="237826"/>
            <a:ext cx="7128649" cy="7430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000" dirty="0">
                <a:latin typeface="Abadi" panose="020B0604020104020204" pitchFamily="34" charset="0"/>
              </a:rPr>
              <a:t>La hora de entrada para los niños de 1° es 15 </a:t>
            </a:r>
          </a:p>
          <a:p>
            <a:pPr>
              <a:lnSpc>
                <a:spcPct val="150000"/>
              </a:lnSpc>
            </a:pPr>
            <a:r>
              <a:rPr lang="es-MX" sz="2000" dirty="0">
                <a:latin typeface="Abadi" panose="020B0604020104020204" pitchFamily="34" charset="0"/>
              </a:rPr>
              <a:t>minutos  después que los demás e igual salen 15</a:t>
            </a:r>
          </a:p>
          <a:p>
            <a:pPr>
              <a:lnSpc>
                <a:spcPct val="150000"/>
              </a:lnSpc>
            </a:pPr>
            <a:r>
              <a:rPr lang="es-MX" sz="2000" dirty="0">
                <a:latin typeface="Abadi" panose="020B0604020104020204" pitchFamily="34" charset="0"/>
              </a:rPr>
              <a:t>minutos antes que los demás, lo que ayuda a que </a:t>
            </a:r>
          </a:p>
          <a:p>
            <a:pPr>
              <a:lnSpc>
                <a:spcPct val="150000"/>
              </a:lnSpc>
            </a:pPr>
            <a:r>
              <a:rPr lang="es-MX" sz="2000" dirty="0">
                <a:latin typeface="Abadi" panose="020B0604020104020204" pitchFamily="34" charset="0"/>
              </a:rPr>
              <a:t>tengan una mejor adaptación en el jardín.</a:t>
            </a:r>
          </a:p>
          <a:p>
            <a:pPr>
              <a:lnSpc>
                <a:spcPct val="150000"/>
              </a:lnSpc>
            </a:pPr>
            <a:r>
              <a:rPr lang="es-MX" sz="2000" dirty="0">
                <a:latin typeface="Abadi" panose="020B0604020104020204" pitchFamily="34" charset="0"/>
              </a:rPr>
              <a:t>Se comienza el día con una activación, la escritura dela fecha, el pase de lista y la escritura del nombre como actividades permanentes.</a:t>
            </a:r>
          </a:p>
          <a:p>
            <a:pPr>
              <a:lnSpc>
                <a:spcPct val="150000"/>
              </a:lnSpc>
            </a:pPr>
            <a:r>
              <a:rPr lang="es-MX" sz="2000" dirty="0">
                <a:latin typeface="Abadi" panose="020B0604020104020204" pitchFamily="34" charset="0"/>
              </a:rPr>
              <a:t>Salieron a clase de educación física, y al regresar se realizó un festejo de uno de los alumnos.</a:t>
            </a:r>
          </a:p>
          <a:p>
            <a:pPr>
              <a:lnSpc>
                <a:spcPct val="150000"/>
              </a:lnSpc>
            </a:pPr>
            <a:r>
              <a:rPr lang="es-MX" sz="2000" dirty="0">
                <a:latin typeface="Abadi" panose="020B0604020104020204" pitchFamily="34" charset="0"/>
              </a:rPr>
              <a:t>Hubo poco tiempo para realizar las actividades.</a:t>
            </a:r>
          </a:p>
          <a:p>
            <a:pPr>
              <a:lnSpc>
                <a:spcPct val="150000"/>
              </a:lnSpc>
            </a:pPr>
            <a:r>
              <a:rPr lang="es-MX" sz="2000" dirty="0">
                <a:latin typeface="Abadi" panose="020B0604020104020204" pitchFamily="34" charset="0"/>
              </a:rPr>
              <a:t>Durante las actividades los niños muestran mas interés que antes, debido a que el uso de materiales que pueden manipular 	  es mayor, ya que les genera interés por saber que es, y 				 constantemente cuestionan sobre que es lo que 					haremos. Todos participan en las actividades, 				   utilizan correctamente el material y cuidan </a:t>
            </a:r>
            <a:r>
              <a:rPr lang="es-MX" sz="2000">
                <a:latin typeface="Abadi" panose="020B0604020104020204" pitchFamily="34" charset="0"/>
              </a:rPr>
              <a:t>de el.</a:t>
            </a:r>
            <a:endParaRPr lang="es-MX" sz="2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41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67A6120-8E49-4998-BC72-C46DF15FC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4" y="0"/>
            <a:ext cx="7534275" cy="10045700"/>
          </a:xfrm>
          <a:prstGeom prst="rect">
            <a:avLst/>
          </a:prstGeom>
        </p:spPr>
      </p:pic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17A2652B-426E-4FAC-AFFD-7B137699A2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692022"/>
              </p:ext>
            </p:extLst>
          </p:nvPr>
        </p:nvGraphicFramePr>
        <p:xfrm>
          <a:off x="944713" y="948718"/>
          <a:ext cx="5887736" cy="69315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87736">
                  <a:extLst>
                    <a:ext uri="{9D8B030D-6E8A-4147-A177-3AD203B41FA5}">
                      <a16:colId xmlns:a16="http://schemas.microsoft.com/office/drawing/2014/main" val="1035788460"/>
                    </a:ext>
                  </a:extLst>
                </a:gridCol>
              </a:tblGrid>
              <a:tr h="6931533">
                <a:tc>
                  <a:txBody>
                    <a:bodyPr/>
                    <a:lstStyle/>
                    <a:p>
                      <a:pPr algn="ctr"/>
                      <a:r>
                        <a:rPr lang="es-MX" sz="2600" dirty="0">
                          <a:latin typeface="+mn-lt"/>
                          <a:cs typeface="Aharoni" panose="02010803020104030203" pitchFamily="2" charset="-79"/>
                        </a:rPr>
                        <a:t>.</a:t>
                      </a:r>
                    </a:p>
                    <a:p>
                      <a:pPr algn="ctr"/>
                      <a:r>
                        <a:rPr lang="es-MX" sz="2600" dirty="0">
                          <a:latin typeface="+mn-lt"/>
                          <a:cs typeface="Aharoni" panose="02010803020104030203" pitchFamily="2" charset="-79"/>
                        </a:rPr>
                        <a:t>En la lectura de </a:t>
                      </a:r>
                      <a:r>
                        <a:rPr lang="es-MX" sz="2600" dirty="0" err="1">
                          <a:latin typeface="+mn-lt"/>
                          <a:cs typeface="Aharoni" panose="02010803020104030203" pitchFamily="2" charset="-79"/>
                        </a:rPr>
                        <a:t>Brailovsky</a:t>
                      </a:r>
                      <a:r>
                        <a:rPr lang="es-MX" sz="2600" dirty="0">
                          <a:latin typeface="+mn-lt"/>
                          <a:cs typeface="Aharoni" panose="02010803020104030203" pitchFamily="2" charset="-79"/>
                        </a:rPr>
                        <a:t> (2008), se habla sobre la importancia de los materiales y su impacto, ya que estos son un elemento muy importante en el aprendizaje, lo principal son los objetos y no la enseñanza de la maestra. Como es el niño es quien los usa, pasa a ser el, la entidad activa, los materiales reemplazan a la maestra.</a:t>
                      </a:r>
                    </a:p>
                    <a:p>
                      <a:pPr algn="ctr"/>
                      <a:endParaRPr lang="es-MX" sz="2600" dirty="0">
                        <a:latin typeface="+mn-lt"/>
                        <a:cs typeface="Aharoni" panose="02010803020104030203" pitchFamily="2" charset="-79"/>
                      </a:endParaRPr>
                    </a:p>
                    <a:p>
                      <a:pPr algn="ctr"/>
                      <a:r>
                        <a:rPr lang="es-MX" sz="2600" b="1" dirty="0">
                          <a:latin typeface="+mn-lt"/>
                          <a:cs typeface="Aharoni" panose="02010803020104030203" pitchFamily="2" charset="-79"/>
                        </a:rPr>
                        <a:t>Referencias:</a:t>
                      </a:r>
                    </a:p>
                    <a:p>
                      <a:pPr algn="ctr"/>
                      <a:r>
                        <a:rPr lang="es-MX" sz="2600" dirty="0" err="1">
                          <a:latin typeface="+mn-lt"/>
                          <a:cs typeface="Aharoni" panose="02010803020104030203" pitchFamily="2" charset="-79"/>
                        </a:rPr>
                        <a:t>Brailovsky</a:t>
                      </a:r>
                      <a:r>
                        <a:rPr lang="es-MX" sz="2600" dirty="0">
                          <a:latin typeface="+mn-lt"/>
                          <a:cs typeface="Aharoni" panose="02010803020104030203" pitchFamily="2" charset="-79"/>
                        </a:rPr>
                        <a:t> (2008): Sentidos perdido de la experiencia escolar. cap.4.</a:t>
                      </a:r>
                    </a:p>
                  </a:txBody>
                  <a:tcPr marL="100457" marR="100457" marT="50229" marB="50229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4100207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FFD35CBC-F662-4FE5-ACD3-14697B2E4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2" b="95299" l="9414" r="89876">
                        <a14:foregroundMark x1="9414" y1="46154" x2="9414" y2="46154"/>
                        <a14:foregroundMark x1="17229" y1="26068" x2="17229" y2="26068"/>
                        <a14:foregroundMark x1="23979" y1="39744" x2="23979" y2="39744"/>
                        <a14:foregroundMark x1="24334" y1="87607" x2="21137" y2="87607"/>
                        <a14:foregroundMark x1="18117" y1="87607" x2="18117" y2="87607"/>
                        <a14:foregroundMark x1="40497" y1="93162" x2="39787" y2="91880"/>
                        <a14:foregroundMark x1="68739" y1="90171" x2="73179" y2="88462"/>
                        <a14:foregroundMark x1="70337" y1="81624" x2="72824" y2="86325"/>
                        <a14:foregroundMark x1="77442" y1="74786" x2="78863" y2="73504"/>
                        <a14:foregroundMark x1="55417" y1="67949" x2="55417" y2="67949"/>
                        <a14:foregroundMark x1="54174" y1="95299" x2="54174" y2="94017"/>
                        <a14:foregroundMark x1="18828" y1="86752" x2="19716" y2="87179"/>
                        <a14:backgroundMark x1="60568" y1="40598" x2="60391" y2="26496"/>
                        <a14:backgroundMark x1="80817" y1="85897" x2="84725" y2="87179"/>
                        <a14:backgroundMark x1="61279" y1="83333" x2="61279" y2="816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2401" y="7677527"/>
            <a:ext cx="3921061" cy="162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2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424</TotalTime>
  <Words>310</Words>
  <Application>Microsoft Office PowerPoint</Application>
  <PresentationFormat>Personalizado</PresentationFormat>
  <Paragraphs>27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Abadi</vt:lpstr>
      <vt:lpstr>Abadi Extra Light</vt:lpstr>
      <vt:lpstr>Agency FB</vt:lpstr>
      <vt:lpstr>Aharoni</vt:lpstr>
      <vt:lpstr>Arial</vt:lpstr>
      <vt:lpstr>Brush Script MT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Segovia Gomez</dc:creator>
  <cp:lastModifiedBy>VANESSA ELIZABETH SANCHEZ GALLEGOS</cp:lastModifiedBy>
  <cp:revision>31</cp:revision>
  <dcterms:created xsi:type="dcterms:W3CDTF">2020-11-09T23:20:30Z</dcterms:created>
  <dcterms:modified xsi:type="dcterms:W3CDTF">2021-11-17T04:45:55Z</dcterms:modified>
</cp:coreProperties>
</file>