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EDDBCD-A7A3-4044-AE20-288AED11F84C}" v="31" dt="2021-11-17T03:34:03.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1" d="100"/>
          <a:sy n="71" d="100"/>
        </p:scale>
        <p:origin x="1890"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flores" userId="5d0269ee9b06e5e9" providerId="LiveId" clId="{8AEDDBCD-A7A3-4044-AE20-288AED11F84C}"/>
    <pc:docChg chg="custSel addSld modSld modMainMaster">
      <pc:chgData name="andrea flores" userId="5d0269ee9b06e5e9" providerId="LiveId" clId="{8AEDDBCD-A7A3-4044-AE20-288AED11F84C}" dt="2021-11-17T03:34:35.410" v="1155" actId="1037"/>
      <pc:docMkLst>
        <pc:docMk/>
      </pc:docMkLst>
      <pc:sldChg chg="addSp delSp modSp mod">
        <pc:chgData name="andrea flores" userId="5d0269ee9b06e5e9" providerId="LiveId" clId="{8AEDDBCD-A7A3-4044-AE20-288AED11F84C}" dt="2021-11-17T02:11:49.019" v="24" actId="27614"/>
        <pc:sldMkLst>
          <pc:docMk/>
          <pc:sldMk cId="715783314" sldId="256"/>
        </pc:sldMkLst>
        <pc:spChg chg="mod">
          <ac:chgData name="andrea flores" userId="5d0269ee9b06e5e9" providerId="LiveId" clId="{8AEDDBCD-A7A3-4044-AE20-288AED11F84C}" dt="2021-11-17T02:11:13.434" v="21" actId="164"/>
          <ac:spMkLst>
            <pc:docMk/>
            <pc:sldMk cId="715783314" sldId="256"/>
            <ac:spMk id="6" creationId="{EF50D637-A0DF-4EDB-BD5A-392B4D61BE36}"/>
          </ac:spMkLst>
        </pc:spChg>
        <pc:grpChg chg="add del mod">
          <ac:chgData name="andrea flores" userId="5d0269ee9b06e5e9" providerId="LiveId" clId="{8AEDDBCD-A7A3-4044-AE20-288AED11F84C}" dt="2021-11-17T02:11:31.557" v="22" actId="478"/>
          <ac:grpSpMkLst>
            <pc:docMk/>
            <pc:sldMk cId="715783314" sldId="256"/>
            <ac:grpSpMk id="2" creationId="{156B1F1C-9E5C-40D3-B641-905531A2F4D6}"/>
          </ac:grpSpMkLst>
        </pc:grpChg>
        <pc:picChg chg="add mod">
          <ac:chgData name="andrea flores" userId="5d0269ee9b06e5e9" providerId="LiveId" clId="{8AEDDBCD-A7A3-4044-AE20-288AED11F84C}" dt="2021-11-17T02:11:49.019" v="24" actId="27614"/>
          <ac:picMkLst>
            <pc:docMk/>
            <pc:sldMk cId="715783314" sldId="256"/>
            <ac:picMk id="4" creationId="{CF83496B-33B6-4AC5-8E77-710D6C5C3C58}"/>
          </ac:picMkLst>
        </pc:picChg>
        <pc:picChg chg="mod">
          <ac:chgData name="andrea flores" userId="5d0269ee9b06e5e9" providerId="LiveId" clId="{8AEDDBCD-A7A3-4044-AE20-288AED11F84C}" dt="2021-11-17T02:11:13.434" v="21" actId="164"/>
          <ac:picMkLst>
            <pc:docMk/>
            <pc:sldMk cId="715783314" sldId="256"/>
            <ac:picMk id="5" creationId="{58A89347-85F2-49EE-91F1-AFDEA7D32CA2}"/>
          </ac:picMkLst>
        </pc:picChg>
      </pc:sldChg>
      <pc:sldChg chg="addSp delSp modSp mod setBg">
        <pc:chgData name="andrea flores" userId="5d0269ee9b06e5e9" providerId="LiveId" clId="{8AEDDBCD-A7A3-4044-AE20-288AED11F84C}" dt="2021-11-17T03:34:35.410" v="1155" actId="1037"/>
        <pc:sldMkLst>
          <pc:docMk/>
          <pc:sldMk cId="3249193794" sldId="257"/>
        </pc:sldMkLst>
        <pc:spChg chg="add mod">
          <ac:chgData name="andrea flores" userId="5d0269ee9b06e5e9" providerId="LiveId" clId="{8AEDDBCD-A7A3-4044-AE20-288AED11F84C}" dt="2021-11-17T02:43:00.603" v="72" actId="1035"/>
          <ac:spMkLst>
            <pc:docMk/>
            <pc:sldMk cId="3249193794" sldId="257"/>
            <ac:spMk id="4" creationId="{2947D9A9-222C-4DAB-AB35-8C487FCF9731}"/>
          </ac:spMkLst>
        </pc:spChg>
        <pc:spChg chg="add mod">
          <ac:chgData name="andrea flores" userId="5d0269ee9b06e5e9" providerId="LiveId" clId="{8AEDDBCD-A7A3-4044-AE20-288AED11F84C}" dt="2021-11-17T03:07:01.418" v="88" actId="1076"/>
          <ac:spMkLst>
            <pc:docMk/>
            <pc:sldMk cId="3249193794" sldId="257"/>
            <ac:spMk id="6" creationId="{36658DC6-9C04-4CF4-8551-DF02C7685E7F}"/>
          </ac:spMkLst>
        </pc:spChg>
        <pc:spChg chg="add mod">
          <ac:chgData name="andrea flores" userId="5d0269ee9b06e5e9" providerId="LiveId" clId="{8AEDDBCD-A7A3-4044-AE20-288AED11F84C}" dt="2021-11-17T03:07:18.736" v="103" actId="1038"/>
          <ac:spMkLst>
            <pc:docMk/>
            <pc:sldMk cId="3249193794" sldId="257"/>
            <ac:spMk id="7" creationId="{D2875EF7-CCCE-45CA-93B2-C6166A78DCA1}"/>
          </ac:spMkLst>
        </pc:spChg>
        <pc:spChg chg="add mod">
          <ac:chgData name="andrea flores" userId="5d0269ee9b06e5e9" providerId="LiveId" clId="{8AEDDBCD-A7A3-4044-AE20-288AED11F84C}" dt="2021-11-17T03:07:35.273" v="112" actId="20577"/>
          <ac:spMkLst>
            <pc:docMk/>
            <pc:sldMk cId="3249193794" sldId="257"/>
            <ac:spMk id="8" creationId="{71D97B39-D4C7-4020-AB33-6538A9D25822}"/>
          </ac:spMkLst>
        </pc:spChg>
        <pc:spChg chg="add mod">
          <ac:chgData name="andrea flores" userId="5d0269ee9b06e5e9" providerId="LiveId" clId="{8AEDDBCD-A7A3-4044-AE20-288AED11F84C}" dt="2021-11-17T03:18:02.604" v="512" actId="1076"/>
          <ac:spMkLst>
            <pc:docMk/>
            <pc:sldMk cId="3249193794" sldId="257"/>
            <ac:spMk id="20" creationId="{5C1950D7-CFE8-4097-B474-09EB3A593B6A}"/>
          </ac:spMkLst>
        </pc:spChg>
        <pc:spChg chg="add del mod ord">
          <ac:chgData name="andrea flores" userId="5d0269ee9b06e5e9" providerId="LiveId" clId="{8AEDDBCD-A7A3-4044-AE20-288AED11F84C}" dt="2021-11-17T03:17:51.620" v="509" actId="478"/>
          <ac:spMkLst>
            <pc:docMk/>
            <pc:sldMk cId="3249193794" sldId="257"/>
            <ac:spMk id="21" creationId="{8F05D02C-A1E2-4BD8-A758-EBD30E170A0F}"/>
          </ac:spMkLst>
        </pc:spChg>
        <pc:spChg chg="add mod">
          <ac:chgData name="andrea flores" userId="5d0269ee9b06e5e9" providerId="LiveId" clId="{8AEDDBCD-A7A3-4044-AE20-288AED11F84C}" dt="2021-11-17T03:24:41.058" v="815" actId="20577"/>
          <ac:spMkLst>
            <pc:docMk/>
            <pc:sldMk cId="3249193794" sldId="257"/>
            <ac:spMk id="25" creationId="{FA9F8312-EF4F-4F2F-91C5-A723B6A87E1C}"/>
          </ac:spMkLst>
        </pc:spChg>
        <pc:spChg chg="add mod">
          <ac:chgData name="andrea flores" userId="5d0269ee9b06e5e9" providerId="LiveId" clId="{8AEDDBCD-A7A3-4044-AE20-288AED11F84C}" dt="2021-11-17T03:31:13.203" v="908" actId="20577"/>
          <ac:spMkLst>
            <pc:docMk/>
            <pc:sldMk cId="3249193794" sldId="257"/>
            <ac:spMk id="26" creationId="{08F78904-2CC3-43F9-8C01-60CC924934A9}"/>
          </ac:spMkLst>
        </pc:spChg>
        <pc:spChg chg="add del mod">
          <ac:chgData name="andrea flores" userId="5d0269ee9b06e5e9" providerId="LiveId" clId="{8AEDDBCD-A7A3-4044-AE20-288AED11F84C}" dt="2021-11-17T03:29:13.293" v="854" actId="478"/>
          <ac:spMkLst>
            <pc:docMk/>
            <pc:sldMk cId="3249193794" sldId="257"/>
            <ac:spMk id="28" creationId="{C5702C56-AC34-406C-9928-F97BC61045B3}"/>
          </ac:spMkLst>
        </pc:spChg>
        <pc:spChg chg="add mod">
          <ac:chgData name="andrea flores" userId="5d0269ee9b06e5e9" providerId="LiveId" clId="{8AEDDBCD-A7A3-4044-AE20-288AED11F84C}" dt="2021-11-17T03:33:11.944" v="996" actId="1035"/>
          <ac:spMkLst>
            <pc:docMk/>
            <pc:sldMk cId="3249193794" sldId="257"/>
            <ac:spMk id="29" creationId="{958E9E3C-AD0A-4DF7-B26A-8058C3D79EC8}"/>
          </ac:spMkLst>
        </pc:spChg>
        <pc:spChg chg="add mod">
          <ac:chgData name="andrea flores" userId="5d0269ee9b06e5e9" providerId="LiveId" clId="{8AEDDBCD-A7A3-4044-AE20-288AED11F84C}" dt="2021-11-17T03:33:50.980" v="1088" actId="1038"/>
          <ac:spMkLst>
            <pc:docMk/>
            <pc:sldMk cId="3249193794" sldId="257"/>
            <ac:spMk id="30" creationId="{1F7D0325-328F-4B10-8010-E84875E728A3}"/>
          </ac:spMkLst>
        </pc:spChg>
        <pc:spChg chg="add mod">
          <ac:chgData name="andrea flores" userId="5d0269ee9b06e5e9" providerId="LiveId" clId="{8AEDDBCD-A7A3-4044-AE20-288AED11F84C}" dt="2021-11-17T03:34:35.410" v="1155" actId="1037"/>
          <ac:spMkLst>
            <pc:docMk/>
            <pc:sldMk cId="3249193794" sldId="257"/>
            <ac:spMk id="31" creationId="{2259FAA3-1344-49A8-94EC-4E73195F0629}"/>
          </ac:spMkLst>
        </pc:spChg>
        <pc:picChg chg="add del mod modCrop">
          <ac:chgData name="andrea flores" userId="5d0269ee9b06e5e9" providerId="LiveId" clId="{8AEDDBCD-A7A3-4044-AE20-288AED11F84C}" dt="2021-11-17T02:19:56.254" v="39" actId="478"/>
          <ac:picMkLst>
            <pc:docMk/>
            <pc:sldMk cId="3249193794" sldId="257"/>
            <ac:picMk id="3" creationId="{EFE4D505-57F3-47DF-A41A-78098A294B42}"/>
          </ac:picMkLst>
        </pc:picChg>
        <pc:picChg chg="del">
          <ac:chgData name="andrea flores" userId="5d0269ee9b06e5e9" providerId="LiveId" clId="{8AEDDBCD-A7A3-4044-AE20-288AED11F84C}" dt="2021-11-17T02:12:40.063" v="25" actId="478"/>
          <ac:picMkLst>
            <pc:docMk/>
            <pc:sldMk cId="3249193794" sldId="257"/>
            <ac:picMk id="5" creationId="{A1B48277-56F3-499E-BAA8-893857027E1B}"/>
          </ac:picMkLst>
        </pc:picChg>
        <pc:cxnChg chg="add mod">
          <ac:chgData name="andrea flores" userId="5d0269ee9b06e5e9" providerId="LiveId" clId="{8AEDDBCD-A7A3-4044-AE20-288AED11F84C}" dt="2021-11-17T03:08:09.473" v="117" actId="208"/>
          <ac:cxnSpMkLst>
            <pc:docMk/>
            <pc:sldMk cId="3249193794" sldId="257"/>
            <ac:cxnSpMk id="10" creationId="{B7E1BA45-1F4A-492D-ABF1-FB53B585507D}"/>
          </ac:cxnSpMkLst>
        </pc:cxnChg>
        <pc:cxnChg chg="add mod">
          <ac:chgData name="andrea flores" userId="5d0269ee9b06e5e9" providerId="LiveId" clId="{8AEDDBCD-A7A3-4044-AE20-288AED11F84C}" dt="2021-11-17T03:08:28.845" v="120" actId="14100"/>
          <ac:cxnSpMkLst>
            <pc:docMk/>
            <pc:sldMk cId="3249193794" sldId="257"/>
            <ac:cxnSpMk id="13" creationId="{3830B363-2EFD-4FB5-ACEB-A3297FD76E88}"/>
          </ac:cxnSpMkLst>
        </pc:cxnChg>
        <pc:cxnChg chg="add mod">
          <ac:chgData name="andrea flores" userId="5d0269ee9b06e5e9" providerId="LiveId" clId="{8AEDDBCD-A7A3-4044-AE20-288AED11F84C}" dt="2021-11-17T03:08:37.637" v="123" actId="14100"/>
          <ac:cxnSpMkLst>
            <pc:docMk/>
            <pc:sldMk cId="3249193794" sldId="257"/>
            <ac:cxnSpMk id="15" creationId="{E0E620D8-7339-4B1F-BDE3-64E2C1F1A5D7}"/>
          </ac:cxnSpMkLst>
        </pc:cxnChg>
        <pc:cxnChg chg="add mod">
          <ac:chgData name="andrea flores" userId="5d0269ee9b06e5e9" providerId="LiveId" clId="{8AEDDBCD-A7A3-4044-AE20-288AED11F84C}" dt="2021-11-17T03:10:06.659" v="127" actId="14100"/>
          <ac:cxnSpMkLst>
            <pc:docMk/>
            <pc:sldMk cId="3249193794" sldId="257"/>
            <ac:cxnSpMk id="17" creationId="{829C35A8-9E18-47EC-84D4-4C83555DAF44}"/>
          </ac:cxnSpMkLst>
        </pc:cxnChg>
        <pc:cxnChg chg="add mod">
          <ac:chgData name="andrea flores" userId="5d0269ee9b06e5e9" providerId="LiveId" clId="{8AEDDBCD-A7A3-4044-AE20-288AED11F84C}" dt="2021-11-17T03:16:18.587" v="501" actId="14100"/>
          <ac:cxnSpMkLst>
            <pc:docMk/>
            <pc:sldMk cId="3249193794" sldId="257"/>
            <ac:cxnSpMk id="22" creationId="{503506D6-D18A-4605-A3F4-1D06C55AA79D}"/>
          </ac:cxnSpMkLst>
        </pc:cxnChg>
        <pc:cxnChg chg="add mod">
          <ac:chgData name="andrea flores" userId="5d0269ee9b06e5e9" providerId="LiveId" clId="{8AEDDBCD-A7A3-4044-AE20-288AED11F84C}" dt="2021-11-17T03:16:24.109" v="503" actId="1076"/>
          <ac:cxnSpMkLst>
            <pc:docMk/>
            <pc:sldMk cId="3249193794" sldId="257"/>
            <ac:cxnSpMk id="24" creationId="{96B7643C-9851-4011-B052-A13F2246158F}"/>
          </ac:cxnSpMkLst>
        </pc:cxnChg>
      </pc:sldChg>
      <pc:sldChg chg="addSp delSp modSp new mod setBg">
        <pc:chgData name="andrea flores" userId="5d0269ee9b06e5e9" providerId="LiveId" clId="{8AEDDBCD-A7A3-4044-AE20-288AED11F84C}" dt="2021-11-17T03:30:37.724" v="901" actId="12"/>
        <pc:sldMkLst>
          <pc:docMk/>
          <pc:sldMk cId="3719604724" sldId="258"/>
        </pc:sldMkLst>
        <pc:spChg chg="mod">
          <ac:chgData name="andrea flores" userId="5d0269ee9b06e5e9" providerId="LiveId" clId="{8AEDDBCD-A7A3-4044-AE20-288AED11F84C}" dt="2021-11-17T03:30:00.388" v="884" actId="14100"/>
          <ac:spMkLst>
            <pc:docMk/>
            <pc:sldMk cId="3719604724" sldId="258"/>
            <ac:spMk id="2" creationId="{84D25F2D-332C-4551-A8B6-B3C9910E8442}"/>
          </ac:spMkLst>
        </pc:spChg>
        <pc:spChg chg="del">
          <ac:chgData name="andrea flores" userId="5d0269ee9b06e5e9" providerId="LiveId" clId="{8AEDDBCD-A7A3-4044-AE20-288AED11F84C}" dt="2021-11-17T03:30:02.563" v="885" actId="478"/>
          <ac:spMkLst>
            <pc:docMk/>
            <pc:sldMk cId="3719604724" sldId="258"/>
            <ac:spMk id="3" creationId="{5C79D6F4-106E-41A9-B0C3-E749CCD0F2DF}"/>
          </ac:spMkLst>
        </pc:spChg>
        <pc:spChg chg="add mod">
          <ac:chgData name="andrea flores" userId="5d0269ee9b06e5e9" providerId="LiveId" clId="{8AEDDBCD-A7A3-4044-AE20-288AED11F84C}" dt="2021-11-17T03:30:37.724" v="901" actId="12"/>
          <ac:spMkLst>
            <pc:docMk/>
            <pc:sldMk cId="3719604724" sldId="258"/>
            <ac:spMk id="4" creationId="{EE6C8AAD-745A-4BEF-A910-C85C48A2C945}"/>
          </ac:spMkLst>
        </pc:spChg>
      </pc:sldChg>
      <pc:sldMasterChg chg="setBg modSldLayout">
        <pc:chgData name="andrea flores" userId="5d0269ee9b06e5e9" providerId="LiveId" clId="{8AEDDBCD-A7A3-4044-AE20-288AED11F84C}" dt="2021-11-17T03:28:54.894" v="850"/>
        <pc:sldMasterMkLst>
          <pc:docMk/>
          <pc:sldMasterMk cId="1544396931" sldId="2147483684"/>
        </pc:sldMasterMkLst>
        <pc:sldLayoutChg chg="setBg">
          <pc:chgData name="andrea flores" userId="5d0269ee9b06e5e9" providerId="LiveId" clId="{8AEDDBCD-A7A3-4044-AE20-288AED11F84C}" dt="2021-11-17T03:28:54.894" v="850"/>
          <pc:sldLayoutMkLst>
            <pc:docMk/>
            <pc:sldMasterMk cId="1544396931" sldId="2147483684"/>
            <pc:sldLayoutMk cId="602631108" sldId="2147483685"/>
          </pc:sldLayoutMkLst>
        </pc:sldLayoutChg>
        <pc:sldLayoutChg chg="setBg">
          <pc:chgData name="andrea flores" userId="5d0269ee9b06e5e9" providerId="LiveId" clId="{8AEDDBCD-A7A3-4044-AE20-288AED11F84C}" dt="2021-11-17T03:28:54.894" v="850"/>
          <pc:sldLayoutMkLst>
            <pc:docMk/>
            <pc:sldMasterMk cId="1544396931" sldId="2147483684"/>
            <pc:sldLayoutMk cId="517026778" sldId="2147483686"/>
          </pc:sldLayoutMkLst>
        </pc:sldLayoutChg>
        <pc:sldLayoutChg chg="setBg">
          <pc:chgData name="andrea flores" userId="5d0269ee9b06e5e9" providerId="LiveId" clId="{8AEDDBCD-A7A3-4044-AE20-288AED11F84C}" dt="2021-11-17T03:28:54.894" v="850"/>
          <pc:sldLayoutMkLst>
            <pc:docMk/>
            <pc:sldMasterMk cId="1544396931" sldId="2147483684"/>
            <pc:sldLayoutMk cId="3627963895" sldId="2147483687"/>
          </pc:sldLayoutMkLst>
        </pc:sldLayoutChg>
        <pc:sldLayoutChg chg="setBg">
          <pc:chgData name="andrea flores" userId="5d0269ee9b06e5e9" providerId="LiveId" clId="{8AEDDBCD-A7A3-4044-AE20-288AED11F84C}" dt="2021-11-17T03:28:54.894" v="850"/>
          <pc:sldLayoutMkLst>
            <pc:docMk/>
            <pc:sldMasterMk cId="1544396931" sldId="2147483684"/>
            <pc:sldLayoutMk cId="945820074" sldId="2147483688"/>
          </pc:sldLayoutMkLst>
        </pc:sldLayoutChg>
        <pc:sldLayoutChg chg="setBg">
          <pc:chgData name="andrea flores" userId="5d0269ee9b06e5e9" providerId="LiveId" clId="{8AEDDBCD-A7A3-4044-AE20-288AED11F84C}" dt="2021-11-17T03:28:54.894" v="850"/>
          <pc:sldLayoutMkLst>
            <pc:docMk/>
            <pc:sldMasterMk cId="1544396931" sldId="2147483684"/>
            <pc:sldLayoutMk cId="2209027793" sldId="2147483689"/>
          </pc:sldLayoutMkLst>
        </pc:sldLayoutChg>
        <pc:sldLayoutChg chg="setBg">
          <pc:chgData name="andrea flores" userId="5d0269ee9b06e5e9" providerId="LiveId" clId="{8AEDDBCD-A7A3-4044-AE20-288AED11F84C}" dt="2021-11-17T03:28:54.894" v="850"/>
          <pc:sldLayoutMkLst>
            <pc:docMk/>
            <pc:sldMasterMk cId="1544396931" sldId="2147483684"/>
            <pc:sldLayoutMk cId="253686415" sldId="2147483690"/>
          </pc:sldLayoutMkLst>
        </pc:sldLayoutChg>
        <pc:sldLayoutChg chg="setBg">
          <pc:chgData name="andrea flores" userId="5d0269ee9b06e5e9" providerId="LiveId" clId="{8AEDDBCD-A7A3-4044-AE20-288AED11F84C}" dt="2021-11-17T03:28:54.894" v="850"/>
          <pc:sldLayoutMkLst>
            <pc:docMk/>
            <pc:sldMasterMk cId="1544396931" sldId="2147483684"/>
            <pc:sldLayoutMk cId="3249993125" sldId="2147483691"/>
          </pc:sldLayoutMkLst>
        </pc:sldLayoutChg>
        <pc:sldLayoutChg chg="setBg">
          <pc:chgData name="andrea flores" userId="5d0269ee9b06e5e9" providerId="LiveId" clId="{8AEDDBCD-A7A3-4044-AE20-288AED11F84C}" dt="2021-11-17T03:28:54.894" v="850"/>
          <pc:sldLayoutMkLst>
            <pc:docMk/>
            <pc:sldMasterMk cId="1544396931" sldId="2147483684"/>
            <pc:sldLayoutMk cId="663414151" sldId="2147483692"/>
          </pc:sldLayoutMkLst>
        </pc:sldLayoutChg>
        <pc:sldLayoutChg chg="setBg">
          <pc:chgData name="andrea flores" userId="5d0269ee9b06e5e9" providerId="LiveId" clId="{8AEDDBCD-A7A3-4044-AE20-288AED11F84C}" dt="2021-11-17T03:28:54.894" v="850"/>
          <pc:sldLayoutMkLst>
            <pc:docMk/>
            <pc:sldMasterMk cId="1544396931" sldId="2147483684"/>
            <pc:sldLayoutMk cId="386262928" sldId="2147483693"/>
          </pc:sldLayoutMkLst>
        </pc:sldLayoutChg>
        <pc:sldLayoutChg chg="setBg">
          <pc:chgData name="andrea flores" userId="5d0269ee9b06e5e9" providerId="LiveId" clId="{8AEDDBCD-A7A3-4044-AE20-288AED11F84C}" dt="2021-11-17T03:28:54.894" v="850"/>
          <pc:sldLayoutMkLst>
            <pc:docMk/>
            <pc:sldMasterMk cId="1544396931" sldId="2147483684"/>
            <pc:sldLayoutMk cId="2118234911" sldId="2147483694"/>
          </pc:sldLayoutMkLst>
        </pc:sldLayoutChg>
        <pc:sldLayoutChg chg="setBg">
          <pc:chgData name="andrea flores" userId="5d0269ee9b06e5e9" providerId="LiveId" clId="{8AEDDBCD-A7A3-4044-AE20-288AED11F84C}" dt="2021-11-17T03:28:54.894" v="850"/>
          <pc:sldLayoutMkLst>
            <pc:docMk/>
            <pc:sldMasterMk cId="1544396931" sldId="2147483684"/>
            <pc:sldLayoutMk cId="3435848499" sldId="2147483695"/>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BDBC06E-6D97-4D72-ABFC-104114A5CF4B}" type="datetimeFigureOut">
              <a:rPr lang="es-MX" smtClean="0"/>
              <a:t>16/11/2021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BC0B391-B844-42BC-8A8B-3C2AADB681FA}" type="slidenum">
              <a:rPr lang="es-MX" smtClean="0"/>
              <a:t>‹Nº›</a:t>
            </a:fld>
            <a:endParaRPr lang="es-MX"/>
          </a:p>
        </p:txBody>
      </p:sp>
    </p:spTree>
    <p:extLst>
      <p:ext uri="{BB962C8B-B14F-4D97-AF65-F5344CB8AC3E}">
        <p14:creationId xmlns:p14="http://schemas.microsoft.com/office/powerpoint/2010/main" val="60263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BDBC06E-6D97-4D72-ABFC-104114A5CF4B}" type="datetimeFigureOut">
              <a:rPr lang="es-MX" smtClean="0"/>
              <a:t>16/11/2021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BC0B391-B844-42BC-8A8B-3C2AADB681FA}" type="slidenum">
              <a:rPr lang="es-MX" smtClean="0"/>
              <a:t>‹Nº›</a:t>
            </a:fld>
            <a:endParaRPr lang="es-MX"/>
          </a:p>
        </p:txBody>
      </p:sp>
    </p:spTree>
    <p:extLst>
      <p:ext uri="{BB962C8B-B14F-4D97-AF65-F5344CB8AC3E}">
        <p14:creationId xmlns:p14="http://schemas.microsoft.com/office/powerpoint/2010/main" val="2118234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BDBC06E-6D97-4D72-ABFC-104114A5CF4B}" type="datetimeFigureOut">
              <a:rPr lang="es-MX" smtClean="0"/>
              <a:t>16/11/2021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BC0B391-B844-42BC-8A8B-3C2AADB681FA}" type="slidenum">
              <a:rPr lang="es-MX" smtClean="0"/>
              <a:t>‹Nº›</a:t>
            </a:fld>
            <a:endParaRPr lang="es-MX"/>
          </a:p>
        </p:txBody>
      </p:sp>
    </p:spTree>
    <p:extLst>
      <p:ext uri="{BB962C8B-B14F-4D97-AF65-F5344CB8AC3E}">
        <p14:creationId xmlns:p14="http://schemas.microsoft.com/office/powerpoint/2010/main" val="343584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BDBC06E-6D97-4D72-ABFC-104114A5CF4B}" type="datetimeFigureOut">
              <a:rPr lang="es-MX" smtClean="0"/>
              <a:t>16/11/2021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BC0B391-B844-42BC-8A8B-3C2AADB681FA}" type="slidenum">
              <a:rPr lang="es-MX" smtClean="0"/>
              <a:t>‹Nº›</a:t>
            </a:fld>
            <a:endParaRPr lang="es-MX"/>
          </a:p>
        </p:txBody>
      </p:sp>
    </p:spTree>
    <p:extLst>
      <p:ext uri="{BB962C8B-B14F-4D97-AF65-F5344CB8AC3E}">
        <p14:creationId xmlns:p14="http://schemas.microsoft.com/office/powerpoint/2010/main" val="51702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BDBC06E-6D97-4D72-ABFC-104114A5CF4B}" type="datetimeFigureOut">
              <a:rPr lang="es-MX" smtClean="0"/>
              <a:t>16/11/2021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BC0B391-B844-42BC-8A8B-3C2AADB681FA}" type="slidenum">
              <a:rPr lang="es-MX" smtClean="0"/>
              <a:t>‹Nº›</a:t>
            </a:fld>
            <a:endParaRPr lang="es-MX"/>
          </a:p>
        </p:txBody>
      </p:sp>
    </p:spTree>
    <p:extLst>
      <p:ext uri="{BB962C8B-B14F-4D97-AF65-F5344CB8AC3E}">
        <p14:creationId xmlns:p14="http://schemas.microsoft.com/office/powerpoint/2010/main" val="3627963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BDBC06E-6D97-4D72-ABFC-104114A5CF4B}" type="datetimeFigureOut">
              <a:rPr lang="es-MX" smtClean="0"/>
              <a:t>16/11/2021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BC0B391-B844-42BC-8A8B-3C2AADB681FA}" type="slidenum">
              <a:rPr lang="es-MX" smtClean="0"/>
              <a:t>‹Nº›</a:t>
            </a:fld>
            <a:endParaRPr lang="es-MX"/>
          </a:p>
        </p:txBody>
      </p:sp>
    </p:spTree>
    <p:extLst>
      <p:ext uri="{BB962C8B-B14F-4D97-AF65-F5344CB8AC3E}">
        <p14:creationId xmlns:p14="http://schemas.microsoft.com/office/powerpoint/2010/main" val="945820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BDBC06E-6D97-4D72-ABFC-104114A5CF4B}" type="datetimeFigureOut">
              <a:rPr lang="es-MX" smtClean="0"/>
              <a:t>16/11/2021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BC0B391-B844-42BC-8A8B-3C2AADB681FA}" type="slidenum">
              <a:rPr lang="es-MX" smtClean="0"/>
              <a:t>‹Nº›</a:t>
            </a:fld>
            <a:endParaRPr lang="es-MX"/>
          </a:p>
        </p:txBody>
      </p:sp>
    </p:spTree>
    <p:extLst>
      <p:ext uri="{BB962C8B-B14F-4D97-AF65-F5344CB8AC3E}">
        <p14:creationId xmlns:p14="http://schemas.microsoft.com/office/powerpoint/2010/main" val="220902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BDBC06E-6D97-4D72-ABFC-104114A5CF4B}" type="datetimeFigureOut">
              <a:rPr lang="es-MX" smtClean="0"/>
              <a:t>16/11/2021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BC0B391-B844-42BC-8A8B-3C2AADB681FA}" type="slidenum">
              <a:rPr lang="es-MX" smtClean="0"/>
              <a:t>‹Nº›</a:t>
            </a:fld>
            <a:endParaRPr lang="es-MX"/>
          </a:p>
        </p:txBody>
      </p:sp>
    </p:spTree>
    <p:extLst>
      <p:ext uri="{BB962C8B-B14F-4D97-AF65-F5344CB8AC3E}">
        <p14:creationId xmlns:p14="http://schemas.microsoft.com/office/powerpoint/2010/main" val="25368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BC06E-6D97-4D72-ABFC-104114A5CF4B}" type="datetimeFigureOut">
              <a:rPr lang="es-MX" smtClean="0"/>
              <a:t>16/11/2021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BC0B391-B844-42BC-8A8B-3C2AADB681FA}" type="slidenum">
              <a:rPr lang="es-MX" smtClean="0"/>
              <a:t>‹Nº›</a:t>
            </a:fld>
            <a:endParaRPr lang="es-MX"/>
          </a:p>
        </p:txBody>
      </p:sp>
    </p:spTree>
    <p:extLst>
      <p:ext uri="{BB962C8B-B14F-4D97-AF65-F5344CB8AC3E}">
        <p14:creationId xmlns:p14="http://schemas.microsoft.com/office/powerpoint/2010/main" val="3249993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BDBC06E-6D97-4D72-ABFC-104114A5CF4B}" type="datetimeFigureOut">
              <a:rPr lang="es-MX" smtClean="0"/>
              <a:t>16/11/2021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BC0B391-B844-42BC-8A8B-3C2AADB681FA}" type="slidenum">
              <a:rPr lang="es-MX" smtClean="0"/>
              <a:t>‹Nº›</a:t>
            </a:fld>
            <a:endParaRPr lang="es-MX"/>
          </a:p>
        </p:txBody>
      </p:sp>
    </p:spTree>
    <p:extLst>
      <p:ext uri="{BB962C8B-B14F-4D97-AF65-F5344CB8AC3E}">
        <p14:creationId xmlns:p14="http://schemas.microsoft.com/office/powerpoint/2010/main" val="66341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BDBC06E-6D97-4D72-ABFC-104114A5CF4B}" type="datetimeFigureOut">
              <a:rPr lang="es-MX" smtClean="0"/>
              <a:t>16/11/2021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BC0B391-B844-42BC-8A8B-3C2AADB681FA}" type="slidenum">
              <a:rPr lang="es-MX" smtClean="0"/>
              <a:t>‹Nº›</a:t>
            </a:fld>
            <a:endParaRPr lang="es-MX"/>
          </a:p>
        </p:txBody>
      </p:sp>
    </p:spTree>
    <p:extLst>
      <p:ext uri="{BB962C8B-B14F-4D97-AF65-F5344CB8AC3E}">
        <p14:creationId xmlns:p14="http://schemas.microsoft.com/office/powerpoint/2010/main" val="386262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BDBC06E-6D97-4D72-ABFC-104114A5CF4B}" type="datetimeFigureOut">
              <a:rPr lang="es-MX" smtClean="0"/>
              <a:t>16/11/2021</a:t>
            </a:fld>
            <a:endParaRPr lang="es-MX"/>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5BC0B391-B844-42BC-8A8B-3C2AADB681FA}" type="slidenum">
              <a:rPr lang="es-MX" smtClean="0"/>
              <a:t>‹Nº›</a:t>
            </a:fld>
            <a:endParaRPr lang="es-MX"/>
          </a:p>
        </p:txBody>
      </p:sp>
    </p:spTree>
    <p:extLst>
      <p:ext uri="{BB962C8B-B14F-4D97-AF65-F5344CB8AC3E}">
        <p14:creationId xmlns:p14="http://schemas.microsoft.com/office/powerpoint/2010/main" val="15443969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bit.ly/3A0Rk2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con confianza media">
            <a:extLst>
              <a:ext uri="{FF2B5EF4-FFF2-40B4-BE49-F238E27FC236}">
                <a16:creationId xmlns:a16="http://schemas.microsoft.com/office/drawing/2014/main" id="{CF83496B-33B6-4AC5-8E77-710D6C5C3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98"/>
            <a:ext cx="6858000" cy="9111603"/>
          </a:xfrm>
          <a:prstGeom prst="rect">
            <a:avLst/>
          </a:prstGeom>
        </p:spPr>
      </p:pic>
    </p:spTree>
    <p:extLst>
      <p:ext uri="{BB962C8B-B14F-4D97-AF65-F5344CB8AC3E}">
        <p14:creationId xmlns:p14="http://schemas.microsoft.com/office/powerpoint/2010/main" val="715783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947D9A9-222C-4DAB-AB35-8C487FCF9731}"/>
              </a:ext>
            </a:extLst>
          </p:cNvPr>
          <p:cNvSpPr txBox="1"/>
          <p:nvPr/>
        </p:nvSpPr>
        <p:spPr>
          <a:xfrm>
            <a:off x="1426866" y="381839"/>
            <a:ext cx="3506875" cy="400110"/>
          </a:xfrm>
          <a:prstGeom prst="rect">
            <a:avLst/>
          </a:prstGeom>
          <a:noFill/>
        </p:spPr>
        <p:txBody>
          <a:bodyPr wrap="square" rtlCol="0">
            <a:spAutoFit/>
          </a:bodyPr>
          <a:lstStyle/>
          <a:p>
            <a:pPr algn="ctr"/>
            <a:r>
              <a:rPr lang="es-MX" sz="2000" dirty="0">
                <a:effectLst>
                  <a:outerShdw blurRad="38100" dist="38100" dir="2700000" algn="tl">
                    <a:srgbClr val="000000">
                      <a:alpha val="43137"/>
                    </a:srgbClr>
                  </a:outerShdw>
                </a:effectLst>
                <a:latin typeface="Comic Sans MS" panose="030F0702030302020204" pitchFamily="66" charset="0"/>
              </a:rPr>
              <a:t>Aprendiendo en casa</a:t>
            </a:r>
          </a:p>
        </p:txBody>
      </p:sp>
      <p:sp>
        <p:nvSpPr>
          <p:cNvPr id="6" name="CuadroTexto 5">
            <a:extLst>
              <a:ext uri="{FF2B5EF4-FFF2-40B4-BE49-F238E27FC236}">
                <a16:creationId xmlns:a16="http://schemas.microsoft.com/office/drawing/2014/main" id="{36658DC6-9C04-4CF4-8551-DF02C7685E7F}"/>
              </a:ext>
            </a:extLst>
          </p:cNvPr>
          <p:cNvSpPr txBox="1"/>
          <p:nvPr/>
        </p:nvSpPr>
        <p:spPr>
          <a:xfrm>
            <a:off x="5187880" y="502495"/>
            <a:ext cx="486508" cy="307777"/>
          </a:xfrm>
          <a:prstGeom prst="rect">
            <a:avLst/>
          </a:prstGeom>
          <a:noFill/>
        </p:spPr>
        <p:txBody>
          <a:bodyPr wrap="square" rtlCol="0">
            <a:spAutoFit/>
          </a:bodyPr>
          <a:lstStyle/>
          <a:p>
            <a:pPr algn="ctr"/>
            <a:r>
              <a:rPr lang="es-MX" sz="1400" dirty="0">
                <a:effectLst>
                  <a:outerShdw blurRad="38100" dist="38100" dir="2700000" algn="tl">
                    <a:srgbClr val="000000">
                      <a:alpha val="43137"/>
                    </a:srgbClr>
                  </a:outerShdw>
                </a:effectLst>
                <a:latin typeface="Comic Sans MS" panose="030F0702030302020204" pitchFamily="66" charset="0"/>
              </a:rPr>
              <a:t>16</a:t>
            </a:r>
          </a:p>
        </p:txBody>
      </p:sp>
      <p:sp>
        <p:nvSpPr>
          <p:cNvPr id="7" name="CuadroTexto 6">
            <a:extLst>
              <a:ext uri="{FF2B5EF4-FFF2-40B4-BE49-F238E27FC236}">
                <a16:creationId xmlns:a16="http://schemas.microsoft.com/office/drawing/2014/main" id="{D2875EF7-CCCE-45CA-93B2-C6166A78DCA1}"/>
              </a:ext>
            </a:extLst>
          </p:cNvPr>
          <p:cNvSpPr txBox="1"/>
          <p:nvPr/>
        </p:nvSpPr>
        <p:spPr>
          <a:xfrm>
            <a:off x="5635032" y="502495"/>
            <a:ext cx="604995" cy="307777"/>
          </a:xfrm>
          <a:prstGeom prst="rect">
            <a:avLst/>
          </a:prstGeom>
          <a:noFill/>
        </p:spPr>
        <p:txBody>
          <a:bodyPr wrap="square" rtlCol="0">
            <a:spAutoFit/>
          </a:bodyPr>
          <a:lstStyle/>
          <a:p>
            <a:pPr algn="ctr"/>
            <a:r>
              <a:rPr lang="es-MX" sz="1400" dirty="0">
                <a:effectLst>
                  <a:outerShdw blurRad="38100" dist="38100" dir="2700000" algn="tl">
                    <a:srgbClr val="000000">
                      <a:alpha val="43137"/>
                    </a:srgbClr>
                  </a:outerShdw>
                </a:effectLst>
                <a:latin typeface="Comic Sans MS" panose="030F0702030302020204" pitchFamily="66" charset="0"/>
              </a:rPr>
              <a:t>Nov</a:t>
            </a:r>
          </a:p>
        </p:txBody>
      </p:sp>
      <p:sp>
        <p:nvSpPr>
          <p:cNvPr id="8" name="CuadroTexto 7">
            <a:extLst>
              <a:ext uri="{FF2B5EF4-FFF2-40B4-BE49-F238E27FC236}">
                <a16:creationId xmlns:a16="http://schemas.microsoft.com/office/drawing/2014/main" id="{71D97B39-D4C7-4020-AB33-6538A9D25822}"/>
              </a:ext>
            </a:extLst>
          </p:cNvPr>
          <p:cNvSpPr txBox="1"/>
          <p:nvPr/>
        </p:nvSpPr>
        <p:spPr>
          <a:xfrm>
            <a:off x="6209883" y="502495"/>
            <a:ext cx="486508" cy="307777"/>
          </a:xfrm>
          <a:prstGeom prst="rect">
            <a:avLst/>
          </a:prstGeom>
          <a:noFill/>
        </p:spPr>
        <p:txBody>
          <a:bodyPr wrap="square" rtlCol="0">
            <a:spAutoFit/>
          </a:bodyPr>
          <a:lstStyle/>
          <a:p>
            <a:pPr algn="ctr"/>
            <a:r>
              <a:rPr lang="es-MX" sz="1400" dirty="0">
                <a:effectLst>
                  <a:outerShdw blurRad="38100" dist="38100" dir="2700000" algn="tl">
                    <a:srgbClr val="000000">
                      <a:alpha val="43137"/>
                    </a:srgbClr>
                  </a:outerShdw>
                </a:effectLst>
                <a:latin typeface="Comic Sans MS" panose="030F0702030302020204" pitchFamily="66" charset="0"/>
              </a:rPr>
              <a:t>21</a:t>
            </a:r>
          </a:p>
        </p:txBody>
      </p:sp>
      <p:cxnSp>
        <p:nvCxnSpPr>
          <p:cNvPr id="10" name="Conector recto 9">
            <a:extLst>
              <a:ext uri="{FF2B5EF4-FFF2-40B4-BE49-F238E27FC236}">
                <a16:creationId xmlns:a16="http://schemas.microsoft.com/office/drawing/2014/main" id="{B7E1BA45-1F4A-492D-ABF1-FB53B585507D}"/>
              </a:ext>
            </a:extLst>
          </p:cNvPr>
          <p:cNvCxnSpPr>
            <a:cxnSpLocks/>
          </p:cNvCxnSpPr>
          <p:nvPr/>
        </p:nvCxnSpPr>
        <p:spPr>
          <a:xfrm>
            <a:off x="5635032" y="261257"/>
            <a:ext cx="209956" cy="181002"/>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13" name="Conector recto 12">
            <a:extLst>
              <a:ext uri="{FF2B5EF4-FFF2-40B4-BE49-F238E27FC236}">
                <a16:creationId xmlns:a16="http://schemas.microsoft.com/office/drawing/2014/main" id="{3830B363-2EFD-4FB5-ACEB-A3297FD76E88}"/>
              </a:ext>
            </a:extLst>
          </p:cNvPr>
          <p:cNvCxnSpPr>
            <a:cxnSpLocks/>
          </p:cNvCxnSpPr>
          <p:nvPr/>
        </p:nvCxnSpPr>
        <p:spPr>
          <a:xfrm>
            <a:off x="6030553" y="1047163"/>
            <a:ext cx="549541" cy="166061"/>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15" name="Conector recto 14">
            <a:extLst>
              <a:ext uri="{FF2B5EF4-FFF2-40B4-BE49-F238E27FC236}">
                <a16:creationId xmlns:a16="http://schemas.microsoft.com/office/drawing/2014/main" id="{E0E620D8-7339-4B1F-BDE3-64E2C1F1A5D7}"/>
              </a:ext>
            </a:extLst>
          </p:cNvPr>
          <p:cNvCxnSpPr>
            <a:cxnSpLocks/>
          </p:cNvCxnSpPr>
          <p:nvPr/>
        </p:nvCxnSpPr>
        <p:spPr>
          <a:xfrm>
            <a:off x="4503565" y="1047163"/>
            <a:ext cx="373235" cy="166061"/>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17" name="Conector recto 16">
            <a:extLst>
              <a:ext uri="{FF2B5EF4-FFF2-40B4-BE49-F238E27FC236}">
                <a16:creationId xmlns:a16="http://schemas.microsoft.com/office/drawing/2014/main" id="{829C35A8-9E18-47EC-84D4-4C83555DAF44}"/>
              </a:ext>
            </a:extLst>
          </p:cNvPr>
          <p:cNvCxnSpPr>
            <a:cxnSpLocks/>
          </p:cNvCxnSpPr>
          <p:nvPr/>
        </p:nvCxnSpPr>
        <p:spPr>
          <a:xfrm>
            <a:off x="574035" y="1552174"/>
            <a:ext cx="167370" cy="140702"/>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sp>
        <p:nvSpPr>
          <p:cNvPr id="20" name="CuadroTexto 19">
            <a:extLst>
              <a:ext uri="{FF2B5EF4-FFF2-40B4-BE49-F238E27FC236}">
                <a16:creationId xmlns:a16="http://schemas.microsoft.com/office/drawing/2014/main" id="{5C1950D7-CFE8-4097-B474-09EB3A593B6A}"/>
              </a:ext>
            </a:extLst>
          </p:cNvPr>
          <p:cNvSpPr txBox="1"/>
          <p:nvPr/>
        </p:nvSpPr>
        <p:spPr>
          <a:xfrm>
            <a:off x="2066730" y="1927722"/>
            <a:ext cx="4411363" cy="1569660"/>
          </a:xfrm>
          <a:prstGeom prst="rect">
            <a:avLst/>
          </a:prstGeom>
          <a:noFill/>
        </p:spPr>
        <p:txBody>
          <a:bodyPr wrap="square" rtlCol="0">
            <a:spAutoFit/>
          </a:bodyPr>
          <a:lstStyle/>
          <a:p>
            <a:pPr algn="just"/>
            <a:r>
              <a:rPr lang="es-MX" sz="1600" dirty="0">
                <a:latin typeface="Comic Sans MS" panose="030F0702030302020204" pitchFamily="66" charset="0"/>
              </a:rPr>
              <a:t>Las actividades se implementaron de acuerdo a lo planeado, se enviaron videos explicando situaciones que pudieron generar dudas en los alumnos y se enviaron las tareas en tiempo y forma acorde a la planeación. Se implementaron actividades adecuadas.</a:t>
            </a:r>
          </a:p>
        </p:txBody>
      </p:sp>
      <p:cxnSp>
        <p:nvCxnSpPr>
          <p:cNvPr id="22" name="Conector recto 21">
            <a:extLst>
              <a:ext uri="{FF2B5EF4-FFF2-40B4-BE49-F238E27FC236}">
                <a16:creationId xmlns:a16="http://schemas.microsoft.com/office/drawing/2014/main" id="{503506D6-D18A-4605-A3F4-1D06C55AA79D}"/>
              </a:ext>
            </a:extLst>
          </p:cNvPr>
          <p:cNvCxnSpPr>
            <a:cxnSpLocks/>
          </p:cNvCxnSpPr>
          <p:nvPr/>
        </p:nvCxnSpPr>
        <p:spPr>
          <a:xfrm>
            <a:off x="5875745" y="4322604"/>
            <a:ext cx="334138" cy="230995"/>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24" name="Conector recto 23">
            <a:extLst>
              <a:ext uri="{FF2B5EF4-FFF2-40B4-BE49-F238E27FC236}">
                <a16:creationId xmlns:a16="http://schemas.microsoft.com/office/drawing/2014/main" id="{96B7643C-9851-4011-B052-A13F2246158F}"/>
              </a:ext>
            </a:extLst>
          </p:cNvPr>
          <p:cNvCxnSpPr>
            <a:cxnSpLocks/>
          </p:cNvCxnSpPr>
          <p:nvPr/>
        </p:nvCxnSpPr>
        <p:spPr>
          <a:xfrm>
            <a:off x="5912680" y="4753879"/>
            <a:ext cx="334138" cy="230995"/>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sp>
        <p:nvSpPr>
          <p:cNvPr id="25" name="CuadroTexto 24">
            <a:extLst>
              <a:ext uri="{FF2B5EF4-FFF2-40B4-BE49-F238E27FC236}">
                <a16:creationId xmlns:a16="http://schemas.microsoft.com/office/drawing/2014/main" id="{FA9F8312-EF4F-4F2F-91C5-A723B6A87E1C}"/>
              </a:ext>
            </a:extLst>
          </p:cNvPr>
          <p:cNvSpPr txBox="1"/>
          <p:nvPr/>
        </p:nvSpPr>
        <p:spPr>
          <a:xfrm>
            <a:off x="864973" y="5268097"/>
            <a:ext cx="5600521" cy="1323439"/>
          </a:xfrm>
          <a:prstGeom prst="rect">
            <a:avLst/>
          </a:prstGeom>
          <a:noFill/>
        </p:spPr>
        <p:txBody>
          <a:bodyPr wrap="square" rtlCol="0">
            <a:spAutoFit/>
          </a:bodyPr>
          <a:lstStyle/>
          <a:p>
            <a:pPr algn="just"/>
            <a:r>
              <a:rPr lang="es-MX" sz="1600" dirty="0">
                <a:latin typeface="Comic Sans MS" panose="030F0702030302020204" pitchFamily="66" charset="0"/>
              </a:rPr>
              <a:t>Los alumnos no se involucraron en la jornada del día, ninguno registró su asistencia, por lo cual considero que los padres de familia no tienen el interés suficiente en lo referente al preescolar. Una buena estrategia por implementar serían desafíos semanales con premios.</a:t>
            </a:r>
          </a:p>
        </p:txBody>
      </p:sp>
      <p:sp>
        <p:nvSpPr>
          <p:cNvPr id="26" name="CuadroTexto 25">
            <a:extLst>
              <a:ext uri="{FF2B5EF4-FFF2-40B4-BE49-F238E27FC236}">
                <a16:creationId xmlns:a16="http://schemas.microsoft.com/office/drawing/2014/main" id="{08F78904-2CC3-43F9-8C01-60CC924934A9}"/>
              </a:ext>
            </a:extLst>
          </p:cNvPr>
          <p:cNvSpPr txBox="1"/>
          <p:nvPr/>
        </p:nvSpPr>
        <p:spPr>
          <a:xfrm>
            <a:off x="4028545" y="7161723"/>
            <a:ext cx="2449548" cy="1600438"/>
          </a:xfrm>
          <a:prstGeom prst="rect">
            <a:avLst/>
          </a:prstGeom>
          <a:noFill/>
        </p:spPr>
        <p:txBody>
          <a:bodyPr wrap="square" rtlCol="0">
            <a:spAutoFit/>
          </a:bodyPr>
          <a:lstStyle/>
          <a:p>
            <a:pPr algn="just"/>
            <a:r>
              <a:rPr lang="es-MX" sz="1400" dirty="0">
                <a:latin typeface="Comic Sans MS" panose="030F0702030302020204" pitchFamily="66" charset="0"/>
              </a:rPr>
              <a:t>De León Sánchez, Beatriz; Silió </a:t>
            </a:r>
            <a:r>
              <a:rPr lang="es-MX" sz="1400" dirty="0" err="1">
                <a:latin typeface="Comic Sans MS" panose="030F0702030302020204" pitchFamily="66" charset="0"/>
              </a:rPr>
              <a:t>Sáiz</a:t>
            </a:r>
            <a:r>
              <a:rPr lang="es-MX" sz="1400" dirty="0">
                <a:latin typeface="Comic Sans MS" panose="030F0702030302020204" pitchFamily="66" charset="0"/>
              </a:rPr>
              <a:t>, Gonzalo (2010) mencionan que la familia es el ámbito más motivador, para que los niños y niñas aprendan y maduren de forma  adecuada.</a:t>
            </a:r>
          </a:p>
        </p:txBody>
      </p:sp>
      <p:sp>
        <p:nvSpPr>
          <p:cNvPr id="29" name="CuadroTexto 28">
            <a:extLst>
              <a:ext uri="{FF2B5EF4-FFF2-40B4-BE49-F238E27FC236}">
                <a16:creationId xmlns:a16="http://schemas.microsoft.com/office/drawing/2014/main" id="{958E9E3C-AD0A-4DF7-B26A-8058C3D79EC8}"/>
              </a:ext>
            </a:extLst>
          </p:cNvPr>
          <p:cNvSpPr txBox="1"/>
          <p:nvPr/>
        </p:nvSpPr>
        <p:spPr>
          <a:xfrm>
            <a:off x="379907" y="7048942"/>
            <a:ext cx="3648638" cy="523220"/>
          </a:xfrm>
          <a:prstGeom prst="rect">
            <a:avLst/>
          </a:prstGeom>
          <a:noFill/>
        </p:spPr>
        <p:txBody>
          <a:bodyPr wrap="square" rtlCol="0">
            <a:spAutoFit/>
          </a:bodyPr>
          <a:lstStyle/>
          <a:p>
            <a:r>
              <a:rPr lang="es-MX" sz="1400" dirty="0">
                <a:latin typeface="Comic Sans MS" panose="030F0702030302020204" pitchFamily="66" charset="0"/>
              </a:rPr>
              <a:t>Mi intervención fue buena y estuve pendiente en el horario establecido.</a:t>
            </a:r>
          </a:p>
        </p:txBody>
      </p:sp>
      <p:sp>
        <p:nvSpPr>
          <p:cNvPr id="30" name="CuadroTexto 29">
            <a:extLst>
              <a:ext uri="{FF2B5EF4-FFF2-40B4-BE49-F238E27FC236}">
                <a16:creationId xmlns:a16="http://schemas.microsoft.com/office/drawing/2014/main" id="{1F7D0325-328F-4B10-8010-E84875E728A3}"/>
              </a:ext>
            </a:extLst>
          </p:cNvPr>
          <p:cNvSpPr txBox="1"/>
          <p:nvPr/>
        </p:nvSpPr>
        <p:spPr>
          <a:xfrm>
            <a:off x="366460" y="7686885"/>
            <a:ext cx="3648638" cy="523220"/>
          </a:xfrm>
          <a:prstGeom prst="rect">
            <a:avLst/>
          </a:prstGeom>
          <a:noFill/>
        </p:spPr>
        <p:txBody>
          <a:bodyPr wrap="square" rtlCol="0">
            <a:spAutoFit/>
          </a:bodyPr>
          <a:lstStyle/>
          <a:p>
            <a:r>
              <a:rPr lang="es-MX" sz="1400" dirty="0">
                <a:latin typeface="Comic Sans MS" panose="030F0702030302020204" pitchFamily="66" charset="0"/>
              </a:rPr>
              <a:t>Explicar de manera entendible una actividad por medio de un video</a:t>
            </a:r>
          </a:p>
        </p:txBody>
      </p:sp>
      <p:sp>
        <p:nvSpPr>
          <p:cNvPr id="31" name="CuadroTexto 30">
            <a:extLst>
              <a:ext uri="{FF2B5EF4-FFF2-40B4-BE49-F238E27FC236}">
                <a16:creationId xmlns:a16="http://schemas.microsoft.com/office/drawing/2014/main" id="{2259FAA3-1344-49A8-94EC-4E73195F0629}"/>
              </a:ext>
            </a:extLst>
          </p:cNvPr>
          <p:cNvSpPr txBox="1"/>
          <p:nvPr/>
        </p:nvSpPr>
        <p:spPr>
          <a:xfrm>
            <a:off x="366460" y="8284487"/>
            <a:ext cx="3479399" cy="523220"/>
          </a:xfrm>
          <a:prstGeom prst="rect">
            <a:avLst/>
          </a:prstGeom>
          <a:noFill/>
        </p:spPr>
        <p:txBody>
          <a:bodyPr wrap="square" rtlCol="0">
            <a:spAutoFit/>
          </a:bodyPr>
          <a:lstStyle/>
          <a:p>
            <a:r>
              <a:rPr lang="es-MX" sz="1400" dirty="0">
                <a:latin typeface="Comic Sans MS" panose="030F0702030302020204" pitchFamily="66" charset="0"/>
              </a:rPr>
              <a:t>La comunicación con los padres de familia y alumnos</a:t>
            </a:r>
          </a:p>
        </p:txBody>
      </p:sp>
    </p:spTree>
    <p:extLst>
      <p:ext uri="{BB962C8B-B14F-4D97-AF65-F5344CB8AC3E}">
        <p14:creationId xmlns:p14="http://schemas.microsoft.com/office/powerpoint/2010/main" val="324919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D25F2D-332C-4551-A8B6-B3C9910E8442}"/>
              </a:ext>
            </a:extLst>
          </p:cNvPr>
          <p:cNvSpPr>
            <a:spLocks noGrp="1"/>
          </p:cNvSpPr>
          <p:nvPr>
            <p:ph type="title"/>
          </p:nvPr>
        </p:nvSpPr>
        <p:spPr>
          <a:xfrm>
            <a:off x="471488" y="486837"/>
            <a:ext cx="5915025" cy="965446"/>
          </a:xfrm>
        </p:spPr>
        <p:txBody>
          <a:bodyPr/>
          <a:lstStyle/>
          <a:p>
            <a:r>
              <a:rPr lang="es-MX" dirty="0">
                <a:latin typeface="Comic Sans MS" panose="030F0702030302020204" pitchFamily="66" charset="0"/>
              </a:rPr>
              <a:t>Referencias bibliográficas.</a:t>
            </a:r>
          </a:p>
        </p:txBody>
      </p:sp>
      <p:sp>
        <p:nvSpPr>
          <p:cNvPr id="4" name="CuadroTexto 3">
            <a:extLst>
              <a:ext uri="{FF2B5EF4-FFF2-40B4-BE49-F238E27FC236}">
                <a16:creationId xmlns:a16="http://schemas.microsoft.com/office/drawing/2014/main" id="{EE6C8AAD-745A-4BEF-A910-C85C48A2C945}"/>
              </a:ext>
            </a:extLst>
          </p:cNvPr>
          <p:cNvSpPr txBox="1"/>
          <p:nvPr/>
        </p:nvSpPr>
        <p:spPr>
          <a:xfrm>
            <a:off x="345685" y="1452283"/>
            <a:ext cx="6040828" cy="1169551"/>
          </a:xfrm>
          <a:prstGeom prst="rect">
            <a:avLst/>
          </a:prstGeom>
          <a:noFill/>
        </p:spPr>
        <p:txBody>
          <a:bodyPr wrap="square">
            <a:spAutoFit/>
          </a:bodyPr>
          <a:lstStyle/>
          <a:p>
            <a:pPr marL="285750" indent="-285750">
              <a:buFont typeface="Wingdings" panose="05000000000000000000" pitchFamily="2" charset="2"/>
              <a:buChar char="q"/>
            </a:pPr>
            <a:r>
              <a:rPr lang="es-MX" sz="1400" dirty="0">
                <a:latin typeface="Comic Sans MS" panose="030F0702030302020204" pitchFamily="66" charset="0"/>
              </a:rPr>
              <a:t>de León Sánchez, Beatriz y Silió </a:t>
            </a:r>
            <a:r>
              <a:rPr lang="es-MX" sz="1400" dirty="0" err="1">
                <a:latin typeface="Comic Sans MS" panose="030F0702030302020204" pitchFamily="66" charset="0"/>
              </a:rPr>
              <a:t>Sáiz</a:t>
            </a:r>
            <a:r>
              <a:rPr lang="es-MX" sz="1400" dirty="0">
                <a:latin typeface="Comic Sans MS" panose="030F0702030302020204" pitchFamily="66" charset="0"/>
              </a:rPr>
              <a:t>, Gonzalo (2010). LA FAMILIA. PAPEL QUE DESEMPEÑA EN LA EDUCACIÓN DE SUS HIJOS / AS Y POSIBLES CONSECUENCIAS EN LA FORMA DE INTERACCIONAR DE LOS ADOLESCENTES CON SUS IGUALES. </a:t>
            </a:r>
            <a:r>
              <a:rPr lang="es-MX" sz="1400" dirty="0">
                <a:latin typeface="Comic Sans MS" panose="030F0702030302020204" pitchFamily="66" charset="0"/>
                <a:hlinkClick r:id="rId2"/>
              </a:rPr>
              <a:t>https://bit.ly/3A0Rk2O</a:t>
            </a:r>
            <a:r>
              <a:rPr lang="es-MX" sz="1400" dirty="0">
                <a:latin typeface="Comic Sans MS" panose="030F0702030302020204" pitchFamily="66" charset="0"/>
              </a:rPr>
              <a:t>  </a:t>
            </a:r>
          </a:p>
        </p:txBody>
      </p:sp>
    </p:spTree>
    <p:extLst>
      <p:ext uri="{BB962C8B-B14F-4D97-AF65-F5344CB8AC3E}">
        <p14:creationId xmlns:p14="http://schemas.microsoft.com/office/powerpoint/2010/main" val="371960472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TotalTime>
  <Words>214</Words>
  <Application>Microsoft Office PowerPoint</Application>
  <PresentationFormat>Presentación en pantalla (4:3)</PresentationFormat>
  <Paragraphs>12</Paragraphs>
  <Slides>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vt:i4>
      </vt:variant>
    </vt:vector>
  </HeadingPairs>
  <TitlesOfParts>
    <vt:vector size="9" baseType="lpstr">
      <vt:lpstr>Arial</vt:lpstr>
      <vt:lpstr>Calibri</vt:lpstr>
      <vt:lpstr>Calibri Light</vt:lpstr>
      <vt:lpstr>Comic Sans MS</vt:lpstr>
      <vt:lpstr>Wingdings</vt:lpstr>
      <vt:lpstr>Tema de Office</vt:lpstr>
      <vt:lpstr>Presentación de PowerPoint</vt:lpstr>
      <vt:lpstr>Presentación de PowerPoint</vt:lpstr>
      <vt:lpstr>Referencias bibliográficas.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flores</dc:creator>
  <cp:lastModifiedBy>andrea</cp:lastModifiedBy>
  <cp:revision>2</cp:revision>
  <dcterms:created xsi:type="dcterms:W3CDTF">2021-11-17T01:45:15Z</dcterms:created>
  <dcterms:modified xsi:type="dcterms:W3CDTF">2021-11-17T03:36:30Z</dcterms:modified>
</cp:coreProperties>
</file>