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0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62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3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14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22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13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9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3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3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6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440B-431C-463D-873A-CAE26FF584C1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2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6594792-75F4-478E-84D9-1E546F4C8542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12700"/>
            <a:chExt cx="7777480" cy="100457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0916891-A45F-4478-A03D-FA529C94CF1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7"/>
              <a:ext cx="7777480" cy="10029191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39213733-78C0-4462-82C1-C20149C2D9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487" y="7599039"/>
              <a:ext cx="807973" cy="2146554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4638E136-2A94-48E9-9D9F-EBC83A579F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22" y="7613650"/>
              <a:ext cx="719038" cy="2117332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6A46C02-D803-40B6-AC3E-E1C0F9030B6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091" y="7306555"/>
              <a:ext cx="129669" cy="119890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0EDA6B42-D1B2-490F-B69F-31BF9886A9E6}"/>
                </a:ext>
              </a:extLst>
            </p:cNvPr>
            <p:cNvSpPr/>
            <p:nvPr/>
          </p:nvSpPr>
          <p:spPr>
            <a:xfrm>
              <a:off x="0" y="12700"/>
              <a:ext cx="7777480" cy="10045700"/>
            </a:xfrm>
            <a:custGeom>
              <a:avLst/>
              <a:gdLst/>
              <a:ahLst/>
              <a:cxnLst/>
              <a:rect l="l" t="t" r="r" b="b"/>
              <a:pathLst>
                <a:path w="7777480" h="10045700">
                  <a:moveTo>
                    <a:pt x="0" y="10045700"/>
                  </a:moveTo>
                  <a:lnTo>
                    <a:pt x="7777480" y="10045700"/>
                  </a:lnTo>
                  <a:lnTo>
                    <a:pt x="7777480" y="0"/>
                  </a:lnTo>
                  <a:lnTo>
                    <a:pt x="0" y="0"/>
                  </a:lnTo>
                  <a:lnTo>
                    <a:pt x="0" y="1004570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8406F56-6605-4C2A-BBFE-1FA92D10EFC4}"/>
                </a:ext>
              </a:extLst>
            </p:cNvPr>
            <p:cNvSpPr txBox="1"/>
            <p:nvPr/>
          </p:nvSpPr>
          <p:spPr>
            <a:xfrm>
              <a:off x="548422" y="3522031"/>
              <a:ext cx="1047125" cy="39907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Sofia Siller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6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11759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" y="7740650"/>
            <a:ext cx="3446779" cy="322580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690AA411-0B69-4089-A959-A33EED1B9B2B}"/>
              </a:ext>
            </a:extLst>
          </p:cNvPr>
          <p:cNvGrpSpPr/>
          <p:nvPr/>
        </p:nvGrpSpPr>
        <p:grpSpPr>
          <a:xfrm>
            <a:off x="-61278" y="6351"/>
            <a:ext cx="7731759" cy="10045699"/>
            <a:chOff x="22859" y="0"/>
            <a:chExt cx="7731759" cy="1004569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6" y="6104890"/>
            <a:ext cx="1461135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>
              <a:latin typeface="Arial Black"/>
              <a:cs typeface="Arial Black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C3341E24-C987-4C6A-B84F-276A77A59327}"/>
              </a:ext>
            </a:extLst>
          </p:cNvPr>
          <p:cNvGrpSpPr/>
          <p:nvPr/>
        </p:nvGrpSpPr>
        <p:grpSpPr>
          <a:xfrm>
            <a:off x="377191" y="6410959"/>
            <a:ext cx="6824979" cy="1247140"/>
            <a:chOff x="377190" y="6404609"/>
            <a:chExt cx="6824979" cy="12471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3" y="638619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50" dirty="0">
                <a:latin typeface="Calibri"/>
                <a:cs typeface="Calibri"/>
              </a:rPr>
              <a:t>Logros: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9064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spcBef>
                <a:spcPts val="100"/>
              </a:spcBef>
            </a:pPr>
            <a:r>
              <a:rPr sz="1600" b="1" spc="40" dirty="0">
                <a:latin typeface="Calibri"/>
                <a:cs typeface="Calibri"/>
              </a:rPr>
              <a:t>Dificultades</a:t>
            </a:r>
            <a:endParaRPr sz="1600">
              <a:latin typeface="Calibri"/>
              <a:cs typeface="Calibri"/>
            </a:endParaRPr>
          </a:p>
          <a:p>
            <a:pPr marL="12700">
              <a:tabLst>
                <a:tab pos="660400" algn="l"/>
                <a:tab pos="3179445" algn="l"/>
              </a:tabLst>
            </a:pPr>
            <a:r>
              <a:rPr sz="1600" b="1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9954"/>
            <a:ext cx="322453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>
              <a:latin typeface="Arial Black"/>
              <a:cs typeface="Arial Black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D9DAEEB-5787-4F73-B39D-FBCEA60B3437}"/>
              </a:ext>
            </a:extLst>
          </p:cNvPr>
          <p:cNvGrpSpPr/>
          <p:nvPr/>
        </p:nvGrpSpPr>
        <p:grpSpPr>
          <a:xfrm>
            <a:off x="457834" y="6721299"/>
            <a:ext cx="6612890" cy="804926"/>
            <a:chOff x="457834" y="6714949"/>
            <a:chExt cx="6612890" cy="804926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66050"/>
            <a:ext cx="152527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6825" y="8081899"/>
            <a:ext cx="3312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882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76568" y="2072894"/>
          <a:ext cx="3356609" cy="399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relación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planeado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10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20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tiempo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forma.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12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llevó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cabo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planeado.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3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adecuado.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organización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grupo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fue: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Grupal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25" dirty="0">
                          <a:latin typeface="Calibri"/>
                          <a:cs typeface="Calibri"/>
                        </a:rPr>
                        <a:t>Equipos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35" dirty="0">
                          <a:latin typeface="Calibri"/>
                          <a:cs typeface="Calibri"/>
                        </a:rPr>
                        <a:t>Manifestaciones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niños: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nv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crar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n?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  </a:t>
                      </a:r>
                      <a:r>
                        <a:rPr sz="1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lg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Poca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motivación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200" b="1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120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descontrol </a:t>
                      </a:r>
                      <a:r>
                        <a:rPr sz="1200" b="1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105" dirty="0">
                          <a:latin typeface="Calibri"/>
                          <a:cs typeface="Calibri"/>
                        </a:rPr>
                        <a:t>¿Se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interesaron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actividades?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20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Algunos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 </a:t>
                      </a:r>
                      <a:r>
                        <a:rPr sz="12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otro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12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actitud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ante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actividades.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cipa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ía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participativos: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827779" y="2076577"/>
          <a:ext cx="3322318" cy="399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55" dirty="0">
                          <a:latin typeface="Calibri"/>
                          <a:cs typeface="Calibri"/>
                        </a:rPr>
                        <a:t>Educadora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10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85" dirty="0">
                          <a:latin typeface="Calibri"/>
                          <a:cs typeface="Calibri"/>
                        </a:rPr>
                        <a:t>¿Mi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intervención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adecuada?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5" dirty="0">
                          <a:latin typeface="Calibri"/>
                          <a:cs typeface="Calibri"/>
                        </a:rPr>
                        <a:t>¿Favorecí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logro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aprendizajes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esperados?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20" dirty="0">
                          <a:latin typeface="Calibri"/>
                          <a:cs typeface="Calibri"/>
                        </a:rPr>
                        <a:t>¿La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relacionarme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adecuada?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5" dirty="0">
                          <a:latin typeface="Calibri"/>
                          <a:cs typeface="Calibri"/>
                        </a:rPr>
                        <a:t>¿Favorecí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convivencia?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45" dirty="0">
                          <a:latin typeface="Calibri"/>
                          <a:cs typeface="Calibri"/>
                        </a:rPr>
                        <a:t>¿Las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consignas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fueron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claras?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2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requirieron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apoyo:</a:t>
                      </a:r>
                      <a:r>
                        <a:rPr sz="12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1120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40" dirty="0">
                          <a:latin typeface="Calibri"/>
                          <a:cs typeface="Calibri"/>
                        </a:rPr>
                        <a:t>Breve</a:t>
                      </a:r>
                      <a:r>
                        <a:rPr sz="11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descripción</a:t>
                      </a:r>
                      <a:r>
                        <a:rPr sz="11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1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realizadas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latin typeface="Calibri"/>
                          <a:cs typeface="Calibri"/>
                        </a:rPr>
                        <a:t>durante</a:t>
                      </a:r>
                      <a:r>
                        <a:rPr sz="11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jornada.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4210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44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1" y="118529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0" dirty="0">
                <a:solidFill>
                  <a:srgbClr val="FF66AC"/>
                </a:solidFill>
                <a:latin typeface="Calibri"/>
                <a:cs typeface="Calibri"/>
              </a:rPr>
              <a:t>Aprendizajes</a:t>
            </a:r>
            <a:r>
              <a:rPr b="1" spc="45" dirty="0">
                <a:solidFill>
                  <a:srgbClr val="FF66AC"/>
                </a:solidFill>
                <a:latin typeface="Calibri"/>
                <a:cs typeface="Calibri"/>
              </a:rPr>
              <a:t> </a:t>
            </a:r>
            <a:r>
              <a:rPr b="1" spc="95" dirty="0">
                <a:solidFill>
                  <a:srgbClr val="FF66AC"/>
                </a:solidFill>
                <a:latin typeface="Calibri"/>
                <a:cs typeface="Calibri"/>
              </a:rPr>
              <a:t>esperados: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91423"/>
            <a:ext cx="3322320" cy="1479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20" dirty="0">
                <a:latin typeface="Calibri"/>
                <a:cs typeface="Calibri"/>
              </a:rPr>
              <a:t>¿Cómo </a:t>
            </a:r>
            <a:r>
              <a:rPr sz="1200" b="1" spc="-25" dirty="0">
                <a:latin typeface="Calibri"/>
                <a:cs typeface="Calibri"/>
              </a:rPr>
              <a:t>lo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hice? </a:t>
            </a:r>
            <a:r>
              <a:rPr sz="1200" b="1" spc="-30" dirty="0">
                <a:latin typeface="Calibri"/>
                <a:cs typeface="Calibri"/>
              </a:rPr>
              <a:t>¿Me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faltó </a:t>
            </a:r>
            <a:r>
              <a:rPr sz="1200" b="1" spc="85" dirty="0">
                <a:latin typeface="Calibri"/>
                <a:cs typeface="Calibri"/>
              </a:rPr>
              <a:t>hacer </a:t>
            </a:r>
            <a:r>
              <a:rPr sz="1200" b="1" spc="25" dirty="0">
                <a:latin typeface="Calibri"/>
                <a:cs typeface="Calibri"/>
              </a:rPr>
              <a:t>algo </a:t>
            </a:r>
            <a:r>
              <a:rPr sz="1200" b="1" spc="55" dirty="0">
                <a:latin typeface="Calibri"/>
                <a:cs typeface="Calibri"/>
              </a:rPr>
              <a:t>que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debo</a:t>
            </a:r>
            <a:r>
              <a:rPr sz="1200" b="1" spc="20" dirty="0">
                <a:latin typeface="Calibri"/>
                <a:cs typeface="Calibri"/>
              </a:rPr>
              <a:t> olvidar</a:t>
            </a:r>
            <a:r>
              <a:rPr sz="1200" spc="20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90"/>
              </a:lnSpc>
              <a:tabLst>
                <a:tab pos="3308985" algn="l"/>
              </a:tabLst>
            </a:pPr>
            <a:r>
              <a:rPr lang="es-MX"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lang="es-MX" sz="1200" dirty="0">
              <a:latin typeface="Times New Roman"/>
              <a:cs typeface="Times New Roman"/>
            </a:endParaRPr>
          </a:p>
          <a:p>
            <a:pPr marL="12700">
              <a:tabLst>
                <a:tab pos="3308985" algn="l"/>
              </a:tabLst>
            </a:pPr>
            <a:r>
              <a:rPr lang="es-MX"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lang="es-MX" sz="1200" dirty="0">
              <a:latin typeface="Times New Roman"/>
              <a:cs typeface="Times New Roman"/>
            </a:endParaRPr>
          </a:p>
          <a:p>
            <a:pPr marL="12700">
              <a:spcBef>
                <a:spcPts val="75"/>
              </a:spcBef>
            </a:pPr>
            <a:r>
              <a:rPr sz="1200" b="1" spc="-10" dirty="0">
                <a:latin typeface="Calibri"/>
                <a:cs typeface="Calibri"/>
              </a:rPr>
              <a:t>¿De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qué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otra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manera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podría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intervenir? </a:t>
            </a:r>
            <a:r>
              <a:rPr sz="1200" b="1" spc="25" dirty="0">
                <a:latin typeface="Calibri"/>
                <a:cs typeface="Calibri"/>
              </a:rPr>
              <a:t>¿Qué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</a:pPr>
            <a:r>
              <a:rPr sz="1200" b="1" spc="45" dirty="0">
                <a:latin typeface="Calibri"/>
                <a:cs typeface="Calibri"/>
              </a:rPr>
              <a:t>necesito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modificar?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Imprevistos.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F0AF17E-7EFD-4CC9-95F5-536FBEDEDE93}"/>
              </a:ext>
            </a:extLst>
          </p:cNvPr>
          <p:cNvSpPr/>
          <p:nvPr/>
        </p:nvSpPr>
        <p:spPr>
          <a:xfrm>
            <a:off x="2771113" y="1476603"/>
            <a:ext cx="225558" cy="29062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F790EA-10DE-4207-BCE2-FEFFA831428D}"/>
              </a:ext>
            </a:extLst>
          </p:cNvPr>
          <p:cNvSpPr txBox="1"/>
          <p:nvPr/>
        </p:nvSpPr>
        <p:spPr>
          <a:xfrm>
            <a:off x="4979414" y="462764"/>
            <a:ext cx="5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3D3AAA3-9112-4F27-A69D-85B8E2F30F1D}"/>
              </a:ext>
            </a:extLst>
          </p:cNvPr>
          <p:cNvSpPr txBox="1"/>
          <p:nvPr/>
        </p:nvSpPr>
        <p:spPr>
          <a:xfrm>
            <a:off x="6440539" y="478964"/>
            <a:ext cx="74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2021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61171EF-36D4-4A54-849A-1E0414175C3A}"/>
              </a:ext>
            </a:extLst>
          </p:cNvPr>
          <p:cNvSpPr txBox="1"/>
          <p:nvPr/>
        </p:nvSpPr>
        <p:spPr>
          <a:xfrm>
            <a:off x="5429557" y="442896"/>
            <a:ext cx="106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noviembre</a:t>
            </a:r>
            <a:r>
              <a:rPr lang="es-MX" dirty="0"/>
              <a:t> </a:t>
            </a:r>
          </a:p>
        </p:txBody>
      </p:sp>
      <p:sp>
        <p:nvSpPr>
          <p:cNvPr id="33" name="Rombo 32">
            <a:extLst>
              <a:ext uri="{FF2B5EF4-FFF2-40B4-BE49-F238E27FC236}">
                <a16:creationId xmlns:a16="http://schemas.microsoft.com/office/drawing/2014/main" id="{BBFF62F4-E74C-4677-BFE3-D16917FB5CD6}"/>
              </a:ext>
            </a:extLst>
          </p:cNvPr>
          <p:cNvSpPr/>
          <p:nvPr/>
        </p:nvSpPr>
        <p:spPr>
          <a:xfrm>
            <a:off x="2829637" y="246494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ombo 33">
            <a:extLst>
              <a:ext uri="{FF2B5EF4-FFF2-40B4-BE49-F238E27FC236}">
                <a16:creationId xmlns:a16="http://schemas.microsoft.com/office/drawing/2014/main" id="{7D694534-78A8-4C44-B39E-C11DB6E278B5}"/>
              </a:ext>
            </a:extLst>
          </p:cNvPr>
          <p:cNvSpPr/>
          <p:nvPr/>
        </p:nvSpPr>
        <p:spPr>
          <a:xfrm>
            <a:off x="2855733" y="2846296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ombo 34">
            <a:extLst>
              <a:ext uri="{FF2B5EF4-FFF2-40B4-BE49-F238E27FC236}">
                <a16:creationId xmlns:a16="http://schemas.microsoft.com/office/drawing/2014/main" id="{2AAF4B80-6424-4C12-BDAC-4A4696249BE4}"/>
              </a:ext>
            </a:extLst>
          </p:cNvPr>
          <p:cNvSpPr/>
          <p:nvPr/>
        </p:nvSpPr>
        <p:spPr>
          <a:xfrm>
            <a:off x="2859290" y="3212762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ombo 36">
            <a:extLst>
              <a:ext uri="{FF2B5EF4-FFF2-40B4-BE49-F238E27FC236}">
                <a16:creationId xmlns:a16="http://schemas.microsoft.com/office/drawing/2014/main" id="{E58D6538-92F1-4FB9-8FB8-CF31223C299F}"/>
              </a:ext>
            </a:extLst>
          </p:cNvPr>
          <p:cNvSpPr/>
          <p:nvPr/>
        </p:nvSpPr>
        <p:spPr>
          <a:xfrm>
            <a:off x="3402704" y="3804227"/>
            <a:ext cx="184513" cy="18639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ombo 38">
            <a:extLst>
              <a:ext uri="{FF2B5EF4-FFF2-40B4-BE49-F238E27FC236}">
                <a16:creationId xmlns:a16="http://schemas.microsoft.com/office/drawing/2014/main" id="{33D4F30D-3A6E-4005-A92B-650F5C0E6717}"/>
              </a:ext>
            </a:extLst>
          </p:cNvPr>
          <p:cNvSpPr/>
          <p:nvPr/>
        </p:nvSpPr>
        <p:spPr>
          <a:xfrm>
            <a:off x="6367579" y="246494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ombo 39">
            <a:extLst>
              <a:ext uri="{FF2B5EF4-FFF2-40B4-BE49-F238E27FC236}">
                <a16:creationId xmlns:a16="http://schemas.microsoft.com/office/drawing/2014/main" id="{F4210BFB-6623-4198-8BA6-2447571021EA}"/>
              </a:ext>
            </a:extLst>
          </p:cNvPr>
          <p:cNvSpPr/>
          <p:nvPr/>
        </p:nvSpPr>
        <p:spPr>
          <a:xfrm>
            <a:off x="6346928" y="2917555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ombo 40">
            <a:extLst>
              <a:ext uri="{FF2B5EF4-FFF2-40B4-BE49-F238E27FC236}">
                <a16:creationId xmlns:a16="http://schemas.microsoft.com/office/drawing/2014/main" id="{AEF4587F-DF90-439F-B69B-77B2C3CC1070}"/>
              </a:ext>
            </a:extLst>
          </p:cNvPr>
          <p:cNvSpPr/>
          <p:nvPr/>
        </p:nvSpPr>
        <p:spPr>
          <a:xfrm>
            <a:off x="6375583" y="3370167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ombo 41">
            <a:extLst>
              <a:ext uri="{FF2B5EF4-FFF2-40B4-BE49-F238E27FC236}">
                <a16:creationId xmlns:a16="http://schemas.microsoft.com/office/drawing/2014/main" id="{E15A0976-DF72-41C1-B79E-50DA0903EDFD}"/>
              </a:ext>
            </a:extLst>
          </p:cNvPr>
          <p:cNvSpPr/>
          <p:nvPr/>
        </p:nvSpPr>
        <p:spPr>
          <a:xfrm>
            <a:off x="6360730" y="4021590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ombo 42">
            <a:extLst>
              <a:ext uri="{FF2B5EF4-FFF2-40B4-BE49-F238E27FC236}">
                <a16:creationId xmlns:a16="http://schemas.microsoft.com/office/drawing/2014/main" id="{3A9AF62F-20C0-4858-9D3E-4C15B710313C}"/>
              </a:ext>
            </a:extLst>
          </p:cNvPr>
          <p:cNvSpPr/>
          <p:nvPr/>
        </p:nvSpPr>
        <p:spPr>
          <a:xfrm>
            <a:off x="6828155" y="374139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2B33069-CC43-4B1B-8DA5-F3DC2C2CBADD}"/>
              </a:ext>
            </a:extLst>
          </p:cNvPr>
          <p:cNvSpPr txBox="1"/>
          <p:nvPr/>
        </p:nvSpPr>
        <p:spPr>
          <a:xfrm>
            <a:off x="3879852" y="5005375"/>
            <a:ext cx="3322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día de hoy realizamos la actividad “cuento motor. Los microbios” Para ver que medidas de seguridad de higiene saben para cuidarnos, así como también los movimientos que realizan </a:t>
            </a:r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3730A144-102C-45B0-AC68-87F5A96D3196}"/>
              </a:ext>
            </a:extLst>
          </p:cNvPr>
          <p:cNvSpPr/>
          <p:nvPr/>
        </p:nvSpPr>
        <p:spPr>
          <a:xfrm>
            <a:off x="2054872" y="4422139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ombo 46">
            <a:extLst>
              <a:ext uri="{FF2B5EF4-FFF2-40B4-BE49-F238E27FC236}">
                <a16:creationId xmlns:a16="http://schemas.microsoft.com/office/drawing/2014/main" id="{DA8ACCD5-E5A5-49D8-AC8B-D4E1B089A539}"/>
              </a:ext>
            </a:extLst>
          </p:cNvPr>
          <p:cNvSpPr/>
          <p:nvPr/>
        </p:nvSpPr>
        <p:spPr>
          <a:xfrm>
            <a:off x="921496" y="5021032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ombo 47">
            <a:extLst>
              <a:ext uri="{FF2B5EF4-FFF2-40B4-BE49-F238E27FC236}">
                <a16:creationId xmlns:a16="http://schemas.microsoft.com/office/drawing/2014/main" id="{74E4B26B-4373-48F5-9874-7079C90B22B1}"/>
              </a:ext>
            </a:extLst>
          </p:cNvPr>
          <p:cNvSpPr/>
          <p:nvPr/>
        </p:nvSpPr>
        <p:spPr>
          <a:xfrm>
            <a:off x="1371601" y="5525253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309EBB1-2D41-44AE-AA54-74C2E8E2F8AF}"/>
              </a:ext>
            </a:extLst>
          </p:cNvPr>
          <p:cNvSpPr txBox="1"/>
          <p:nvPr/>
        </p:nvSpPr>
        <p:spPr>
          <a:xfrm>
            <a:off x="3761447" y="8192931"/>
            <a:ext cx="3602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Considero que los papas ya participan más en la entrega de evidencias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0192067-E4A5-4763-9394-9E2C37332D80}"/>
              </a:ext>
            </a:extLst>
          </p:cNvPr>
          <p:cNvSpPr txBox="1"/>
          <p:nvPr/>
        </p:nvSpPr>
        <p:spPr>
          <a:xfrm>
            <a:off x="1296669" y="8224241"/>
            <a:ext cx="273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Considero que no olvide nada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1E4C90D-ED6D-4B65-8F1B-93DBB753B5EA}"/>
              </a:ext>
            </a:extLst>
          </p:cNvPr>
          <p:cNvSpPr txBox="1"/>
          <p:nvPr/>
        </p:nvSpPr>
        <p:spPr>
          <a:xfrm>
            <a:off x="376568" y="9142294"/>
            <a:ext cx="3632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Modificar mi voz, las reglas de la clase </a:t>
            </a:r>
            <a:endParaRPr lang="es-MX" sz="1400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7A296D8-24AC-4E6F-ACB3-49D4F2A196CC}"/>
              </a:ext>
            </a:extLst>
          </p:cNvPr>
          <p:cNvSpPr/>
          <p:nvPr/>
        </p:nvSpPr>
        <p:spPr>
          <a:xfrm>
            <a:off x="5315744" y="849056"/>
            <a:ext cx="38195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B015684B-F7FC-4D02-8831-EE7D0230027C}"/>
              </a:ext>
            </a:extLst>
          </p:cNvPr>
          <p:cNvSpPr/>
          <p:nvPr/>
        </p:nvSpPr>
        <p:spPr>
          <a:xfrm>
            <a:off x="6153789" y="1478165"/>
            <a:ext cx="193139" cy="234671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Rombo 52">
            <a:extLst>
              <a:ext uri="{FF2B5EF4-FFF2-40B4-BE49-F238E27FC236}">
                <a16:creationId xmlns:a16="http://schemas.microsoft.com/office/drawing/2014/main" id="{192FD0CF-B2AE-45BC-BB11-1BF86254F429}"/>
              </a:ext>
            </a:extLst>
          </p:cNvPr>
          <p:cNvSpPr/>
          <p:nvPr/>
        </p:nvSpPr>
        <p:spPr>
          <a:xfrm>
            <a:off x="984169" y="3760972"/>
            <a:ext cx="184513" cy="18639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858A2F8-F3D0-434C-B234-3B3A0A6A8CD9}"/>
              </a:ext>
            </a:extLst>
          </p:cNvPr>
          <p:cNvSpPr txBox="1"/>
          <p:nvPr/>
        </p:nvSpPr>
        <p:spPr>
          <a:xfrm>
            <a:off x="407354" y="6661586"/>
            <a:ext cx="3290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Todos los niños que se conectaron participaron muy bien y les gusto mucho la actividad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CDED81-977D-432F-93D4-82222399710A}"/>
              </a:ext>
            </a:extLst>
          </p:cNvPr>
          <p:cNvSpPr txBox="1"/>
          <p:nvPr/>
        </p:nvSpPr>
        <p:spPr>
          <a:xfrm>
            <a:off x="897730" y="230126"/>
            <a:ext cx="59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 Black" panose="020B0A04020102020204" pitchFamily="34" charset="0"/>
              </a:rPr>
              <a:t>Martes 16 de noviembre del 2021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DC40B6-402E-4AC3-950B-C1687199349B}"/>
              </a:ext>
            </a:extLst>
          </p:cNvPr>
          <p:cNvSpPr txBox="1"/>
          <p:nvPr/>
        </p:nvSpPr>
        <p:spPr>
          <a:xfrm>
            <a:off x="247649" y="756268"/>
            <a:ext cx="72771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día de hoy comenzamos con el pase de lista utilizando el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con el nombre de cada alumno. Al terminar el pase de lista les envié el link para conectarnos a la clase en línea.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Hoy se trabajo con el campo de formación académica: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Exploración y comprensión del mundo natural y social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 el aprendizaje esperado “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Conoce medidas para evitar enfermedades </a:t>
            </a:r>
            <a:r>
              <a:rPr lang="es-ES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y el área de desarrollo personal y social: Educación física con la estrategia del cuento motor. </a:t>
            </a:r>
          </a:p>
          <a:p>
            <a:endParaRPr lang="es-ES" sz="2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actividad se llamo: “cuento motor los microbios” en donde iban a ir escuchando con atención el cuento y al mismo tiempo realizando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acciones que venían dentro del cuento. </a:t>
            </a:r>
          </a:p>
          <a:p>
            <a:pPr rtl="0" fontAlgn="base"/>
            <a:r>
              <a:rPr lang="es-MX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cuento motor es un cuento representado o un cuento jugado, en el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desarrolla el físico, lo mental a través del juego. </a:t>
            </a:r>
          </a:p>
          <a:p>
            <a:pPr rtl="0" fontAlgn="base"/>
            <a:r>
              <a:rPr lang="es-MX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juego es el más valioso instrumento educativo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Cagigal (1996): Acción libre, espontánea, desinteresada e intrascendente que se efectúa en una limitación temporal y espacial de la vida habitual, conforme a determinadas reglas, establecidas o improvisadas y cuyo elemento informativo es la tensión. 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FF8C5A-8114-4D72-958D-A0569457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66" y="6545389"/>
            <a:ext cx="5905502" cy="31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37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536</Words>
  <Application>Microsoft Office PowerPoint</Application>
  <PresentationFormat>Personalizado</PresentationFormat>
  <Paragraphs>70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Kristen ITC</vt:lpstr>
      <vt:lpstr>Microsoft Sans Serif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SOFIA MALI SILLER VALDES</cp:lastModifiedBy>
  <cp:revision>6</cp:revision>
  <dcterms:created xsi:type="dcterms:W3CDTF">2021-09-06T22:07:20Z</dcterms:created>
  <dcterms:modified xsi:type="dcterms:W3CDTF">2021-11-17T05:04:55Z</dcterms:modified>
</cp:coreProperties>
</file>