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875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5704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19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556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018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5963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632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130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996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0334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75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EC-3D34-46F3-82D0-741771403C3C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239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9DFEC-3D34-46F3-82D0-741771403C3C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FE8A5-8FBA-4808-B276-BE1144C1D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83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651" y="391886"/>
            <a:ext cx="8800909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>
              <a:lnSpc>
                <a:spcPct val="150000"/>
              </a:lnSpc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 Preescolar </a:t>
            </a:r>
          </a:p>
          <a:p>
            <a:pPr algn="ctr">
              <a:lnSpc>
                <a:spcPct val="150000"/>
              </a:lnSpc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Primer semestre </a:t>
            </a:r>
          </a:p>
          <a:p>
            <a:pPr algn="ctr">
              <a:lnSpc>
                <a:spcPct val="150000"/>
              </a:lnSpc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Sección A</a:t>
            </a:r>
          </a:p>
          <a:p>
            <a:pPr algn="ctr">
              <a:lnSpc>
                <a:spcPct val="150000"/>
              </a:lnSpc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Curso: Estrategias de música y canto en educación preescolar.</a:t>
            </a:r>
          </a:p>
          <a:p>
            <a:pPr algn="ctr">
              <a:lnSpc>
                <a:spcPct val="150000"/>
              </a:lnSpc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Martin Delgado Fuentes </a:t>
            </a:r>
          </a:p>
          <a:p>
            <a:pPr algn="ctr">
              <a:lnSpc>
                <a:spcPct val="150000"/>
              </a:lnSpc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Integrantes:</a:t>
            </a:r>
          </a:p>
          <a:p>
            <a:pPr algn="ctr">
              <a:lnSpc>
                <a:spcPct val="150000"/>
              </a:lnSpc>
              <a:buClr>
                <a:srgbClr val="FF66FF"/>
              </a:buClr>
              <a:buSzPct val="150000"/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Noemi Monserrath Rodríguez Cavazos.#21</a:t>
            </a:r>
          </a:p>
          <a:p>
            <a:pPr algn="ctr">
              <a:lnSpc>
                <a:spcPct val="150000"/>
              </a:lnSpc>
              <a:buClr>
                <a:srgbClr val="FF66FF"/>
              </a:buClr>
              <a:buSzPct val="150000"/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Ximena Guadalupe Rocha Vicuña. #20</a:t>
            </a:r>
          </a:p>
          <a:p>
            <a:pPr algn="ctr">
              <a:lnSpc>
                <a:spcPct val="150000"/>
              </a:lnSpc>
              <a:buClr>
                <a:srgbClr val="FF66FF"/>
              </a:buClr>
              <a:buSzPct val="150000"/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 Paula Saucedo Muñiz. #24</a:t>
            </a:r>
          </a:p>
          <a:p>
            <a:pPr algn="ctr">
              <a:lnSpc>
                <a:spcPct val="150000"/>
              </a:lnSpc>
              <a:buClr>
                <a:srgbClr val="FF66FF"/>
              </a:buClr>
              <a:buSzPct val="150000"/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Seamy Citlalli Rodríguez San Miguel. #22</a:t>
            </a:r>
          </a:p>
          <a:p>
            <a:pPr algn="ctr">
              <a:lnSpc>
                <a:spcPct val="150000"/>
              </a:lnSpc>
              <a:buClr>
                <a:srgbClr val="FF66FF"/>
              </a:buClr>
              <a:buSzPct val="150000"/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Dulce Monserrat Palomo Uribe.#18</a:t>
            </a:r>
          </a:p>
          <a:p>
            <a:pPr algn="ctr">
              <a:lnSpc>
                <a:spcPct val="150000"/>
              </a:lnSpc>
              <a:buClr>
                <a:srgbClr val="FF66FF"/>
              </a:buClr>
              <a:buSzPct val="150000"/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Johana Vanessa Salas Castillo.#23</a:t>
            </a:r>
          </a:p>
          <a:p>
            <a:pPr algn="ctr">
              <a:lnSpc>
                <a:spcPct val="150000"/>
              </a:lnSpc>
              <a:buClr>
                <a:srgbClr val="FF66FF"/>
              </a:buClr>
              <a:buSzPct val="150000"/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Nancy Lizeth Ramírez González #19   </a:t>
            </a:r>
          </a:p>
          <a:p>
            <a:pPr algn="ctr">
              <a:lnSpc>
                <a:spcPct val="150000"/>
              </a:lnSpc>
              <a:buClr>
                <a:srgbClr val="FF66FF"/>
              </a:buClr>
              <a:buSzPct val="150000"/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Andrea Mayalen Muñiz Limón #17</a:t>
            </a:r>
          </a:p>
          <a:p>
            <a:pPr algn="ctr">
              <a:lnSpc>
                <a:spcPct val="150000"/>
              </a:lnSpc>
            </a:pPr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Saltillo Coahuila de Zaragoza.                                                                                                                Septiembre, 2021                                 </a:t>
            </a:r>
          </a:p>
          <a:p>
            <a:pPr algn="ctr">
              <a:lnSpc>
                <a:spcPct val="150000"/>
              </a:lnSpc>
            </a:pP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 descr="Escuela Normal de Educación Preescolar – Desarrollo de competencias  linguistic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18" y="1079455"/>
            <a:ext cx="1857375" cy="1381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595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60989" y="0"/>
            <a:ext cx="5583011" cy="414872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235131" y="130629"/>
            <a:ext cx="444865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ellion" panose="02000503000000020004" pitchFamily="2" charset="0"/>
              </a:rPr>
              <a:t>Ruidos molestos en </a:t>
            </a:r>
          </a:p>
          <a:p>
            <a:pPr algn="ctr"/>
            <a:r>
              <a:rPr lang="es-E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ellion" panose="02000503000000020004" pitchFamily="2" charset="0"/>
              </a:rPr>
              <a:t>nuestro entorno </a:t>
            </a:r>
            <a:endParaRPr lang="es-ES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hellion" panose="02000503000000020004" pitchFamily="2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296091" y="139337"/>
            <a:ext cx="444865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>
                <a:ln w="0"/>
                <a:solidFill>
                  <a:srgbClr val="FF66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ellion" panose="02000503000000020004" pitchFamily="2" charset="0"/>
              </a:rPr>
              <a:t>Ruidos molestos en </a:t>
            </a:r>
          </a:p>
          <a:p>
            <a:pPr algn="ctr"/>
            <a:r>
              <a:rPr lang="es-ES" sz="4800" b="1" dirty="0">
                <a:ln w="0"/>
                <a:solidFill>
                  <a:srgbClr val="FF66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ellion" panose="02000503000000020004" pitchFamily="2" charset="0"/>
              </a:rPr>
              <a:t>nuestro entorno </a:t>
            </a:r>
            <a:endParaRPr lang="es-ES" sz="4800" b="1" cap="none" spc="0" dirty="0">
              <a:ln w="0"/>
              <a:solidFill>
                <a:srgbClr val="FF66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hellion" panose="02000503000000020004" pitchFamily="2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-78375" y="1958590"/>
            <a:ext cx="2495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>
                <a:latin typeface="Almond Nougat" panose="02000600000000000000" pitchFamily="2" charset="0"/>
              </a:rPr>
              <a:t>El distribuidor vial.</a:t>
            </a: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09280"/>
            <a:ext cx="5583011" cy="4148720"/>
          </a:xfrm>
          <a:prstGeom prst="rect">
            <a:avLst/>
          </a:prstGeom>
        </p:spPr>
      </p:pic>
      <p:pic>
        <p:nvPicPr>
          <p:cNvPr id="1026" name="Picture 2" descr="El tráfico y los vecinos, los ruidos más molestos - RTVE.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253" y="1946477"/>
            <a:ext cx="1881050" cy="1462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14"/>
          <p:cNvSpPr txBox="1"/>
          <p:nvPr/>
        </p:nvSpPr>
        <p:spPr>
          <a:xfrm>
            <a:off x="4567647" y="2059577"/>
            <a:ext cx="2495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>
                <a:latin typeface="Almond Nougat" panose="02000600000000000000" pitchFamily="2" charset="0"/>
              </a:rPr>
              <a:t>Las fiestas de los vecinos.</a:t>
            </a:r>
          </a:p>
        </p:txBody>
      </p:sp>
      <p:pic>
        <p:nvPicPr>
          <p:cNvPr id="1028" name="Picture 4" descr="Ilustración Divertida De Dibujos Animados De Grupo De Personas De Fiesta  Ilustraciones Vectoriales, Clip Art Vectorizado Libre De Derechos. Image  79338832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 r="2509"/>
          <a:stretch/>
        </p:blipFill>
        <p:spPr bwMode="auto">
          <a:xfrm>
            <a:off x="6622549" y="1920240"/>
            <a:ext cx="2176719" cy="1593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ector conjunto de personas gritando | Vector Premiu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010" y="3818798"/>
            <a:ext cx="1977299" cy="197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uadroTexto 18"/>
          <p:cNvSpPr txBox="1"/>
          <p:nvPr/>
        </p:nvSpPr>
        <p:spPr>
          <a:xfrm>
            <a:off x="4680859" y="3884023"/>
            <a:ext cx="2495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>
                <a:latin typeface="Almond Nougat" panose="02000600000000000000" pitchFamily="2" charset="0"/>
              </a:rPr>
              <a:t>El despertador por la mañana </a:t>
            </a:r>
          </a:p>
        </p:txBody>
      </p:sp>
      <p:pic>
        <p:nvPicPr>
          <p:cNvPr id="1032" name="Picture 8" descr="Dibujo de despertar pintado por en Dibujos.net el día 12-05-18 a las  00:28:30. Imprime, pinta o colorea tus propios dibujos!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858" y="3991657"/>
            <a:ext cx="2134142" cy="167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E9326C0E-0201-488E-B9A8-4E5F17395402}"/>
              </a:ext>
            </a:extLst>
          </p:cNvPr>
          <p:cNvSpPr/>
          <p:nvPr/>
        </p:nvSpPr>
        <p:spPr>
          <a:xfrm>
            <a:off x="410817" y="4518512"/>
            <a:ext cx="2495004" cy="3185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/>
          <p:cNvSpPr txBox="1"/>
          <p:nvPr/>
        </p:nvSpPr>
        <p:spPr>
          <a:xfrm>
            <a:off x="378418" y="3906830"/>
            <a:ext cx="249500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>
                <a:latin typeface="Almond Nougat" panose="02000600000000000000" pitchFamily="2" charset="0"/>
              </a:rPr>
              <a:t>Los vecinos peleando o gritando</a:t>
            </a:r>
          </a:p>
        </p:txBody>
      </p:sp>
    </p:spTree>
    <p:extLst>
      <p:ext uri="{BB962C8B-B14F-4D97-AF65-F5344CB8AC3E}">
        <p14:creationId xmlns:p14="http://schemas.microsoft.com/office/powerpoint/2010/main" val="2392000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09280"/>
            <a:ext cx="5583011" cy="414872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60989" y="0"/>
            <a:ext cx="5583011" cy="414872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69818" y="770709"/>
            <a:ext cx="2495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>
                <a:latin typeface="Almond Nougat" panose="02000600000000000000" pitchFamily="2" charset="0"/>
              </a:rPr>
              <a:t>El volumen de la tele </a:t>
            </a:r>
          </a:p>
        </p:txBody>
      </p:sp>
      <p:pic>
        <p:nvPicPr>
          <p:cNvPr id="3074" name="Picture 2" descr="Ilustración del niño viendo la televisión | Vector Premi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995" y="326572"/>
            <a:ext cx="1942556" cy="194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4293326" y="988423"/>
            <a:ext cx="249500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>
                <a:latin typeface="Almond Nougat" panose="02000600000000000000" pitchFamily="2" charset="0"/>
              </a:rPr>
              <a:t>Perros ladrando </a:t>
            </a:r>
          </a:p>
        </p:txBody>
      </p:sp>
      <p:pic>
        <p:nvPicPr>
          <p:cNvPr id="3076" name="Picture 4" descr="Ilustración de dibujos animados enojado perros ladrando | Vector Premiu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92699"/>
            <a:ext cx="2165511" cy="11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-39996" y="2727514"/>
            <a:ext cx="2495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>
                <a:latin typeface="Almond Nougat" panose="02000600000000000000" pitchFamily="2" charset="0"/>
              </a:rPr>
              <a:t>Llanto de un bebe </a:t>
            </a:r>
          </a:p>
        </p:txBody>
      </p:sp>
      <p:pic>
        <p:nvPicPr>
          <p:cNvPr id="3078" name="Picture 6" descr="Bebe llorando vector, gráfico vectorial, imágenes de Bebe llorando  vectoriales de stock | Depositphotos®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443" y="2521132"/>
            <a:ext cx="1637383" cy="161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/>
          <p:cNvSpPr txBox="1"/>
          <p:nvPr/>
        </p:nvSpPr>
        <p:spPr>
          <a:xfrm>
            <a:off x="4145282" y="2773681"/>
            <a:ext cx="2495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>
                <a:latin typeface="Almond Nougat" panose="02000600000000000000" pitchFamily="2" charset="0"/>
              </a:rPr>
              <a:t>Las puertas cuando rechinan </a:t>
            </a:r>
          </a:p>
        </p:txBody>
      </p:sp>
      <p:pic>
        <p:nvPicPr>
          <p:cNvPr id="3080" name="Picture 8" descr="Cómo evitar el rechinido de puerta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115" y="2519712"/>
            <a:ext cx="2259874" cy="1500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adroTexto 11"/>
          <p:cNvSpPr txBox="1"/>
          <p:nvPr/>
        </p:nvSpPr>
        <p:spPr>
          <a:xfrm>
            <a:off x="291737" y="4706982"/>
            <a:ext cx="249500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>
                <a:latin typeface="Almond Nougat" panose="02000600000000000000" pitchFamily="2" charset="0"/>
              </a:rPr>
              <a:t>Cuando el teléfono suena muy fuerte </a:t>
            </a:r>
          </a:p>
        </p:txBody>
      </p:sp>
      <p:pic>
        <p:nvPicPr>
          <p:cNvPr id="3082" name="Picture 10" descr="Teléfono Sonando Ilustraciones Vectoriales, Clip Art Vectorizado Libre De  Derechos. Image 86307902.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0" t="21152" r="11865" b="19621"/>
          <a:stretch/>
        </p:blipFill>
        <p:spPr bwMode="auto">
          <a:xfrm>
            <a:off x="2795450" y="4611189"/>
            <a:ext cx="1476103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4323807" y="4663441"/>
            <a:ext cx="24950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C00FF"/>
              </a:buClr>
              <a:buSzPct val="156000"/>
              <a:buFont typeface="Arial" panose="020B0604020202020204" pitchFamily="34" charset="0"/>
              <a:buChar char="•"/>
            </a:pPr>
            <a:r>
              <a:rPr lang="es-MX" sz="2000" dirty="0">
                <a:latin typeface="Almond Nougat" panose="02000600000000000000" pitchFamily="2" charset="0"/>
              </a:rPr>
              <a:t>Golpeteo de los vecinos o cuando taladran las paredes </a:t>
            </a:r>
          </a:p>
        </p:txBody>
      </p:sp>
      <p:pic>
        <p:nvPicPr>
          <p:cNvPr id="3084" name="Picture 12" descr="Ordenan el cese de ruidos molestos por “exceso en la normal tolerancia” y  el pago de una suma por daño psicológico y moral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8" r="11562"/>
          <a:stretch/>
        </p:blipFill>
        <p:spPr bwMode="auto">
          <a:xfrm>
            <a:off x="6688992" y="4585063"/>
            <a:ext cx="2311316" cy="130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8894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</TotalTime>
  <Words>150</Words>
  <Application>Microsoft Office PowerPoint</Application>
  <PresentationFormat>Presentación en pantalla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Almond Nougat</vt:lpstr>
      <vt:lpstr>Arial</vt:lpstr>
      <vt:lpstr>Calibri</vt:lpstr>
      <vt:lpstr>Calibri Light</vt:lpstr>
      <vt:lpstr>Chellion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52844</dc:creator>
  <cp:lastModifiedBy>DULCE MONSERRAT PALOMO URIBE</cp:lastModifiedBy>
  <cp:revision>9</cp:revision>
  <dcterms:created xsi:type="dcterms:W3CDTF">2021-09-14T15:10:53Z</dcterms:created>
  <dcterms:modified xsi:type="dcterms:W3CDTF">2021-11-16T23:41:05Z</dcterms:modified>
</cp:coreProperties>
</file>