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8563-78BD-4778-A836-50CF47F8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6DB3E-DC3B-4DA2-8DB7-3BD5E831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5F017C-82A8-4787-AC93-398E430A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C8286-04DB-4273-B2A4-27FDEA8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11EF4-3E53-4A08-A568-D5586E15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6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D9F78-1FBD-47D7-81C5-37FF348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0EB589-4E9D-4955-B823-1DACB428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BF6E-1B0F-441D-9DAB-9D7AF1D4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F80A1-EA98-4397-B65A-76F357C4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6EDFA-0202-4C5E-A880-56E950D5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7FFA7A-8983-46E1-A5AD-F3A4838D1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F64E6-A71E-4376-978A-40D4C73F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D0D3D-31CF-4BC2-BBE0-AFBDC2A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23BE2-FE77-4FAE-852D-85C4E26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19742-2106-4C81-B258-E98373BF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1C734-160F-4A4E-A238-0659F343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EEF4E-E80A-4ABB-892D-3191D717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0ABA0-0403-42BC-B937-5907879A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20863-2F02-4642-AB4C-248ED803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54823-EB27-44D8-8627-8D5F1C9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4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19CC-E18A-4F59-9CF0-03D53741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2DEAE-ABC0-440D-ABF2-6280F199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57E2-727A-44E7-8BCB-20C68B92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15093-9B54-4AC0-AD8E-34242438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081D7-40CF-432B-A2C4-E8003E0D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65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E387-3F48-4690-93A9-879A56D7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E549B-AC1B-4CAD-8791-64D09AE82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A6CE74-4DF8-4889-8D51-044C66C2C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F963FC-791C-4E38-A510-0F363A9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F16A0-CB39-4A72-B282-9F33AE64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1F1AD-27A3-49DA-BA03-3D40DE03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52B79-2608-452F-ADB4-F670CC9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8A9D5-712B-44C3-9B8C-9011FB7A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EB50F-4100-4183-B63E-88DFCFE5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DF7252-C50D-475F-A503-184B5638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271523-3C7E-40DF-AB17-AA6A0FFA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3523A3-65AA-4686-A028-740FA386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5D9878-F029-45C8-9BCB-DB1805CE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F6D1CA-145D-416F-AED5-A2397382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6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A58BC-4F89-4181-BF45-22CDBB54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2A251F-D702-4C57-8115-F52C085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6B6922-F3CB-4B2C-B444-DB2C33C3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789B80-21CD-4F24-9910-53E77D9E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6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6C7887-71C1-4D8C-B8DA-2DB40051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F415E1-55F4-4449-A47C-B4D536FF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C0895-AD2E-40EE-8A94-EAADB052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45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399DE-EA1D-4C1F-AC94-710D3D71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B645E-658E-4561-B55A-CC909364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39493-236C-4B6F-A1A2-A4CAE726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835363-E140-4EFC-8592-07310AEA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E7444-0C2B-42F8-87C0-C4598FD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FC7A1-F0F1-4633-9E16-16F62298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9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B6B7-9E05-4915-BCB7-5738CCA4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56472C-62CC-497D-BE13-7C0D4C4AC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8BD665-C43A-4EBE-ADC8-20A0E3555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4DEC5D-C3ED-4CF6-810F-2E7C9F1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01660-C84A-402C-AE54-ECA958E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08A54-0FCD-455C-A009-5B54D86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27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76852-C4EB-4433-8B95-28E7A722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4C6D9A-FEF1-4DD5-A8C9-7912A66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A1250-405F-4BEB-BDC5-F1A1A33D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75DE-0476-45F8-A3F2-C460DCC8DB2E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AEFB2-901F-42E3-A220-F0D7A296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939A9-0A2B-46BD-B142-248210CC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B787-EB54-4431-AB79-D2F22FD380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7D9D0-79FF-4533-B328-9C453A25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Marcador de contenido 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18A6FE5-34F5-47AA-9D08-4136E716B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962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Gráfico de embudo&#10;&#10;Descripción generada automáticamente">
            <a:extLst>
              <a:ext uri="{FF2B5EF4-FFF2-40B4-BE49-F238E27FC236}">
                <a16:creationId xmlns:a16="http://schemas.microsoft.com/office/drawing/2014/main" id="{EE319003-1B26-4F22-B71B-90FC826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E3BBB6D0-7E5F-454C-AAF8-2924C10E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1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4F25BEB-F553-4343-A5F1-69735B13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08D0B65B-6E7F-4220-B971-52519EC1B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6A61BDF-C7DD-4943-A345-5A26E168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5F7BE2E-EF69-4D10-B192-836963F6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BFB7128-9927-4E62-A118-C2BF4595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AB010C5-E386-46F7-B67F-40B58BB3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palomo tobias</dc:creator>
  <cp:lastModifiedBy>ZACEHT MICHEL HERNANDEZ BRENIZ</cp:lastModifiedBy>
  <cp:revision>3</cp:revision>
  <dcterms:created xsi:type="dcterms:W3CDTF">2021-09-14T16:34:11Z</dcterms:created>
  <dcterms:modified xsi:type="dcterms:W3CDTF">2021-11-19T23:24:43Z</dcterms:modified>
</cp:coreProperties>
</file>