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39C25-2DB8-4DB4-BF23-B000975E1A8F}" v="7" dt="2021-09-14T17:37:5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LA CEPEDA" userId="722f661e0c696008" providerId="LiveId" clId="{8B839C25-2DB8-4DB4-BF23-B000975E1A8F}"/>
    <pc:docChg chg="custSel modSld">
      <pc:chgData name="PERLA CEPEDA" userId="722f661e0c696008" providerId="LiveId" clId="{8B839C25-2DB8-4DB4-BF23-B000975E1A8F}" dt="2021-09-14T17:38:38.198" v="117" actId="207"/>
      <pc:docMkLst>
        <pc:docMk/>
      </pc:docMkLst>
      <pc:sldChg chg="addSp delSp modSp mod">
        <pc:chgData name="PERLA CEPEDA" userId="722f661e0c696008" providerId="LiveId" clId="{8B839C25-2DB8-4DB4-BF23-B000975E1A8F}" dt="2021-09-14T17:38:38.198" v="117" actId="207"/>
        <pc:sldMkLst>
          <pc:docMk/>
          <pc:sldMk cId="3092510169" sldId="266"/>
        </pc:sldMkLst>
        <pc:spChg chg="add del mod">
          <ac:chgData name="PERLA CEPEDA" userId="722f661e0c696008" providerId="LiveId" clId="{8B839C25-2DB8-4DB4-BF23-B000975E1A8F}" dt="2021-09-14T17:32:27.372" v="15" actId="478"/>
          <ac:spMkLst>
            <pc:docMk/>
            <pc:sldMk cId="3092510169" sldId="266"/>
            <ac:spMk id="2" creationId="{2392B5A4-1CEC-4FF8-9D74-C37CD667EE73}"/>
          </ac:spMkLst>
        </pc:spChg>
        <pc:spChg chg="add mod">
          <ac:chgData name="PERLA CEPEDA" userId="722f661e0c696008" providerId="LiveId" clId="{8B839C25-2DB8-4DB4-BF23-B000975E1A8F}" dt="2021-09-14T17:37:45.283" v="103" actId="1076"/>
          <ac:spMkLst>
            <pc:docMk/>
            <pc:sldMk cId="3092510169" sldId="266"/>
            <ac:spMk id="3" creationId="{FF252DFD-B29A-4DE4-98FF-F5CD890B1C2B}"/>
          </ac:spMkLst>
        </pc:spChg>
        <pc:spChg chg="add mod">
          <ac:chgData name="PERLA CEPEDA" userId="722f661e0c696008" providerId="LiveId" clId="{8B839C25-2DB8-4DB4-BF23-B000975E1A8F}" dt="2021-09-14T17:38:38.198" v="117" actId="207"/>
          <ac:spMkLst>
            <pc:docMk/>
            <pc:sldMk cId="3092510169" sldId="266"/>
            <ac:spMk id="4" creationId="{F633CDDA-6FBD-4DA1-B5BB-687A54345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252DFD-B29A-4DE4-98FF-F5CD890B1C2B}"/>
              </a:ext>
            </a:extLst>
          </p:cNvPr>
          <p:cNvSpPr txBox="1"/>
          <p:nvPr/>
        </p:nvSpPr>
        <p:spPr>
          <a:xfrm>
            <a:off x="3008243" y="2085923"/>
            <a:ext cx="7898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latin typeface="Modern Love" panose="04090805081005020601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Imelda Patricia Cuadros Calvillo.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Valeria Berenice Cardona Sosa.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Angela Lecely Cortes Villarreal.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Fátima Lizbeth Anguiano Calderón.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Aylin Yadhira Almaguer Jordàn.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Monserrat Alejadro Sánchez.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Natalia Monserrat Alonso Moreno.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Modern Love" panose="04090805081005020601" pitchFamily="82" charset="0"/>
              </a:rPr>
              <a:t>Perla Abigail Cepeda Garcia.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>
              <a:latin typeface="Modern Love" panose="04090805081005020601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33CDDA-6FBD-4DA1-B5BB-687A543452B9}"/>
              </a:ext>
            </a:extLst>
          </p:cNvPr>
          <p:cNvSpPr txBox="1"/>
          <p:nvPr/>
        </p:nvSpPr>
        <p:spPr>
          <a:xfrm>
            <a:off x="4227443" y="1078758"/>
            <a:ext cx="429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1">
                    <a:lumMod val="75000"/>
                  </a:schemeClr>
                </a:solidFill>
                <a:latin typeface="Modern Love Grunge" panose="04070805081005020601" pitchFamily="82" charset="0"/>
              </a:rPr>
              <a:t>EQUIPO #1</a:t>
            </a:r>
            <a:endParaRPr lang="es-MX" sz="4000" dirty="0">
              <a:solidFill>
                <a:schemeClr val="accent1">
                  <a:lumMod val="75000"/>
                </a:schemeClr>
              </a:solidFill>
              <a:latin typeface="Modern Love Grunge" panose="0407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1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0001A-9701-4986-82D2-B6B2A5D4472D}"/>
              </a:ext>
            </a:extLst>
          </p:cNvPr>
          <p:cNvSpPr txBox="1"/>
          <p:nvPr/>
        </p:nvSpPr>
        <p:spPr>
          <a:xfrm>
            <a:off x="728869" y="649356"/>
            <a:ext cx="63080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La contaminación acústica actualmente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Contaminación acústica, segunda causa de enfermedad por motivos  medioambientales - Gaceta UNAM">
            <a:extLst>
              <a:ext uri="{FF2B5EF4-FFF2-40B4-BE49-F238E27FC236}">
                <a16:creationId xmlns:a16="http://schemas.microsoft.com/office/drawing/2014/main" id="{707C404B-5B12-4BEE-81B4-BC4855C0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71" y="1230796"/>
            <a:ext cx="7466772" cy="49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5C55AE-9C1C-4AB2-A37E-0B80E062955F}"/>
              </a:ext>
            </a:extLst>
          </p:cNvPr>
          <p:cNvSpPr txBox="1"/>
          <p:nvPr/>
        </p:nvSpPr>
        <p:spPr>
          <a:xfrm>
            <a:off x="1325217" y="1868556"/>
            <a:ext cx="947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dern Love Grunge" panose="04070805081005020601" pitchFamily="82" charset="0"/>
              </a:rPr>
              <a:t>¡Gracias por su atención!</a:t>
            </a:r>
            <a:endParaRPr lang="es-MX" sz="6000" dirty="0">
              <a:latin typeface="Modern Love Grunge" panose="04070805081005020601" pitchFamily="82" charset="0"/>
            </a:endParaRPr>
          </a:p>
        </p:txBody>
      </p:sp>
      <p:pic>
        <p:nvPicPr>
          <p:cNvPr id="6146" name="Picture 2" descr="Tierno bebé tira besos en 2021 | Fotos de reacción, Fotos chistosas para  whatsapp, Imagenes divertidas para whatsapp">
            <a:extLst>
              <a:ext uri="{FF2B5EF4-FFF2-40B4-BE49-F238E27FC236}">
                <a16:creationId xmlns:a16="http://schemas.microsoft.com/office/drawing/2014/main" id="{CDB85423-C9CF-4533-A2B0-704AE48E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22" y="2989019"/>
            <a:ext cx="2815737" cy="3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ame 146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A718AA-9160-43B8-840C-F61A7CDDA00B}"/>
              </a:ext>
            </a:extLst>
          </p:cNvPr>
          <p:cNvSpPr txBox="1"/>
          <p:nvPr/>
        </p:nvSpPr>
        <p:spPr>
          <a:xfrm rot="19154915">
            <a:off x="-318407" y="1562412"/>
            <a:ext cx="7306994" cy="2629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Modern Love Grunge" panose="04070805081005020601" pitchFamily="82" charset="0"/>
                <a:cs typeface="Angsana New" panose="02020603050405020304" pitchFamily="18" charset="-34"/>
              </a:rPr>
              <a:t>“Contaminación    Acústica” </a:t>
            </a:r>
          </a:p>
        </p:txBody>
      </p:sp>
      <p:pic>
        <p:nvPicPr>
          <p:cNvPr id="1036" name="Picture 12" descr="Vectores gratuitos de Acustico, +4.000 Imágenes en formato AI, EPS">
            <a:extLst>
              <a:ext uri="{FF2B5EF4-FFF2-40B4-BE49-F238E27FC236}">
                <a16:creationId xmlns:a16="http://schemas.microsoft.com/office/drawing/2014/main" id="{FFD7C119-0729-4EB3-A730-562D290A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516" y="880844"/>
            <a:ext cx="5117284" cy="51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9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366EFF-A81A-4E31-B615-7487835D86B3}"/>
              </a:ext>
            </a:extLst>
          </p:cNvPr>
          <p:cNvSpPr txBox="1"/>
          <p:nvPr/>
        </p:nvSpPr>
        <p:spPr>
          <a:xfrm>
            <a:off x="2451652" y="702365"/>
            <a:ext cx="728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avolini" panose="020B0502040204020203" pitchFamily="66" charset="0"/>
                <a:cs typeface="Cavolini" panose="020B0502040204020203" pitchFamily="66" charset="0"/>
              </a:rPr>
              <a:t>¿Qué es la contaminación acústica? </a:t>
            </a:r>
            <a:endParaRPr lang="es-MX" sz="2400" b="1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A48354-B7A8-4586-95C9-36A1B3507EF6}"/>
              </a:ext>
            </a:extLst>
          </p:cNvPr>
          <p:cNvSpPr txBox="1"/>
          <p:nvPr/>
        </p:nvSpPr>
        <p:spPr>
          <a:xfrm>
            <a:off x="1000537" y="4711147"/>
            <a:ext cx="460513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Ruidos y vibraciones ambientales que implican la molestia y riesgo de daño en las personas.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Contaminación acústica: del sonido al ruido – Santo Tomás en Línea">
            <a:extLst>
              <a:ext uri="{FF2B5EF4-FFF2-40B4-BE49-F238E27FC236}">
                <a16:creationId xmlns:a16="http://schemas.microsoft.com/office/drawing/2014/main" id="{6045189B-67C5-4220-889D-07A9FE9B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8" y="1532929"/>
            <a:ext cx="4565788" cy="34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5F8C36-7429-4A3E-878F-AAA0771CBA8D}"/>
              </a:ext>
            </a:extLst>
          </p:cNvPr>
          <p:cNvSpPr txBox="1"/>
          <p:nvPr/>
        </p:nvSpPr>
        <p:spPr>
          <a:xfrm>
            <a:off x="2398643" y="781879"/>
            <a:ext cx="73947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La contaminación se debe al ruido constante y permanente y el uso indiscriminado del automóvil.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49257A2-28DC-44FA-9697-694B053E3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1789044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16DA76-590B-4811-A2C3-D07D2246109C}"/>
              </a:ext>
            </a:extLst>
          </p:cNvPr>
          <p:cNvSpPr txBox="1"/>
          <p:nvPr/>
        </p:nvSpPr>
        <p:spPr>
          <a:xfrm>
            <a:off x="2517913" y="5274366"/>
            <a:ext cx="77260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 define como ruido cualquier sonido superior a 65 decibelios y para causar daño se tiene que superar los 75.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DC4580-DA29-4F53-9B94-C2CA56B5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12" y="1255354"/>
            <a:ext cx="5790165" cy="31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73C203C-05D6-418F-8C77-EB91992F5EEA}"/>
              </a:ext>
            </a:extLst>
          </p:cNvPr>
          <p:cNvSpPr txBox="1"/>
          <p:nvPr/>
        </p:nvSpPr>
        <p:spPr>
          <a:xfrm>
            <a:off x="689113" y="728870"/>
            <a:ext cx="552615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El ruido puede ser provocado por las actitudes humanas tales como tráfico, industrias, locales de ocio y aviones que producen efectos negativos para la salud auditiva.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A9D3B0-D2E2-44A0-B254-0285D49F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42" y="2424788"/>
            <a:ext cx="6253162" cy="37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E556EC-4152-4895-9ACD-60804E60907F}"/>
              </a:ext>
            </a:extLst>
          </p:cNvPr>
          <p:cNvSpPr txBox="1"/>
          <p:nvPr/>
        </p:nvSpPr>
        <p:spPr>
          <a:xfrm>
            <a:off x="4943060" y="662609"/>
            <a:ext cx="66260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Según la OMS es uno de los factores ambientales que provoca más problemas de salud.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299ADF-C3EB-4E24-BCD5-A45E7000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81" y="2023854"/>
            <a:ext cx="6626088" cy="37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93B1E2-78F1-4374-950F-D966E445BE29}"/>
              </a:ext>
            </a:extLst>
          </p:cNvPr>
          <p:cNvSpPr txBox="1"/>
          <p:nvPr/>
        </p:nvSpPr>
        <p:spPr>
          <a:xfrm>
            <a:off x="675861" y="4306957"/>
            <a:ext cx="6175513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Se caracteriza por lo siguiente: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Contaminante más barato de producir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Es complejo de medir y cuantificar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No deja residuos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No se traslada a través de los sistemas naturales</a:t>
            </a:r>
          </a:p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 • Se percibe solo por un sentido que es el oído.</a:t>
            </a:r>
          </a:p>
        </p:txBody>
      </p:sp>
      <p:pic>
        <p:nvPicPr>
          <p:cNvPr id="3074" name="Picture 2" descr="Contaminación acústica: La vuelta al ruido o la ocasión perdida para  recuperar la serenidad">
            <a:extLst>
              <a:ext uri="{FF2B5EF4-FFF2-40B4-BE49-F238E27FC236}">
                <a16:creationId xmlns:a16="http://schemas.microsoft.com/office/drawing/2014/main" id="{6B1691F7-5D9C-4E54-80B8-6A4BEF51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78" y="519718"/>
            <a:ext cx="6489153" cy="31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C1965E7-A46B-46A5-BE5D-F730758FB212}"/>
              </a:ext>
            </a:extLst>
          </p:cNvPr>
          <p:cNvSpPr txBox="1"/>
          <p:nvPr/>
        </p:nvSpPr>
        <p:spPr>
          <a:xfrm>
            <a:off x="4452730" y="781878"/>
            <a:ext cx="29817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Países mas ruidosos: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Bandera de la República Popular China - Wikipedia, la enciclopedia libre">
            <a:extLst>
              <a:ext uri="{FF2B5EF4-FFF2-40B4-BE49-F238E27FC236}">
                <a16:creationId xmlns:a16="http://schemas.microsoft.com/office/drawing/2014/main" id="{17E3071B-4F26-4A6A-A8AB-C92340B8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46" y="181451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dera de India - Historia, diseños y simbología - La India Increíble">
            <a:extLst>
              <a:ext uri="{FF2B5EF4-FFF2-40B4-BE49-F238E27FC236}">
                <a16:creationId xmlns:a16="http://schemas.microsoft.com/office/drawing/2014/main" id="{B9A73FFD-B376-48B1-B082-A1F84BCFD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27" y="1814513"/>
            <a:ext cx="210408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andera de Egipto: historia y significado">
            <a:extLst>
              <a:ext uri="{FF2B5EF4-FFF2-40B4-BE49-F238E27FC236}">
                <a16:creationId xmlns:a16="http://schemas.microsoft.com/office/drawing/2014/main" id="{AED4995F-6808-4BE1-8E29-AF5D4A6C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7" y="1814513"/>
            <a:ext cx="2302186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ágenes de Bandera Turquia | Vectores, fotos de stock y PSD gratuitos">
            <a:extLst>
              <a:ext uri="{FF2B5EF4-FFF2-40B4-BE49-F238E27FC236}">
                <a16:creationId xmlns:a16="http://schemas.microsoft.com/office/drawing/2014/main" id="{F85565E5-41F4-461D-87EF-BAB11D99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01" y="1814512"/>
            <a:ext cx="2372554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ndera de España - Wikipedia, la enciclopedia libre">
            <a:extLst>
              <a:ext uri="{FF2B5EF4-FFF2-40B4-BE49-F238E27FC236}">
                <a16:creationId xmlns:a16="http://schemas.microsoft.com/office/drawing/2014/main" id="{1FE152EB-EB59-46C2-8C67-2C020F5B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46" y="3709574"/>
            <a:ext cx="210026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ndera Nacional | Dirección de Fomento Cívico">
            <a:extLst>
              <a:ext uri="{FF2B5EF4-FFF2-40B4-BE49-F238E27FC236}">
                <a16:creationId xmlns:a16="http://schemas.microsoft.com/office/drawing/2014/main" id="{2F3487EC-1719-4CA4-9C26-0B308899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09" y="3658294"/>
            <a:ext cx="2382370" cy="14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andera de Francia - Wikipedia, la enciclopedia libre">
            <a:extLst>
              <a:ext uri="{FF2B5EF4-FFF2-40B4-BE49-F238E27FC236}">
                <a16:creationId xmlns:a16="http://schemas.microsoft.com/office/drawing/2014/main" id="{BE52C120-0886-43CE-AA13-6F5E4CFE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77" y="3616235"/>
            <a:ext cx="2302186" cy="15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andera de la Argentina - Wikipedia, la enciclopedia libre">
            <a:extLst>
              <a:ext uri="{FF2B5EF4-FFF2-40B4-BE49-F238E27FC236}">
                <a16:creationId xmlns:a16="http://schemas.microsoft.com/office/drawing/2014/main" id="{6435FD34-1B11-409A-AF9D-FB0786B6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65" y="3616235"/>
            <a:ext cx="2180189" cy="14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215</Words>
  <Application>Microsoft Office PowerPoint</Application>
  <PresentationFormat>Panorámica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Cavolini</vt:lpstr>
      <vt:lpstr>Modern Love</vt:lpstr>
      <vt:lpstr>Modern Love Grunge</vt:lpstr>
      <vt:lpstr>Sabon Next LT</vt:lpstr>
      <vt:lpstr>Wingdings</vt:lpstr>
      <vt:lpstr>LuminousVTI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PERLA CEPEDA</dc:creator>
  <cp:lastModifiedBy>PERLA CEPEDA</cp:lastModifiedBy>
  <cp:revision>1</cp:revision>
  <dcterms:created xsi:type="dcterms:W3CDTF">2021-09-14T15:11:17Z</dcterms:created>
  <dcterms:modified xsi:type="dcterms:W3CDTF">2021-09-14T17:38:56Z</dcterms:modified>
</cp:coreProperties>
</file>