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4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CB9A1D-030B-4ECA-BCF1-B8328E85EDB7}" v="1" dt="2021-09-14T17:27:40.7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84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palomo tobias" userId="27fbee9888ebd4d8" providerId="LiveId" clId="{AFCB9A1D-030B-4ECA-BCF1-B8328E85EDB7}"/>
    <pc:docChg chg="custSel modSld">
      <pc:chgData name="victoria palomo tobias" userId="27fbee9888ebd4d8" providerId="LiveId" clId="{AFCB9A1D-030B-4ECA-BCF1-B8328E85EDB7}" dt="2021-09-14T17:27:44.751" v="3" actId="962"/>
      <pc:docMkLst>
        <pc:docMk/>
      </pc:docMkLst>
      <pc:sldChg chg="addSp delSp modSp mod">
        <pc:chgData name="victoria palomo tobias" userId="27fbee9888ebd4d8" providerId="LiveId" clId="{AFCB9A1D-030B-4ECA-BCF1-B8328E85EDB7}" dt="2021-09-14T17:27:44.751" v="3" actId="962"/>
        <pc:sldMkLst>
          <pc:docMk/>
          <pc:sldMk cId="2057513866" sldId="258"/>
        </pc:sldMkLst>
        <pc:picChg chg="del">
          <ac:chgData name="victoria palomo tobias" userId="27fbee9888ebd4d8" providerId="LiveId" clId="{AFCB9A1D-030B-4ECA-BCF1-B8328E85EDB7}" dt="2021-09-14T17:27:26.665" v="0" actId="478"/>
          <ac:picMkLst>
            <pc:docMk/>
            <pc:sldMk cId="2057513866" sldId="258"/>
            <ac:picMk id="3" creationId="{E3BBB6D0-7E5F-454C-AAF8-2924C10EC76B}"/>
          </ac:picMkLst>
        </pc:picChg>
        <pc:picChg chg="add mod">
          <ac:chgData name="victoria palomo tobias" userId="27fbee9888ebd4d8" providerId="LiveId" clId="{AFCB9A1D-030B-4ECA-BCF1-B8328E85EDB7}" dt="2021-09-14T17:27:44.751" v="3" actId="962"/>
          <ac:picMkLst>
            <pc:docMk/>
            <pc:sldMk cId="2057513866" sldId="258"/>
            <ac:picMk id="4" creationId="{99AFDCC7-6FD8-4A80-BA20-F140438E747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028563-78BD-4778-A836-50CF47F8B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36DB3E-DC3B-4DA2-8DB7-3BD5E8318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5F017C-82A8-4787-AC93-398E430AB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75DE-0476-45F8-A3F2-C460DCC8DB2E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8C8286-04DB-4273-B2A4-27FDEA847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B11EF4-3E53-4A08-A568-D5586E150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B787-EB54-4431-AB79-D2F22FD380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5647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D9F78-1FBD-47D7-81C5-37FF348F8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0EB589-4E9D-4955-B823-1DACB42875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1CBF6E-1B0F-441D-9DAB-9D7AF1D49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75DE-0476-45F8-A3F2-C460DCC8DB2E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6F80A1-EA98-4397-B65A-76F357C43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66EDFA-0202-4C5E-A880-56E950D51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B787-EB54-4431-AB79-D2F22FD380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2454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57FFA7A-8983-46E1-A5AD-F3A4838D14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8F64E6-A71E-4376-978A-40D4C73F76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4D0D3D-31CF-4BC2-BBE0-AFBDC2ACA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75DE-0476-45F8-A3F2-C460DCC8DB2E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723BE2-FE77-4FAE-852D-85C4E268F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119742-2106-4C81-B258-E98373BF3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B787-EB54-4431-AB79-D2F22FD380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9123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61C734-160F-4A4E-A238-0659F3435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3EEF4E-E80A-4ABB-892D-3191D7170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D0ABA0-0403-42BC-B937-5907879A3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75DE-0476-45F8-A3F2-C460DCC8DB2E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820863-2F02-4642-AB4C-248ED8036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854823-EB27-44D8-8627-8D5F1C9D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B787-EB54-4431-AB79-D2F22FD380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341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219CC-E18A-4F59-9CF0-03D537411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72DEAE-ABC0-440D-ABF2-6280F1997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C757E2-727A-44E7-8BCB-20C68B92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75DE-0476-45F8-A3F2-C460DCC8DB2E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515093-9B54-4AC0-AD8E-34242438A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9081D7-40CF-432B-A2C4-E8003E0DD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B787-EB54-4431-AB79-D2F22FD380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1650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1AE387-3F48-4690-93A9-879A56D79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FE549B-AC1B-4CAD-8791-64D09AE820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A6CE74-4DF8-4889-8D51-044C66C2C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EF963FC-791C-4E38-A510-0F363A9DE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75DE-0476-45F8-A3F2-C460DCC8DB2E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FF16A0-CB39-4A72-B282-9F33AE64C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91F1AD-27A3-49DA-BA03-3D40DE032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B787-EB54-4431-AB79-D2F22FD380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708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552B79-2608-452F-ADB4-F670CC908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B8A9D5-712B-44C3-9B8C-9011FB7AC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5EB50F-4100-4183-B63E-88DFCFE5F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FDF7252-C50D-475F-A503-184B5638C9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6271523-3C7E-40DF-AB17-AA6A0FFA65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03523A3-65AA-4686-A028-740FA3860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75DE-0476-45F8-A3F2-C460DCC8DB2E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F5D9878-F029-45C8-9BCB-DB1805CE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DF6D1CA-145D-416F-AED5-A2397382C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B787-EB54-4431-AB79-D2F22FD380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061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4A58BC-4F89-4181-BF45-22CDBB54C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52A251F-D702-4C57-8115-F52C085AE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75DE-0476-45F8-A3F2-C460DCC8DB2E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16B6922-F3CB-4B2C-B444-DB2C33C34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2789B80-21CD-4F24-9910-53E77D9ED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B787-EB54-4431-AB79-D2F22FD380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9684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76C7887-71C1-4D8C-B8DA-2DB400512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75DE-0476-45F8-A3F2-C460DCC8DB2E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BF415E1-55F4-4449-A47C-B4D536FF9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75C0895-AD2E-40EE-8A94-EAADB0528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B787-EB54-4431-AB79-D2F22FD380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8450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4399DE-EA1D-4C1F-AC94-710D3D712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DB645E-658E-4561-B55A-CC909364C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139493-236C-4B6F-A1A2-A4CAE7260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835363-E140-4EFC-8592-07310AEA5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75DE-0476-45F8-A3F2-C460DCC8DB2E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CE7444-0C2B-42F8-87C0-C4598FD1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BFC7A1-F0F1-4633-9E16-16F622987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B787-EB54-4431-AB79-D2F22FD380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299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35B6B7-9E05-4915-BCB7-5738CCA48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356472C-62CC-497D-BE13-7C0D4C4AC5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18BD665-C43A-4EBE-ADC8-20A0E3555D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4DEC5D-C3ED-4CF6-810F-2E7C9F140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75DE-0476-45F8-A3F2-C460DCC8DB2E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B01660-C84A-402C-AE54-ECA958EA8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508A54-0FCD-455C-A009-5B54D86BC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B787-EB54-4431-AB79-D2F22FD380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527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5C76852-C4EB-4433-8B95-28E7A7221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4C6D9A-FEF1-4DD5-A8C9-7912A6609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9A1250-405F-4BEB-BDC5-F1A1A33DBA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D75DE-0476-45F8-A3F2-C460DCC8DB2E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1AEFB2-901F-42E3-A220-F0D7A2964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7939A9-0A2B-46BD-B142-248210CCB7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4B787-EB54-4431-AB79-D2F22FD380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840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Diagrama, Gráfico de embudo&#10;&#10;Descripción generada automáticamente">
            <a:extLst>
              <a:ext uri="{FF2B5EF4-FFF2-40B4-BE49-F238E27FC236}">
                <a16:creationId xmlns:a16="http://schemas.microsoft.com/office/drawing/2014/main" id="{EE319003-1B26-4F22-B71B-90FC82627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88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Imagen que contiene Gráfico de proyección solar&#10;&#10;Descripción generada automáticamente">
            <a:extLst>
              <a:ext uri="{FF2B5EF4-FFF2-40B4-BE49-F238E27FC236}">
                <a16:creationId xmlns:a16="http://schemas.microsoft.com/office/drawing/2014/main" id="{99AFDCC7-6FD8-4A80-BA20-F140438E7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13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94F25BEB-F553-4343-A5F1-69735B131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2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bujo animado de un personaje de caricatura&#10;&#10;Descripción generada automáticamente con confianza media">
            <a:extLst>
              <a:ext uri="{FF2B5EF4-FFF2-40B4-BE49-F238E27FC236}">
                <a16:creationId xmlns:a16="http://schemas.microsoft.com/office/drawing/2014/main" id="{08D0B65B-6E7F-4220-B971-52519EC1B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40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D6A61BDF-C7DD-4943-A345-5A26E1686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83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D5F7BE2E-EF69-4D10-B192-836963F66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69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BBFB7128-9927-4E62-A118-C2BF4595B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63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BAB010C5-E386-46F7-B67F-40B58BB35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66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victoria palomo tobias</dc:creator>
  <cp:lastModifiedBy>victoria palomo tobias</cp:lastModifiedBy>
  <cp:revision>1</cp:revision>
  <dcterms:created xsi:type="dcterms:W3CDTF">2021-09-14T16:34:11Z</dcterms:created>
  <dcterms:modified xsi:type="dcterms:W3CDTF">2021-09-14T17:27:45Z</dcterms:modified>
</cp:coreProperties>
</file>