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304" r:id="rId2"/>
    <p:sldId id="256" r:id="rId3"/>
    <p:sldId id="264" r:id="rId4"/>
    <p:sldId id="259" r:id="rId5"/>
    <p:sldId id="305" r:id="rId6"/>
    <p:sldId id="261" r:id="rId7"/>
    <p:sldId id="306" r:id="rId8"/>
    <p:sldId id="309" r:id="rId9"/>
    <p:sldId id="307" r:id="rId10"/>
    <p:sldId id="311" r:id="rId11"/>
    <p:sldId id="308" r:id="rId12"/>
    <p:sldId id="310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taatliches" charset="0"/>
      <p:regular r:id="rId19"/>
    </p:embeddedFont>
    <p:embeddedFont>
      <p:font typeface="Anaheim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2EF3E7-32EA-4732-BF7A-96ED199006C6}">
  <a:tblStyle styleId="{502EF3E7-32EA-4732-BF7A-96ED199006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invertIfNegative val="0"/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74304"/>
        <c:axId val="65401216"/>
      </c:barChart>
      <c:catAx>
        <c:axId val="978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401216"/>
        <c:crosses val="autoZero"/>
        <c:auto val="1"/>
        <c:lblAlgn val="ctr"/>
        <c:lblOffset val="100"/>
        <c:noMultiLvlLbl val="0"/>
      </c:catAx>
      <c:valAx>
        <c:axId val="65401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87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465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e67870f7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e67870f7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95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68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74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56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32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9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2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56" name="Google Shape;56;p2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2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828750" y="2525425"/>
            <a:ext cx="54864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743200" y="3900077"/>
            <a:ext cx="3657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0" name="Google Shape;80;p2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81" name="Google Shape;81;p2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2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2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20" name="Google Shape;120;p2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21" name="Google Shape;121;p2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1" name="Google Shape;131;p2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32" name="Google Shape;132;p2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33" name="Google Shape;133;p2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" name="Google Shape;136;p2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7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590" name="Google Shape;590;p7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591" name="Google Shape;591;p7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7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7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7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7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7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7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7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7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7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7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7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7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7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7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7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7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7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7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7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7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7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7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7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7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7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7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7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7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7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7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7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7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7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7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7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7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7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7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7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7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7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7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5" name="Google Shape;635;p7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636" name="Google Shape;636;p7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7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7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7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7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7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7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7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7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7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7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7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7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7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7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7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7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7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7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7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7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7" name="Google Shape;657;p7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7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662" name="Google Shape;662;p7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663" name="Google Shape;663;p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7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672" name="Google Shape;672;p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7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679" name="Google Shape;679;p7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3" name="Google Shape;683;p7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684" name="Google Shape;684;p7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685" name="Google Shape;685;p7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6" name="Google Shape;686;p7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687" name="Google Shape;687;p7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7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7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7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7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7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5" name="Google Shape;695;p7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696" name="Google Shape;696;p7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697" name="Google Shape;697;p7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7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7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0" name="Google Shape;700;p7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8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703" name="Google Shape;703;p8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704" name="Google Shape;704;p8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8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8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8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8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8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8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8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8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8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8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8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8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8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8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8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8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8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8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8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8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8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8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8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8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8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8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8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8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8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8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8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8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8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8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8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8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8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8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8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8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8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8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8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8" name="Google Shape;748;p8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749" name="Google Shape;749;p8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8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8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8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8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8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8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8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8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8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8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8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8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8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8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8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8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8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8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8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8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0" name="Google Shape;770;p8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72" name="Google Shape;772;p8"/>
          <p:cNvGrpSpPr/>
          <p:nvPr/>
        </p:nvGrpSpPr>
        <p:grpSpPr>
          <a:xfrm>
            <a:off x="65867" y="238163"/>
            <a:ext cx="760670" cy="2045787"/>
            <a:chOff x="65867" y="238163"/>
            <a:chExt cx="760670" cy="2045787"/>
          </a:xfrm>
        </p:grpSpPr>
        <p:grpSp>
          <p:nvGrpSpPr>
            <p:cNvPr id="773" name="Google Shape;773;p8"/>
            <p:cNvGrpSpPr/>
            <p:nvPr/>
          </p:nvGrpSpPr>
          <p:grpSpPr>
            <a:xfrm flipH="1">
              <a:off x="65867" y="238163"/>
              <a:ext cx="760670" cy="1616749"/>
              <a:chOff x="8230542" y="2865663"/>
              <a:chExt cx="760670" cy="1616749"/>
            </a:xfrm>
          </p:grpSpPr>
          <p:sp>
            <p:nvSpPr>
              <p:cNvPr id="774" name="Google Shape;774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8" name="Google Shape;778;p8"/>
            <p:cNvSpPr/>
            <p:nvPr/>
          </p:nvSpPr>
          <p:spPr>
            <a:xfrm>
              <a:off x="271477" y="2023990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8"/>
            <p:cNvGrpSpPr/>
            <p:nvPr/>
          </p:nvGrpSpPr>
          <p:grpSpPr>
            <a:xfrm>
              <a:off x="277665" y="1151762"/>
              <a:ext cx="184649" cy="262078"/>
              <a:chOff x="7619190" y="700187"/>
              <a:chExt cx="184649" cy="262078"/>
            </a:xfrm>
          </p:grpSpPr>
          <p:sp>
            <p:nvSpPr>
              <p:cNvPr id="780" name="Google Shape;78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790" name="Google Shape;790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8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799" name="Google Shape;799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8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806" name="Google Shape;806;p8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8"/>
          <p:cNvGrpSpPr/>
          <p:nvPr/>
        </p:nvGrpSpPr>
        <p:grpSpPr>
          <a:xfrm>
            <a:off x="8092517" y="3085449"/>
            <a:ext cx="760670" cy="1921420"/>
            <a:chOff x="8092517" y="3085449"/>
            <a:chExt cx="760670" cy="1921420"/>
          </a:xfrm>
        </p:grpSpPr>
        <p:grpSp>
          <p:nvGrpSpPr>
            <p:cNvPr id="811" name="Google Shape;811;p8"/>
            <p:cNvGrpSpPr/>
            <p:nvPr/>
          </p:nvGrpSpPr>
          <p:grpSpPr>
            <a:xfrm>
              <a:off x="8092517" y="3240925"/>
              <a:ext cx="760670" cy="1616749"/>
              <a:chOff x="8230542" y="2865663"/>
              <a:chExt cx="760670" cy="1616749"/>
            </a:xfrm>
          </p:grpSpPr>
          <p:sp>
            <p:nvSpPr>
              <p:cNvPr id="812" name="Google Shape;812;p8"/>
              <p:cNvSpPr/>
              <p:nvPr/>
            </p:nvSpPr>
            <p:spPr>
              <a:xfrm>
                <a:off x="8230542" y="2865663"/>
                <a:ext cx="282294" cy="19088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145" extrusionOk="0">
                    <a:moveTo>
                      <a:pt x="7251" y="215"/>
                    </a:moveTo>
                    <a:lnTo>
                      <a:pt x="6096" y="1299"/>
                    </a:lnTo>
                    <a:lnTo>
                      <a:pt x="1286" y="858"/>
                    </a:lnTo>
                    <a:lnTo>
                      <a:pt x="7251" y="215"/>
                    </a:lnTo>
                    <a:close/>
                    <a:moveTo>
                      <a:pt x="381" y="989"/>
                    </a:moveTo>
                    <a:lnTo>
                      <a:pt x="5418" y="2715"/>
                    </a:lnTo>
                    <a:lnTo>
                      <a:pt x="5549" y="4847"/>
                    </a:lnTo>
                    <a:lnTo>
                      <a:pt x="381" y="989"/>
                    </a:lnTo>
                    <a:close/>
                    <a:moveTo>
                      <a:pt x="7501" y="1"/>
                    </a:moveTo>
                    <a:lnTo>
                      <a:pt x="84" y="798"/>
                    </a:lnTo>
                    <a:cubicBezTo>
                      <a:pt x="48" y="798"/>
                      <a:pt x="12" y="834"/>
                      <a:pt x="0" y="870"/>
                    </a:cubicBezTo>
                    <a:cubicBezTo>
                      <a:pt x="0" y="906"/>
                      <a:pt x="12" y="941"/>
                      <a:pt x="36" y="965"/>
                    </a:cubicBezTo>
                    <a:lnTo>
                      <a:pt x="5596" y="5120"/>
                    </a:lnTo>
                    <a:cubicBezTo>
                      <a:pt x="5620" y="5132"/>
                      <a:pt x="5632" y="5144"/>
                      <a:pt x="5656" y="5144"/>
                    </a:cubicBezTo>
                    <a:cubicBezTo>
                      <a:pt x="5703" y="5144"/>
                      <a:pt x="5751" y="5097"/>
                      <a:pt x="5751" y="5049"/>
                    </a:cubicBezTo>
                    <a:cubicBezTo>
                      <a:pt x="5751" y="5037"/>
                      <a:pt x="5751" y="5025"/>
                      <a:pt x="5751" y="5013"/>
                    </a:cubicBezTo>
                    <a:lnTo>
                      <a:pt x="5596" y="2632"/>
                    </a:lnTo>
                    <a:cubicBezTo>
                      <a:pt x="5596" y="2596"/>
                      <a:pt x="5573" y="2561"/>
                      <a:pt x="5537" y="2549"/>
                    </a:cubicBezTo>
                    <a:lnTo>
                      <a:pt x="1096" y="1037"/>
                    </a:lnTo>
                    <a:lnTo>
                      <a:pt x="6120" y="1489"/>
                    </a:lnTo>
                    <a:cubicBezTo>
                      <a:pt x="6127" y="1492"/>
                      <a:pt x="6133" y="1494"/>
                      <a:pt x="6139" y="1494"/>
                    </a:cubicBezTo>
                    <a:cubicBezTo>
                      <a:pt x="6157" y="1494"/>
                      <a:pt x="6174" y="1483"/>
                      <a:pt x="6192" y="1465"/>
                    </a:cubicBezTo>
                    <a:lnTo>
                      <a:pt x="7573" y="167"/>
                    </a:lnTo>
                    <a:cubicBezTo>
                      <a:pt x="7608" y="144"/>
                      <a:pt x="7608" y="96"/>
                      <a:pt x="7597" y="60"/>
                    </a:cubicBezTo>
                    <a:cubicBezTo>
                      <a:pt x="7585" y="25"/>
                      <a:pt x="7537" y="1"/>
                      <a:pt x="75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8431074" y="2913931"/>
                <a:ext cx="66743" cy="102396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760" extrusionOk="0">
                    <a:moveTo>
                      <a:pt x="731" y="0"/>
                    </a:moveTo>
                    <a:cubicBezTo>
                      <a:pt x="718" y="0"/>
                      <a:pt x="704" y="3"/>
                      <a:pt x="691" y="9"/>
                    </a:cubicBezTo>
                    <a:cubicBezTo>
                      <a:pt x="644" y="21"/>
                      <a:pt x="620" y="81"/>
                      <a:pt x="632" y="129"/>
                    </a:cubicBezTo>
                    <a:lnTo>
                      <a:pt x="1489" y="2355"/>
                    </a:lnTo>
                    <a:lnTo>
                      <a:pt x="156" y="1272"/>
                    </a:lnTo>
                    <a:cubicBezTo>
                      <a:pt x="139" y="1255"/>
                      <a:pt x="117" y="1246"/>
                      <a:pt x="95" y="1246"/>
                    </a:cubicBezTo>
                    <a:cubicBezTo>
                      <a:pt x="70" y="1246"/>
                      <a:pt x="44" y="1258"/>
                      <a:pt x="25" y="1283"/>
                    </a:cubicBezTo>
                    <a:cubicBezTo>
                      <a:pt x="1" y="1319"/>
                      <a:pt x="1" y="1379"/>
                      <a:pt x="37" y="1414"/>
                    </a:cubicBezTo>
                    <a:lnTo>
                      <a:pt x="1644" y="2736"/>
                    </a:lnTo>
                    <a:cubicBezTo>
                      <a:pt x="1656" y="2748"/>
                      <a:pt x="1680" y="2760"/>
                      <a:pt x="1703" y="2760"/>
                    </a:cubicBezTo>
                    <a:cubicBezTo>
                      <a:pt x="1727" y="2760"/>
                      <a:pt x="1739" y="2748"/>
                      <a:pt x="1751" y="2736"/>
                    </a:cubicBezTo>
                    <a:cubicBezTo>
                      <a:pt x="1787" y="2712"/>
                      <a:pt x="1799" y="2665"/>
                      <a:pt x="1787" y="2629"/>
                    </a:cubicBezTo>
                    <a:lnTo>
                      <a:pt x="810" y="57"/>
                    </a:lnTo>
                    <a:cubicBezTo>
                      <a:pt x="802" y="22"/>
                      <a:pt x="767" y="0"/>
                      <a:pt x="73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8432855" y="2991027"/>
                <a:ext cx="65407" cy="2530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82" extrusionOk="0">
                    <a:moveTo>
                      <a:pt x="107" y="0"/>
                    </a:moveTo>
                    <a:cubicBezTo>
                      <a:pt x="65" y="0"/>
                      <a:pt x="22" y="25"/>
                      <a:pt x="12" y="75"/>
                    </a:cubicBezTo>
                    <a:cubicBezTo>
                      <a:pt x="0" y="122"/>
                      <a:pt x="24" y="170"/>
                      <a:pt x="72" y="182"/>
                    </a:cubicBezTo>
                    <a:lnTo>
                      <a:pt x="1620" y="670"/>
                    </a:lnTo>
                    <a:cubicBezTo>
                      <a:pt x="1632" y="670"/>
                      <a:pt x="1644" y="682"/>
                      <a:pt x="1655" y="682"/>
                    </a:cubicBezTo>
                    <a:cubicBezTo>
                      <a:pt x="1691" y="682"/>
                      <a:pt x="1727" y="646"/>
                      <a:pt x="1739" y="610"/>
                    </a:cubicBezTo>
                    <a:cubicBezTo>
                      <a:pt x="1763" y="563"/>
                      <a:pt x="1727" y="503"/>
                      <a:pt x="1679" y="491"/>
                    </a:cubicBezTo>
                    <a:lnTo>
                      <a:pt x="131" y="3"/>
                    </a:lnTo>
                    <a:cubicBezTo>
                      <a:pt x="123" y="1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8527388" y="3038479"/>
                <a:ext cx="463824" cy="1443932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38920" extrusionOk="0">
                    <a:moveTo>
                      <a:pt x="461" y="0"/>
                    </a:moveTo>
                    <a:cubicBezTo>
                      <a:pt x="431" y="0"/>
                      <a:pt x="402" y="13"/>
                      <a:pt x="381" y="34"/>
                    </a:cubicBezTo>
                    <a:cubicBezTo>
                      <a:pt x="346" y="70"/>
                      <a:pt x="358" y="129"/>
                      <a:pt x="393" y="165"/>
                    </a:cubicBezTo>
                    <a:cubicBezTo>
                      <a:pt x="393" y="165"/>
                      <a:pt x="762" y="498"/>
                      <a:pt x="1358" y="986"/>
                    </a:cubicBezTo>
                    <a:cubicBezTo>
                      <a:pt x="1382" y="998"/>
                      <a:pt x="1393" y="1010"/>
                      <a:pt x="1417" y="1010"/>
                    </a:cubicBezTo>
                    <a:cubicBezTo>
                      <a:pt x="1441" y="1010"/>
                      <a:pt x="1477" y="998"/>
                      <a:pt x="1489" y="974"/>
                    </a:cubicBezTo>
                    <a:cubicBezTo>
                      <a:pt x="1524" y="927"/>
                      <a:pt x="1512" y="867"/>
                      <a:pt x="1477" y="843"/>
                    </a:cubicBezTo>
                    <a:cubicBezTo>
                      <a:pt x="893" y="355"/>
                      <a:pt x="524" y="22"/>
                      <a:pt x="524" y="22"/>
                    </a:cubicBezTo>
                    <a:cubicBezTo>
                      <a:pt x="504" y="7"/>
                      <a:pt x="482" y="0"/>
                      <a:pt x="461" y="0"/>
                    </a:cubicBezTo>
                    <a:close/>
                    <a:moveTo>
                      <a:pt x="2405" y="1597"/>
                    </a:moveTo>
                    <a:cubicBezTo>
                      <a:pt x="2374" y="1597"/>
                      <a:pt x="2344" y="1612"/>
                      <a:pt x="2322" y="1641"/>
                    </a:cubicBezTo>
                    <a:cubicBezTo>
                      <a:pt x="2298" y="1677"/>
                      <a:pt x="2298" y="1736"/>
                      <a:pt x="2346" y="1772"/>
                    </a:cubicBezTo>
                    <a:cubicBezTo>
                      <a:pt x="2679" y="2034"/>
                      <a:pt x="3025" y="2284"/>
                      <a:pt x="3358" y="2522"/>
                    </a:cubicBezTo>
                    <a:cubicBezTo>
                      <a:pt x="3370" y="2534"/>
                      <a:pt x="3394" y="2546"/>
                      <a:pt x="3417" y="2546"/>
                    </a:cubicBezTo>
                    <a:cubicBezTo>
                      <a:pt x="3441" y="2546"/>
                      <a:pt x="3465" y="2534"/>
                      <a:pt x="3489" y="2498"/>
                    </a:cubicBezTo>
                    <a:cubicBezTo>
                      <a:pt x="3525" y="2463"/>
                      <a:pt x="3513" y="2403"/>
                      <a:pt x="3465" y="2367"/>
                    </a:cubicBezTo>
                    <a:cubicBezTo>
                      <a:pt x="3132" y="2129"/>
                      <a:pt x="2798" y="1879"/>
                      <a:pt x="2465" y="1617"/>
                    </a:cubicBezTo>
                    <a:cubicBezTo>
                      <a:pt x="2446" y="1603"/>
                      <a:pt x="2426" y="1597"/>
                      <a:pt x="2405" y="1597"/>
                    </a:cubicBezTo>
                    <a:close/>
                    <a:moveTo>
                      <a:pt x="10932" y="2758"/>
                    </a:moveTo>
                    <a:cubicBezTo>
                      <a:pt x="10886" y="2758"/>
                      <a:pt x="10859" y="2792"/>
                      <a:pt x="10859" y="2844"/>
                    </a:cubicBezTo>
                    <a:cubicBezTo>
                      <a:pt x="10847" y="2891"/>
                      <a:pt x="10883" y="2939"/>
                      <a:pt x="10942" y="2939"/>
                    </a:cubicBezTo>
                    <a:cubicBezTo>
                      <a:pt x="11383" y="2975"/>
                      <a:pt x="11788" y="3118"/>
                      <a:pt x="12050" y="3332"/>
                    </a:cubicBezTo>
                    <a:cubicBezTo>
                      <a:pt x="12073" y="3344"/>
                      <a:pt x="12097" y="3356"/>
                      <a:pt x="12109" y="3356"/>
                    </a:cubicBezTo>
                    <a:cubicBezTo>
                      <a:pt x="12145" y="3356"/>
                      <a:pt x="12169" y="3344"/>
                      <a:pt x="12192" y="3320"/>
                    </a:cubicBezTo>
                    <a:cubicBezTo>
                      <a:pt x="12216" y="3284"/>
                      <a:pt x="12216" y="3225"/>
                      <a:pt x="12169" y="3189"/>
                    </a:cubicBezTo>
                    <a:cubicBezTo>
                      <a:pt x="11871" y="2951"/>
                      <a:pt x="11442" y="2796"/>
                      <a:pt x="10954" y="2760"/>
                    </a:cubicBezTo>
                    <a:cubicBezTo>
                      <a:pt x="10946" y="2759"/>
                      <a:pt x="10939" y="2758"/>
                      <a:pt x="10932" y="2758"/>
                    </a:cubicBezTo>
                    <a:close/>
                    <a:moveTo>
                      <a:pt x="9705" y="2900"/>
                    </a:moveTo>
                    <a:cubicBezTo>
                      <a:pt x="9697" y="2900"/>
                      <a:pt x="9688" y="2901"/>
                      <a:pt x="9680" y="2903"/>
                    </a:cubicBezTo>
                    <a:cubicBezTo>
                      <a:pt x="9311" y="3010"/>
                      <a:pt x="8918" y="3201"/>
                      <a:pt x="8525" y="3463"/>
                    </a:cubicBezTo>
                    <a:cubicBezTo>
                      <a:pt x="8490" y="3499"/>
                      <a:pt x="8478" y="3558"/>
                      <a:pt x="8501" y="3594"/>
                    </a:cubicBezTo>
                    <a:cubicBezTo>
                      <a:pt x="8525" y="3618"/>
                      <a:pt x="8549" y="3641"/>
                      <a:pt x="8585" y="3641"/>
                    </a:cubicBezTo>
                    <a:cubicBezTo>
                      <a:pt x="8597" y="3641"/>
                      <a:pt x="8621" y="3629"/>
                      <a:pt x="8632" y="3618"/>
                    </a:cubicBezTo>
                    <a:cubicBezTo>
                      <a:pt x="9013" y="3368"/>
                      <a:pt x="9383" y="3189"/>
                      <a:pt x="9740" y="3082"/>
                    </a:cubicBezTo>
                    <a:cubicBezTo>
                      <a:pt x="9787" y="3070"/>
                      <a:pt x="9811" y="3010"/>
                      <a:pt x="9799" y="2963"/>
                    </a:cubicBezTo>
                    <a:cubicBezTo>
                      <a:pt x="9789" y="2923"/>
                      <a:pt x="9747" y="2900"/>
                      <a:pt x="9705" y="2900"/>
                    </a:cubicBezTo>
                    <a:close/>
                    <a:moveTo>
                      <a:pt x="4451" y="3070"/>
                    </a:moveTo>
                    <a:cubicBezTo>
                      <a:pt x="4418" y="3070"/>
                      <a:pt x="4386" y="3086"/>
                      <a:pt x="4370" y="3118"/>
                    </a:cubicBezTo>
                    <a:cubicBezTo>
                      <a:pt x="4346" y="3153"/>
                      <a:pt x="4358" y="3213"/>
                      <a:pt x="4394" y="3248"/>
                    </a:cubicBezTo>
                    <a:cubicBezTo>
                      <a:pt x="4763" y="3487"/>
                      <a:pt x="5120" y="3713"/>
                      <a:pt x="5465" y="3915"/>
                    </a:cubicBezTo>
                    <a:cubicBezTo>
                      <a:pt x="5477" y="3927"/>
                      <a:pt x="5501" y="3927"/>
                      <a:pt x="5513" y="3927"/>
                    </a:cubicBezTo>
                    <a:cubicBezTo>
                      <a:pt x="5549" y="3927"/>
                      <a:pt x="5573" y="3915"/>
                      <a:pt x="5596" y="3880"/>
                    </a:cubicBezTo>
                    <a:cubicBezTo>
                      <a:pt x="5620" y="3844"/>
                      <a:pt x="5608" y="3784"/>
                      <a:pt x="5561" y="3749"/>
                    </a:cubicBezTo>
                    <a:cubicBezTo>
                      <a:pt x="5215" y="3546"/>
                      <a:pt x="4858" y="3320"/>
                      <a:pt x="4501" y="3082"/>
                    </a:cubicBezTo>
                    <a:cubicBezTo>
                      <a:pt x="4485" y="3074"/>
                      <a:pt x="4468" y="3070"/>
                      <a:pt x="4451" y="3070"/>
                    </a:cubicBezTo>
                    <a:close/>
                    <a:moveTo>
                      <a:pt x="12389" y="4279"/>
                    </a:moveTo>
                    <a:cubicBezTo>
                      <a:pt x="12359" y="4279"/>
                      <a:pt x="12327" y="4300"/>
                      <a:pt x="12311" y="4332"/>
                    </a:cubicBezTo>
                    <a:cubicBezTo>
                      <a:pt x="12157" y="4606"/>
                      <a:pt x="11835" y="4856"/>
                      <a:pt x="11383" y="5046"/>
                    </a:cubicBezTo>
                    <a:cubicBezTo>
                      <a:pt x="11335" y="5058"/>
                      <a:pt x="11311" y="5118"/>
                      <a:pt x="11323" y="5165"/>
                    </a:cubicBezTo>
                    <a:cubicBezTo>
                      <a:pt x="11347" y="5201"/>
                      <a:pt x="11383" y="5225"/>
                      <a:pt x="11418" y="5225"/>
                    </a:cubicBezTo>
                    <a:cubicBezTo>
                      <a:pt x="11430" y="5225"/>
                      <a:pt x="11442" y="5225"/>
                      <a:pt x="11454" y="5213"/>
                    </a:cubicBezTo>
                    <a:cubicBezTo>
                      <a:pt x="11954" y="5011"/>
                      <a:pt x="12300" y="4737"/>
                      <a:pt x="12466" y="4415"/>
                    </a:cubicBezTo>
                    <a:cubicBezTo>
                      <a:pt x="12502" y="4368"/>
                      <a:pt x="12478" y="4320"/>
                      <a:pt x="12431" y="4296"/>
                    </a:cubicBezTo>
                    <a:cubicBezTo>
                      <a:pt x="12419" y="4284"/>
                      <a:pt x="12404" y="4279"/>
                      <a:pt x="12389" y="4279"/>
                    </a:cubicBezTo>
                    <a:close/>
                    <a:moveTo>
                      <a:pt x="7603" y="4246"/>
                    </a:moveTo>
                    <a:cubicBezTo>
                      <a:pt x="7579" y="4246"/>
                      <a:pt x="7555" y="4255"/>
                      <a:pt x="7537" y="4272"/>
                    </a:cubicBezTo>
                    <a:cubicBezTo>
                      <a:pt x="7418" y="4380"/>
                      <a:pt x="7311" y="4499"/>
                      <a:pt x="7204" y="4630"/>
                    </a:cubicBezTo>
                    <a:cubicBezTo>
                      <a:pt x="7025" y="4546"/>
                      <a:pt x="6835" y="4451"/>
                      <a:pt x="6656" y="4356"/>
                    </a:cubicBezTo>
                    <a:cubicBezTo>
                      <a:pt x="6643" y="4349"/>
                      <a:pt x="6630" y="4346"/>
                      <a:pt x="6616" y="4346"/>
                    </a:cubicBezTo>
                    <a:cubicBezTo>
                      <a:pt x="6579" y="4346"/>
                      <a:pt x="6542" y="4369"/>
                      <a:pt x="6525" y="4403"/>
                    </a:cubicBezTo>
                    <a:cubicBezTo>
                      <a:pt x="6501" y="4451"/>
                      <a:pt x="6525" y="4511"/>
                      <a:pt x="6573" y="4534"/>
                    </a:cubicBezTo>
                    <a:cubicBezTo>
                      <a:pt x="6739" y="4618"/>
                      <a:pt x="6906" y="4701"/>
                      <a:pt x="7073" y="4772"/>
                    </a:cubicBezTo>
                    <a:cubicBezTo>
                      <a:pt x="6942" y="4915"/>
                      <a:pt x="6823" y="5070"/>
                      <a:pt x="6704" y="5225"/>
                    </a:cubicBezTo>
                    <a:cubicBezTo>
                      <a:pt x="6680" y="5273"/>
                      <a:pt x="6692" y="5332"/>
                      <a:pt x="6727" y="5356"/>
                    </a:cubicBezTo>
                    <a:cubicBezTo>
                      <a:pt x="6751" y="5368"/>
                      <a:pt x="6763" y="5380"/>
                      <a:pt x="6787" y="5380"/>
                    </a:cubicBezTo>
                    <a:cubicBezTo>
                      <a:pt x="6811" y="5380"/>
                      <a:pt x="6846" y="5368"/>
                      <a:pt x="6858" y="5344"/>
                    </a:cubicBezTo>
                    <a:cubicBezTo>
                      <a:pt x="6989" y="5177"/>
                      <a:pt x="7108" y="5011"/>
                      <a:pt x="7251" y="4856"/>
                    </a:cubicBezTo>
                    <a:cubicBezTo>
                      <a:pt x="7406" y="4927"/>
                      <a:pt x="7573" y="4999"/>
                      <a:pt x="7728" y="5058"/>
                    </a:cubicBezTo>
                    <a:cubicBezTo>
                      <a:pt x="7736" y="5060"/>
                      <a:pt x="7744" y="5061"/>
                      <a:pt x="7752" y="5061"/>
                    </a:cubicBezTo>
                    <a:cubicBezTo>
                      <a:pt x="7791" y="5061"/>
                      <a:pt x="7827" y="5038"/>
                      <a:pt x="7847" y="4999"/>
                    </a:cubicBezTo>
                    <a:cubicBezTo>
                      <a:pt x="7859" y="4951"/>
                      <a:pt x="7835" y="4892"/>
                      <a:pt x="7787" y="4880"/>
                    </a:cubicBezTo>
                    <a:cubicBezTo>
                      <a:pt x="7656" y="4820"/>
                      <a:pt x="7525" y="4772"/>
                      <a:pt x="7382" y="4701"/>
                    </a:cubicBezTo>
                    <a:cubicBezTo>
                      <a:pt x="7478" y="4606"/>
                      <a:pt x="7573" y="4499"/>
                      <a:pt x="7668" y="4403"/>
                    </a:cubicBezTo>
                    <a:cubicBezTo>
                      <a:pt x="7704" y="4368"/>
                      <a:pt x="7704" y="4308"/>
                      <a:pt x="7668" y="4272"/>
                    </a:cubicBezTo>
                    <a:cubicBezTo>
                      <a:pt x="7650" y="4255"/>
                      <a:pt x="7626" y="4246"/>
                      <a:pt x="7603" y="4246"/>
                    </a:cubicBezTo>
                    <a:close/>
                    <a:moveTo>
                      <a:pt x="8958" y="5246"/>
                    </a:moveTo>
                    <a:cubicBezTo>
                      <a:pt x="8915" y="5246"/>
                      <a:pt x="8869" y="5279"/>
                      <a:pt x="8859" y="5320"/>
                    </a:cubicBezTo>
                    <a:cubicBezTo>
                      <a:pt x="8859" y="5380"/>
                      <a:pt x="8882" y="5427"/>
                      <a:pt x="8942" y="5439"/>
                    </a:cubicBezTo>
                    <a:cubicBezTo>
                      <a:pt x="9287" y="5511"/>
                      <a:pt x="9633" y="5558"/>
                      <a:pt x="9930" y="5558"/>
                    </a:cubicBezTo>
                    <a:cubicBezTo>
                      <a:pt x="10025" y="5558"/>
                      <a:pt x="10121" y="5546"/>
                      <a:pt x="10216" y="5546"/>
                    </a:cubicBezTo>
                    <a:cubicBezTo>
                      <a:pt x="10264" y="5534"/>
                      <a:pt x="10299" y="5487"/>
                      <a:pt x="10299" y="5439"/>
                    </a:cubicBezTo>
                    <a:cubicBezTo>
                      <a:pt x="10299" y="5397"/>
                      <a:pt x="10261" y="5354"/>
                      <a:pt x="10211" y="5354"/>
                    </a:cubicBezTo>
                    <a:cubicBezTo>
                      <a:pt x="10205" y="5354"/>
                      <a:pt x="10198" y="5355"/>
                      <a:pt x="10192" y="5356"/>
                    </a:cubicBezTo>
                    <a:cubicBezTo>
                      <a:pt x="10103" y="5365"/>
                      <a:pt x="10011" y="5369"/>
                      <a:pt x="9915" y="5369"/>
                    </a:cubicBezTo>
                    <a:cubicBezTo>
                      <a:pt x="9630" y="5369"/>
                      <a:pt x="9317" y="5329"/>
                      <a:pt x="8978" y="5249"/>
                    </a:cubicBezTo>
                    <a:cubicBezTo>
                      <a:pt x="8971" y="5247"/>
                      <a:pt x="8965" y="5246"/>
                      <a:pt x="8958" y="5246"/>
                    </a:cubicBezTo>
                    <a:close/>
                    <a:moveTo>
                      <a:pt x="6118" y="6261"/>
                    </a:moveTo>
                    <a:cubicBezTo>
                      <a:pt x="6084" y="6261"/>
                      <a:pt x="6053" y="6277"/>
                      <a:pt x="6037" y="6308"/>
                    </a:cubicBezTo>
                    <a:cubicBezTo>
                      <a:pt x="5846" y="6689"/>
                      <a:pt x="5680" y="7082"/>
                      <a:pt x="5561" y="7487"/>
                    </a:cubicBezTo>
                    <a:cubicBezTo>
                      <a:pt x="5537" y="7535"/>
                      <a:pt x="5573" y="7594"/>
                      <a:pt x="5620" y="7606"/>
                    </a:cubicBezTo>
                    <a:lnTo>
                      <a:pt x="5644" y="7606"/>
                    </a:lnTo>
                    <a:cubicBezTo>
                      <a:pt x="5692" y="7606"/>
                      <a:pt x="5727" y="7582"/>
                      <a:pt x="5739" y="7547"/>
                    </a:cubicBezTo>
                    <a:cubicBezTo>
                      <a:pt x="5858" y="7154"/>
                      <a:pt x="6013" y="6773"/>
                      <a:pt x="6204" y="6392"/>
                    </a:cubicBezTo>
                    <a:cubicBezTo>
                      <a:pt x="6227" y="6344"/>
                      <a:pt x="6215" y="6296"/>
                      <a:pt x="6168" y="6273"/>
                    </a:cubicBezTo>
                    <a:cubicBezTo>
                      <a:pt x="6152" y="6265"/>
                      <a:pt x="6135" y="6261"/>
                      <a:pt x="6118" y="6261"/>
                    </a:cubicBezTo>
                    <a:close/>
                    <a:moveTo>
                      <a:pt x="5394" y="8642"/>
                    </a:moveTo>
                    <a:cubicBezTo>
                      <a:pt x="5346" y="8642"/>
                      <a:pt x="5287" y="8678"/>
                      <a:pt x="5287" y="8725"/>
                    </a:cubicBezTo>
                    <a:cubicBezTo>
                      <a:pt x="5251" y="9011"/>
                      <a:pt x="5227" y="9309"/>
                      <a:pt x="5227" y="9595"/>
                    </a:cubicBezTo>
                    <a:cubicBezTo>
                      <a:pt x="5227" y="9725"/>
                      <a:pt x="5239" y="9868"/>
                      <a:pt x="5239" y="9999"/>
                    </a:cubicBezTo>
                    <a:cubicBezTo>
                      <a:pt x="5251" y="10047"/>
                      <a:pt x="5287" y="10083"/>
                      <a:pt x="5334" y="10083"/>
                    </a:cubicBezTo>
                    <a:lnTo>
                      <a:pt x="5346" y="10083"/>
                    </a:lnTo>
                    <a:cubicBezTo>
                      <a:pt x="5394" y="10083"/>
                      <a:pt x="5430" y="10035"/>
                      <a:pt x="5430" y="9987"/>
                    </a:cubicBezTo>
                    <a:cubicBezTo>
                      <a:pt x="5430" y="9856"/>
                      <a:pt x="5418" y="9725"/>
                      <a:pt x="5418" y="9595"/>
                    </a:cubicBezTo>
                    <a:cubicBezTo>
                      <a:pt x="5418" y="9309"/>
                      <a:pt x="5442" y="9035"/>
                      <a:pt x="5477" y="8749"/>
                    </a:cubicBezTo>
                    <a:cubicBezTo>
                      <a:pt x="5477" y="8702"/>
                      <a:pt x="5442" y="8654"/>
                      <a:pt x="5394" y="8642"/>
                    </a:cubicBezTo>
                    <a:close/>
                    <a:moveTo>
                      <a:pt x="5520" y="11140"/>
                    </a:moveTo>
                    <a:cubicBezTo>
                      <a:pt x="5514" y="11140"/>
                      <a:pt x="5507" y="11141"/>
                      <a:pt x="5501" y="11142"/>
                    </a:cubicBezTo>
                    <a:cubicBezTo>
                      <a:pt x="5453" y="11154"/>
                      <a:pt x="5418" y="11202"/>
                      <a:pt x="5430" y="11261"/>
                    </a:cubicBezTo>
                    <a:cubicBezTo>
                      <a:pt x="5525" y="11654"/>
                      <a:pt x="5668" y="12071"/>
                      <a:pt x="5834" y="12464"/>
                    </a:cubicBezTo>
                    <a:cubicBezTo>
                      <a:pt x="5846" y="12500"/>
                      <a:pt x="5882" y="12523"/>
                      <a:pt x="5918" y="12523"/>
                    </a:cubicBezTo>
                    <a:cubicBezTo>
                      <a:pt x="5930" y="12523"/>
                      <a:pt x="5942" y="12512"/>
                      <a:pt x="5965" y="12512"/>
                    </a:cubicBezTo>
                    <a:cubicBezTo>
                      <a:pt x="6013" y="12488"/>
                      <a:pt x="6025" y="12440"/>
                      <a:pt x="6013" y="12392"/>
                    </a:cubicBezTo>
                    <a:cubicBezTo>
                      <a:pt x="5846" y="12000"/>
                      <a:pt x="5715" y="11607"/>
                      <a:pt x="5620" y="11214"/>
                    </a:cubicBezTo>
                    <a:cubicBezTo>
                      <a:pt x="5610" y="11172"/>
                      <a:pt x="5564" y="11140"/>
                      <a:pt x="5520" y="11140"/>
                    </a:cubicBezTo>
                    <a:close/>
                    <a:moveTo>
                      <a:pt x="6503" y="13443"/>
                    </a:moveTo>
                    <a:cubicBezTo>
                      <a:pt x="6485" y="13443"/>
                      <a:pt x="6468" y="13450"/>
                      <a:pt x="6454" y="13464"/>
                    </a:cubicBezTo>
                    <a:cubicBezTo>
                      <a:pt x="6406" y="13488"/>
                      <a:pt x="6394" y="13547"/>
                      <a:pt x="6418" y="13583"/>
                    </a:cubicBezTo>
                    <a:cubicBezTo>
                      <a:pt x="6537" y="13786"/>
                      <a:pt x="6668" y="13988"/>
                      <a:pt x="6811" y="14178"/>
                    </a:cubicBezTo>
                    <a:cubicBezTo>
                      <a:pt x="6906" y="14321"/>
                      <a:pt x="7013" y="14476"/>
                      <a:pt x="7108" y="14643"/>
                    </a:cubicBezTo>
                    <a:cubicBezTo>
                      <a:pt x="7132" y="14667"/>
                      <a:pt x="7156" y="14678"/>
                      <a:pt x="7192" y="14678"/>
                    </a:cubicBezTo>
                    <a:cubicBezTo>
                      <a:pt x="7204" y="14678"/>
                      <a:pt x="7227" y="14678"/>
                      <a:pt x="7239" y="14667"/>
                    </a:cubicBezTo>
                    <a:cubicBezTo>
                      <a:pt x="7287" y="14643"/>
                      <a:pt x="7299" y="14583"/>
                      <a:pt x="7275" y="14536"/>
                    </a:cubicBezTo>
                    <a:cubicBezTo>
                      <a:pt x="7168" y="14369"/>
                      <a:pt x="7061" y="14214"/>
                      <a:pt x="6966" y="14071"/>
                    </a:cubicBezTo>
                    <a:cubicBezTo>
                      <a:pt x="6823" y="13881"/>
                      <a:pt x="6692" y="13678"/>
                      <a:pt x="6573" y="13488"/>
                    </a:cubicBezTo>
                    <a:cubicBezTo>
                      <a:pt x="6558" y="13459"/>
                      <a:pt x="6531" y="13443"/>
                      <a:pt x="6503" y="13443"/>
                    </a:cubicBezTo>
                    <a:close/>
                    <a:moveTo>
                      <a:pt x="7822" y="15583"/>
                    </a:moveTo>
                    <a:cubicBezTo>
                      <a:pt x="7807" y="15583"/>
                      <a:pt x="7791" y="15587"/>
                      <a:pt x="7775" y="15595"/>
                    </a:cubicBezTo>
                    <a:cubicBezTo>
                      <a:pt x="7728" y="15619"/>
                      <a:pt x="7704" y="15679"/>
                      <a:pt x="7728" y="15726"/>
                    </a:cubicBezTo>
                    <a:cubicBezTo>
                      <a:pt x="7918" y="16071"/>
                      <a:pt x="8097" y="16452"/>
                      <a:pt x="8263" y="16857"/>
                    </a:cubicBezTo>
                    <a:cubicBezTo>
                      <a:pt x="8275" y="16893"/>
                      <a:pt x="8311" y="16905"/>
                      <a:pt x="8347" y="16905"/>
                    </a:cubicBezTo>
                    <a:lnTo>
                      <a:pt x="8382" y="16905"/>
                    </a:lnTo>
                    <a:cubicBezTo>
                      <a:pt x="8430" y="16881"/>
                      <a:pt x="8454" y="16822"/>
                      <a:pt x="8430" y="16774"/>
                    </a:cubicBezTo>
                    <a:cubicBezTo>
                      <a:pt x="8263" y="16381"/>
                      <a:pt x="8085" y="15988"/>
                      <a:pt x="7894" y="15631"/>
                    </a:cubicBezTo>
                    <a:cubicBezTo>
                      <a:pt x="7878" y="15599"/>
                      <a:pt x="7852" y="15583"/>
                      <a:pt x="7822" y="15583"/>
                    </a:cubicBezTo>
                    <a:close/>
                    <a:moveTo>
                      <a:pt x="8801" y="17890"/>
                    </a:moveTo>
                    <a:cubicBezTo>
                      <a:pt x="8792" y="17890"/>
                      <a:pt x="8783" y="17891"/>
                      <a:pt x="8775" y="17893"/>
                    </a:cubicBezTo>
                    <a:cubicBezTo>
                      <a:pt x="8728" y="17917"/>
                      <a:pt x="8704" y="17965"/>
                      <a:pt x="8716" y="18012"/>
                    </a:cubicBezTo>
                    <a:cubicBezTo>
                      <a:pt x="8859" y="18405"/>
                      <a:pt x="8990" y="18798"/>
                      <a:pt x="9109" y="19203"/>
                    </a:cubicBezTo>
                    <a:cubicBezTo>
                      <a:pt x="9121" y="19250"/>
                      <a:pt x="9156" y="19274"/>
                      <a:pt x="9204" y="19274"/>
                    </a:cubicBezTo>
                    <a:cubicBezTo>
                      <a:pt x="9216" y="19274"/>
                      <a:pt x="9216" y="19274"/>
                      <a:pt x="9228" y="19262"/>
                    </a:cubicBezTo>
                    <a:cubicBezTo>
                      <a:pt x="9275" y="19250"/>
                      <a:pt x="9311" y="19203"/>
                      <a:pt x="9287" y="19143"/>
                    </a:cubicBezTo>
                    <a:cubicBezTo>
                      <a:pt x="9168" y="18738"/>
                      <a:pt x="9037" y="18346"/>
                      <a:pt x="8894" y="17953"/>
                    </a:cubicBezTo>
                    <a:cubicBezTo>
                      <a:pt x="8884" y="17913"/>
                      <a:pt x="8842" y="17890"/>
                      <a:pt x="8801" y="17890"/>
                    </a:cubicBezTo>
                    <a:close/>
                    <a:moveTo>
                      <a:pt x="9532" y="20296"/>
                    </a:moveTo>
                    <a:cubicBezTo>
                      <a:pt x="9526" y="20296"/>
                      <a:pt x="9520" y="20297"/>
                      <a:pt x="9513" y="20298"/>
                    </a:cubicBezTo>
                    <a:cubicBezTo>
                      <a:pt x="9454" y="20310"/>
                      <a:pt x="9430" y="20358"/>
                      <a:pt x="9442" y="20417"/>
                    </a:cubicBezTo>
                    <a:cubicBezTo>
                      <a:pt x="9537" y="20810"/>
                      <a:pt x="9633" y="21227"/>
                      <a:pt x="9704" y="21632"/>
                    </a:cubicBezTo>
                    <a:cubicBezTo>
                      <a:pt x="9716" y="21679"/>
                      <a:pt x="9752" y="21715"/>
                      <a:pt x="9799" y="21715"/>
                    </a:cubicBezTo>
                    <a:lnTo>
                      <a:pt x="9811" y="21715"/>
                    </a:lnTo>
                    <a:cubicBezTo>
                      <a:pt x="9871" y="21703"/>
                      <a:pt x="9894" y="21656"/>
                      <a:pt x="9894" y="21596"/>
                    </a:cubicBezTo>
                    <a:cubicBezTo>
                      <a:pt x="9811" y="21191"/>
                      <a:pt x="9716" y="20774"/>
                      <a:pt x="9621" y="20370"/>
                    </a:cubicBezTo>
                    <a:cubicBezTo>
                      <a:pt x="9610" y="20328"/>
                      <a:pt x="9573" y="20296"/>
                      <a:pt x="9532" y="20296"/>
                    </a:cubicBezTo>
                    <a:close/>
                    <a:moveTo>
                      <a:pt x="9978" y="22763"/>
                    </a:moveTo>
                    <a:cubicBezTo>
                      <a:pt x="9930" y="22775"/>
                      <a:pt x="9894" y="22822"/>
                      <a:pt x="9906" y="22870"/>
                    </a:cubicBezTo>
                    <a:cubicBezTo>
                      <a:pt x="9954" y="23287"/>
                      <a:pt x="10002" y="23703"/>
                      <a:pt x="10037" y="24120"/>
                    </a:cubicBezTo>
                    <a:cubicBezTo>
                      <a:pt x="10037" y="24168"/>
                      <a:pt x="10085" y="24203"/>
                      <a:pt x="10133" y="24203"/>
                    </a:cubicBezTo>
                    <a:cubicBezTo>
                      <a:pt x="10192" y="24192"/>
                      <a:pt x="10228" y="24156"/>
                      <a:pt x="10228" y="24096"/>
                    </a:cubicBezTo>
                    <a:cubicBezTo>
                      <a:pt x="10192" y="23680"/>
                      <a:pt x="10145" y="23263"/>
                      <a:pt x="10085" y="22846"/>
                    </a:cubicBezTo>
                    <a:cubicBezTo>
                      <a:pt x="10085" y="22799"/>
                      <a:pt x="10037" y="22763"/>
                      <a:pt x="9978" y="22763"/>
                    </a:cubicBezTo>
                    <a:close/>
                    <a:moveTo>
                      <a:pt x="10192" y="25275"/>
                    </a:moveTo>
                    <a:cubicBezTo>
                      <a:pt x="10133" y="25275"/>
                      <a:pt x="10097" y="25311"/>
                      <a:pt x="10097" y="25370"/>
                    </a:cubicBezTo>
                    <a:cubicBezTo>
                      <a:pt x="10097" y="25489"/>
                      <a:pt x="10097" y="25620"/>
                      <a:pt x="10097" y="25739"/>
                    </a:cubicBezTo>
                    <a:cubicBezTo>
                      <a:pt x="10097" y="26037"/>
                      <a:pt x="10097" y="26335"/>
                      <a:pt x="10085" y="26620"/>
                    </a:cubicBezTo>
                    <a:cubicBezTo>
                      <a:pt x="10073" y="26668"/>
                      <a:pt x="10121" y="26716"/>
                      <a:pt x="10168" y="26716"/>
                    </a:cubicBezTo>
                    <a:lnTo>
                      <a:pt x="10180" y="26716"/>
                    </a:lnTo>
                    <a:cubicBezTo>
                      <a:pt x="10228" y="26716"/>
                      <a:pt x="10264" y="26680"/>
                      <a:pt x="10264" y="26620"/>
                    </a:cubicBezTo>
                    <a:cubicBezTo>
                      <a:pt x="10287" y="26335"/>
                      <a:pt x="10287" y="26037"/>
                      <a:pt x="10287" y="25739"/>
                    </a:cubicBezTo>
                    <a:cubicBezTo>
                      <a:pt x="10287" y="25620"/>
                      <a:pt x="10287" y="25489"/>
                      <a:pt x="10287" y="25358"/>
                    </a:cubicBezTo>
                    <a:cubicBezTo>
                      <a:pt x="10287" y="25311"/>
                      <a:pt x="10252" y="25275"/>
                      <a:pt x="10192" y="25275"/>
                    </a:cubicBezTo>
                    <a:close/>
                    <a:moveTo>
                      <a:pt x="10085" y="27775"/>
                    </a:moveTo>
                    <a:cubicBezTo>
                      <a:pt x="10037" y="27775"/>
                      <a:pt x="9990" y="27811"/>
                      <a:pt x="9978" y="27859"/>
                    </a:cubicBezTo>
                    <a:cubicBezTo>
                      <a:pt x="9930" y="28287"/>
                      <a:pt x="9871" y="28704"/>
                      <a:pt x="9787" y="29097"/>
                    </a:cubicBezTo>
                    <a:cubicBezTo>
                      <a:pt x="9775" y="29145"/>
                      <a:pt x="9811" y="29192"/>
                      <a:pt x="9871" y="29204"/>
                    </a:cubicBezTo>
                    <a:lnTo>
                      <a:pt x="9883" y="29204"/>
                    </a:lnTo>
                    <a:cubicBezTo>
                      <a:pt x="9930" y="29204"/>
                      <a:pt x="9966" y="29180"/>
                      <a:pt x="9978" y="29133"/>
                    </a:cubicBezTo>
                    <a:cubicBezTo>
                      <a:pt x="10061" y="28728"/>
                      <a:pt x="10121" y="28311"/>
                      <a:pt x="10168" y="27882"/>
                    </a:cubicBezTo>
                    <a:cubicBezTo>
                      <a:pt x="10180" y="27835"/>
                      <a:pt x="10145" y="27787"/>
                      <a:pt x="10085" y="27775"/>
                    </a:cubicBezTo>
                    <a:close/>
                    <a:moveTo>
                      <a:pt x="9601" y="30238"/>
                    </a:moveTo>
                    <a:cubicBezTo>
                      <a:pt x="9558" y="30238"/>
                      <a:pt x="9512" y="30270"/>
                      <a:pt x="9502" y="30311"/>
                    </a:cubicBezTo>
                    <a:cubicBezTo>
                      <a:pt x="9383" y="30716"/>
                      <a:pt x="9252" y="31109"/>
                      <a:pt x="9109" y="31490"/>
                    </a:cubicBezTo>
                    <a:cubicBezTo>
                      <a:pt x="9085" y="31538"/>
                      <a:pt x="9109" y="31597"/>
                      <a:pt x="9156" y="31609"/>
                    </a:cubicBezTo>
                    <a:cubicBezTo>
                      <a:pt x="9168" y="31621"/>
                      <a:pt x="9180" y="31621"/>
                      <a:pt x="9192" y="31621"/>
                    </a:cubicBezTo>
                    <a:cubicBezTo>
                      <a:pt x="9228" y="31621"/>
                      <a:pt x="9263" y="31597"/>
                      <a:pt x="9275" y="31561"/>
                    </a:cubicBezTo>
                    <a:cubicBezTo>
                      <a:pt x="9430" y="31169"/>
                      <a:pt x="9561" y="30776"/>
                      <a:pt x="9680" y="30359"/>
                    </a:cubicBezTo>
                    <a:cubicBezTo>
                      <a:pt x="9692" y="30311"/>
                      <a:pt x="9668" y="30264"/>
                      <a:pt x="9621" y="30240"/>
                    </a:cubicBezTo>
                    <a:cubicBezTo>
                      <a:pt x="9614" y="30238"/>
                      <a:pt x="9608" y="30238"/>
                      <a:pt x="9601" y="30238"/>
                    </a:cubicBezTo>
                    <a:close/>
                    <a:moveTo>
                      <a:pt x="8678" y="32576"/>
                    </a:moveTo>
                    <a:cubicBezTo>
                      <a:pt x="8644" y="32576"/>
                      <a:pt x="8614" y="32598"/>
                      <a:pt x="8597" y="32633"/>
                    </a:cubicBezTo>
                    <a:cubicBezTo>
                      <a:pt x="8406" y="33002"/>
                      <a:pt x="8192" y="33359"/>
                      <a:pt x="7966" y="33705"/>
                    </a:cubicBezTo>
                    <a:cubicBezTo>
                      <a:pt x="7942" y="33740"/>
                      <a:pt x="7954" y="33800"/>
                      <a:pt x="7989" y="33836"/>
                    </a:cubicBezTo>
                    <a:cubicBezTo>
                      <a:pt x="8013" y="33847"/>
                      <a:pt x="8025" y="33847"/>
                      <a:pt x="8049" y="33847"/>
                    </a:cubicBezTo>
                    <a:cubicBezTo>
                      <a:pt x="8073" y="33847"/>
                      <a:pt x="8109" y="33836"/>
                      <a:pt x="8120" y="33800"/>
                    </a:cubicBezTo>
                    <a:cubicBezTo>
                      <a:pt x="8347" y="33455"/>
                      <a:pt x="8561" y="33097"/>
                      <a:pt x="8763" y="32716"/>
                    </a:cubicBezTo>
                    <a:cubicBezTo>
                      <a:pt x="8787" y="32669"/>
                      <a:pt x="8763" y="32609"/>
                      <a:pt x="8716" y="32585"/>
                    </a:cubicBezTo>
                    <a:cubicBezTo>
                      <a:pt x="8703" y="32579"/>
                      <a:pt x="8690" y="32576"/>
                      <a:pt x="8678" y="32576"/>
                    </a:cubicBezTo>
                    <a:close/>
                    <a:moveTo>
                      <a:pt x="7288" y="34664"/>
                    </a:moveTo>
                    <a:cubicBezTo>
                      <a:pt x="7262" y="34664"/>
                      <a:pt x="7235" y="34673"/>
                      <a:pt x="7216" y="34693"/>
                    </a:cubicBezTo>
                    <a:cubicBezTo>
                      <a:pt x="6954" y="35014"/>
                      <a:pt x="6668" y="35324"/>
                      <a:pt x="6370" y="35610"/>
                    </a:cubicBezTo>
                    <a:cubicBezTo>
                      <a:pt x="6323" y="35645"/>
                      <a:pt x="6323" y="35705"/>
                      <a:pt x="6358" y="35741"/>
                    </a:cubicBezTo>
                    <a:cubicBezTo>
                      <a:pt x="6382" y="35752"/>
                      <a:pt x="6406" y="35764"/>
                      <a:pt x="6430" y="35764"/>
                    </a:cubicBezTo>
                    <a:cubicBezTo>
                      <a:pt x="6454" y="35764"/>
                      <a:pt x="6477" y="35764"/>
                      <a:pt x="6489" y="35741"/>
                    </a:cubicBezTo>
                    <a:cubicBezTo>
                      <a:pt x="6799" y="35455"/>
                      <a:pt x="7097" y="35145"/>
                      <a:pt x="7358" y="34824"/>
                    </a:cubicBezTo>
                    <a:cubicBezTo>
                      <a:pt x="7394" y="34776"/>
                      <a:pt x="7394" y="34717"/>
                      <a:pt x="7347" y="34681"/>
                    </a:cubicBezTo>
                    <a:cubicBezTo>
                      <a:pt x="7330" y="34670"/>
                      <a:pt x="7310" y="34664"/>
                      <a:pt x="7288" y="34664"/>
                    </a:cubicBezTo>
                    <a:close/>
                    <a:moveTo>
                      <a:pt x="5472" y="36386"/>
                    </a:moveTo>
                    <a:cubicBezTo>
                      <a:pt x="5452" y="36386"/>
                      <a:pt x="5433" y="36392"/>
                      <a:pt x="5418" y="36407"/>
                    </a:cubicBezTo>
                    <a:cubicBezTo>
                      <a:pt x="5084" y="36645"/>
                      <a:pt x="4739" y="36884"/>
                      <a:pt x="4382" y="37098"/>
                    </a:cubicBezTo>
                    <a:cubicBezTo>
                      <a:pt x="4334" y="37122"/>
                      <a:pt x="4322" y="37181"/>
                      <a:pt x="4346" y="37229"/>
                    </a:cubicBezTo>
                    <a:cubicBezTo>
                      <a:pt x="4358" y="37253"/>
                      <a:pt x="4394" y="37276"/>
                      <a:pt x="4430" y="37276"/>
                    </a:cubicBezTo>
                    <a:cubicBezTo>
                      <a:pt x="4441" y="37276"/>
                      <a:pt x="4453" y="37265"/>
                      <a:pt x="4477" y="37253"/>
                    </a:cubicBezTo>
                    <a:cubicBezTo>
                      <a:pt x="4834" y="37038"/>
                      <a:pt x="5192" y="36812"/>
                      <a:pt x="5525" y="36562"/>
                    </a:cubicBezTo>
                    <a:cubicBezTo>
                      <a:pt x="5573" y="36526"/>
                      <a:pt x="5573" y="36467"/>
                      <a:pt x="5549" y="36419"/>
                    </a:cubicBezTo>
                    <a:cubicBezTo>
                      <a:pt x="5528" y="36398"/>
                      <a:pt x="5499" y="36386"/>
                      <a:pt x="5472" y="36386"/>
                    </a:cubicBezTo>
                    <a:close/>
                    <a:moveTo>
                      <a:pt x="3310" y="37665"/>
                    </a:moveTo>
                    <a:cubicBezTo>
                      <a:pt x="3298" y="37665"/>
                      <a:pt x="3286" y="37667"/>
                      <a:pt x="3275" y="37669"/>
                    </a:cubicBezTo>
                    <a:cubicBezTo>
                      <a:pt x="2906" y="37848"/>
                      <a:pt x="2513" y="38003"/>
                      <a:pt x="2120" y="38146"/>
                    </a:cubicBezTo>
                    <a:cubicBezTo>
                      <a:pt x="2072" y="38169"/>
                      <a:pt x="2048" y="38217"/>
                      <a:pt x="2060" y="38265"/>
                    </a:cubicBezTo>
                    <a:cubicBezTo>
                      <a:pt x="2084" y="38312"/>
                      <a:pt x="2120" y="38336"/>
                      <a:pt x="2155" y="38336"/>
                    </a:cubicBezTo>
                    <a:cubicBezTo>
                      <a:pt x="2167" y="38336"/>
                      <a:pt x="2179" y="38324"/>
                      <a:pt x="2179" y="38324"/>
                    </a:cubicBezTo>
                    <a:cubicBezTo>
                      <a:pt x="2584" y="38181"/>
                      <a:pt x="2977" y="38015"/>
                      <a:pt x="3358" y="37848"/>
                    </a:cubicBezTo>
                    <a:cubicBezTo>
                      <a:pt x="3406" y="37824"/>
                      <a:pt x="3417" y="37765"/>
                      <a:pt x="3394" y="37717"/>
                    </a:cubicBezTo>
                    <a:cubicBezTo>
                      <a:pt x="3385" y="37681"/>
                      <a:pt x="3348" y="37665"/>
                      <a:pt x="3310" y="37665"/>
                    </a:cubicBezTo>
                    <a:close/>
                    <a:moveTo>
                      <a:pt x="954" y="38524"/>
                    </a:moveTo>
                    <a:cubicBezTo>
                      <a:pt x="946" y="38524"/>
                      <a:pt x="937" y="38525"/>
                      <a:pt x="929" y="38527"/>
                    </a:cubicBezTo>
                    <a:cubicBezTo>
                      <a:pt x="655" y="38598"/>
                      <a:pt x="369" y="38670"/>
                      <a:pt x="84" y="38729"/>
                    </a:cubicBezTo>
                    <a:cubicBezTo>
                      <a:pt x="36" y="38741"/>
                      <a:pt x="0" y="38789"/>
                      <a:pt x="12" y="38836"/>
                    </a:cubicBezTo>
                    <a:cubicBezTo>
                      <a:pt x="24" y="38884"/>
                      <a:pt x="60" y="38920"/>
                      <a:pt x="108" y="38920"/>
                    </a:cubicBezTo>
                    <a:lnTo>
                      <a:pt x="119" y="38920"/>
                    </a:lnTo>
                    <a:cubicBezTo>
                      <a:pt x="417" y="38848"/>
                      <a:pt x="703" y="38777"/>
                      <a:pt x="977" y="38705"/>
                    </a:cubicBezTo>
                    <a:cubicBezTo>
                      <a:pt x="1036" y="38693"/>
                      <a:pt x="1060" y="38646"/>
                      <a:pt x="1048" y="38586"/>
                    </a:cubicBezTo>
                    <a:cubicBezTo>
                      <a:pt x="1038" y="38547"/>
                      <a:pt x="996" y="38524"/>
                      <a:pt x="954" y="38524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8"/>
            <p:cNvGrpSpPr/>
            <p:nvPr/>
          </p:nvGrpSpPr>
          <p:grpSpPr>
            <a:xfrm>
              <a:off x="8435915" y="4335512"/>
              <a:ext cx="184649" cy="262078"/>
              <a:chOff x="7619190" y="700187"/>
              <a:chExt cx="184649" cy="262078"/>
            </a:xfrm>
          </p:grpSpPr>
          <p:sp>
            <p:nvSpPr>
              <p:cNvPr id="817" name="Google Shape;817;p8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 rot="10800000">
              <a:off x="8602349" y="3085449"/>
              <a:ext cx="205871" cy="226202"/>
              <a:chOff x="7065678" y="829299"/>
              <a:chExt cx="205871" cy="226202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8"/>
            <p:cNvSpPr/>
            <p:nvPr/>
          </p:nvSpPr>
          <p:spPr>
            <a:xfrm>
              <a:off x="8135502" y="4746909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8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834" name="Google Shape;834;p8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835" name="Google Shape;835;p8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6" name="Google Shape;836;p8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837" name="Google Shape;837;p8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8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8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8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8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8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8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5" name="Google Shape;845;p8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846" name="Google Shape;846;p8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847" name="Google Shape;847;p8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8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8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0" name="Google Shape;850;p8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1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338" name="Google Shape;1338;p1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339" name="Google Shape;1339;p1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1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1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1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1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1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1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1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1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1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1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1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1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1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1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1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1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1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1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1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1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1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1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1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1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1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1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1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1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1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1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1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1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1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1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1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1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1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1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1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1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1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1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1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3" name="Google Shape;1383;p1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384" name="Google Shape;1384;p1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1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1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1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1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1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1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1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1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1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1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1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1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1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1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1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1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1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1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1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1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05" name="Google Shape;1405;p14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4"/>
          <p:cNvSpPr txBox="1">
            <a:spLocks noGrp="1"/>
          </p:cNvSpPr>
          <p:nvPr>
            <p:ph type="title"/>
          </p:nvPr>
        </p:nvSpPr>
        <p:spPr>
          <a:xfrm>
            <a:off x="6134550" y="3208050"/>
            <a:ext cx="22896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7" name="Google Shape;1407;p14"/>
          <p:cNvSpPr txBox="1">
            <a:spLocks noGrp="1"/>
          </p:cNvSpPr>
          <p:nvPr>
            <p:ph type="subTitle" idx="1"/>
          </p:nvPr>
        </p:nvSpPr>
        <p:spPr>
          <a:xfrm>
            <a:off x="3653250" y="1085125"/>
            <a:ext cx="4771200" cy="19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408" name="Google Shape;1408;p14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409" name="Google Shape;1409;p14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410" name="Google Shape;1410;p14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1" name="Google Shape;1411;p14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412" name="Google Shape;1412;p14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4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14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14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14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14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14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4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20" name="Google Shape;1420;p14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421" name="Google Shape;1421;p14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422" name="Google Shape;1422;p14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4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4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5" name="Google Shape;1425;p14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6" name="Google Shape;1426;p14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427" name="Google Shape;1427;p14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428" name="Google Shape;1428;p14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14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437" name="Google Shape;1437;p14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3" name="Google Shape;1443;p14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444" name="Google Shape;1444;p14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5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1450" name="Google Shape;1450;p15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1451" name="Google Shape;1451;p15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15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15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15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15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15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15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15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15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15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15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15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15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15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15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15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15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15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15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15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15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15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15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15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15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15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15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15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15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15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15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15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15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15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15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15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15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15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15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15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5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5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5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5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95" name="Google Shape;1495;p15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1496" name="Google Shape;1496;p15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5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5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5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5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5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5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5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5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5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5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5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5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5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5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5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5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5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5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5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5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7" name="Google Shape;1517;p15"/>
          <p:cNvSpPr/>
          <p:nvPr/>
        </p:nvSpPr>
        <p:spPr>
          <a:xfrm>
            <a:off x="434625" y="349950"/>
            <a:ext cx="8274600" cy="43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5"/>
          <p:cNvSpPr txBox="1">
            <a:spLocks noGrp="1"/>
          </p:cNvSpPr>
          <p:nvPr>
            <p:ph type="subTitle" idx="1"/>
          </p:nvPr>
        </p:nvSpPr>
        <p:spPr>
          <a:xfrm>
            <a:off x="720000" y="2365602"/>
            <a:ext cx="4770900" cy="16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5"/>
          <p:cNvSpPr txBox="1">
            <a:spLocks noGrp="1"/>
          </p:cNvSpPr>
          <p:nvPr>
            <p:ph type="title"/>
          </p:nvPr>
        </p:nvSpPr>
        <p:spPr>
          <a:xfrm>
            <a:off x="720000" y="1423713"/>
            <a:ext cx="4251600" cy="9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15"/>
          <p:cNvSpPr/>
          <p:nvPr/>
        </p:nvSpPr>
        <p:spPr>
          <a:xfrm>
            <a:off x="295937" y="540000"/>
            <a:ext cx="283174" cy="281369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1" name="Google Shape;1521;p15"/>
          <p:cNvGrpSpPr/>
          <p:nvPr/>
        </p:nvGrpSpPr>
        <p:grpSpPr>
          <a:xfrm>
            <a:off x="7447388" y="59252"/>
            <a:ext cx="1474771" cy="700708"/>
            <a:chOff x="7447388" y="59252"/>
            <a:chExt cx="1474771" cy="700708"/>
          </a:xfrm>
        </p:grpSpPr>
        <p:grpSp>
          <p:nvGrpSpPr>
            <p:cNvPr id="1522" name="Google Shape;1522;p15"/>
            <p:cNvGrpSpPr/>
            <p:nvPr/>
          </p:nvGrpSpPr>
          <p:grpSpPr>
            <a:xfrm>
              <a:off x="8409424" y="497882"/>
              <a:ext cx="184649" cy="262078"/>
              <a:chOff x="7619190" y="700187"/>
              <a:chExt cx="184649" cy="262078"/>
            </a:xfrm>
          </p:grpSpPr>
          <p:sp>
            <p:nvSpPr>
              <p:cNvPr id="1523" name="Google Shape;1523;p15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5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5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5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5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5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5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5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15"/>
            <p:cNvGrpSpPr/>
            <p:nvPr/>
          </p:nvGrpSpPr>
          <p:grpSpPr>
            <a:xfrm>
              <a:off x="7590424" y="201484"/>
              <a:ext cx="205871" cy="226202"/>
              <a:chOff x="7065678" y="829299"/>
              <a:chExt cx="205871" cy="226202"/>
            </a:xfrm>
          </p:grpSpPr>
          <p:sp>
            <p:nvSpPr>
              <p:cNvPr id="1532" name="Google Shape;1532;p15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5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5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5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5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5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15"/>
            <p:cNvGrpSpPr/>
            <p:nvPr/>
          </p:nvGrpSpPr>
          <p:grpSpPr>
            <a:xfrm rot="5400000">
              <a:off x="7929452" y="-422811"/>
              <a:ext cx="510644" cy="1474771"/>
              <a:chOff x="6276759" y="1364852"/>
              <a:chExt cx="510644" cy="1474771"/>
            </a:xfrm>
          </p:grpSpPr>
          <p:sp>
            <p:nvSpPr>
              <p:cNvPr id="1539" name="Google Shape;1539;p15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5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5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5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3" name="Google Shape;1543;p15"/>
          <p:cNvGrpSpPr/>
          <p:nvPr/>
        </p:nvGrpSpPr>
        <p:grpSpPr>
          <a:xfrm>
            <a:off x="-128054" y="4198221"/>
            <a:ext cx="1148505" cy="808662"/>
            <a:chOff x="-128054" y="4198221"/>
            <a:chExt cx="1148505" cy="808662"/>
          </a:xfrm>
        </p:grpSpPr>
        <p:grpSp>
          <p:nvGrpSpPr>
            <p:cNvPr id="1544" name="Google Shape;1544;p15"/>
            <p:cNvGrpSpPr/>
            <p:nvPr/>
          </p:nvGrpSpPr>
          <p:grpSpPr>
            <a:xfrm>
              <a:off x="65882" y="4314892"/>
              <a:ext cx="727385" cy="481963"/>
              <a:chOff x="65882" y="4314892"/>
              <a:chExt cx="727385" cy="481963"/>
            </a:xfrm>
          </p:grpSpPr>
          <p:sp>
            <p:nvSpPr>
              <p:cNvPr id="1545" name="Google Shape;1545;p15"/>
              <p:cNvSpPr/>
              <p:nvPr/>
            </p:nvSpPr>
            <p:spPr>
              <a:xfrm flipH="1">
                <a:off x="215472" y="4541088"/>
                <a:ext cx="577795" cy="255767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6894" extrusionOk="0">
                    <a:moveTo>
                      <a:pt x="7585" y="1619"/>
                    </a:moveTo>
                    <a:cubicBezTo>
                      <a:pt x="8025" y="1929"/>
                      <a:pt x="8263" y="2203"/>
                      <a:pt x="8216" y="2393"/>
                    </a:cubicBezTo>
                    <a:cubicBezTo>
                      <a:pt x="8192" y="2524"/>
                      <a:pt x="8001" y="2607"/>
                      <a:pt x="7704" y="2643"/>
                    </a:cubicBezTo>
                    <a:cubicBezTo>
                      <a:pt x="7644" y="2643"/>
                      <a:pt x="7597" y="2607"/>
                      <a:pt x="7561" y="2560"/>
                    </a:cubicBezTo>
                    <a:cubicBezTo>
                      <a:pt x="7466" y="2417"/>
                      <a:pt x="7442" y="2060"/>
                      <a:pt x="7585" y="1619"/>
                    </a:cubicBezTo>
                    <a:close/>
                    <a:moveTo>
                      <a:pt x="11383" y="1429"/>
                    </a:moveTo>
                    <a:lnTo>
                      <a:pt x="11383" y="1429"/>
                    </a:lnTo>
                    <a:cubicBezTo>
                      <a:pt x="11633" y="1953"/>
                      <a:pt x="11538" y="2465"/>
                      <a:pt x="11371" y="2738"/>
                    </a:cubicBezTo>
                    <a:cubicBezTo>
                      <a:pt x="11240" y="2965"/>
                      <a:pt x="11061" y="3084"/>
                      <a:pt x="10871" y="3084"/>
                    </a:cubicBezTo>
                    <a:lnTo>
                      <a:pt x="10776" y="3084"/>
                    </a:lnTo>
                    <a:cubicBezTo>
                      <a:pt x="10537" y="3024"/>
                      <a:pt x="10514" y="2762"/>
                      <a:pt x="10526" y="2607"/>
                    </a:cubicBezTo>
                    <a:cubicBezTo>
                      <a:pt x="10537" y="2167"/>
                      <a:pt x="10871" y="1536"/>
                      <a:pt x="11383" y="1429"/>
                    </a:cubicBezTo>
                    <a:close/>
                    <a:moveTo>
                      <a:pt x="4346" y="2036"/>
                    </a:moveTo>
                    <a:cubicBezTo>
                      <a:pt x="4453" y="2072"/>
                      <a:pt x="4572" y="2143"/>
                      <a:pt x="4680" y="2215"/>
                    </a:cubicBezTo>
                    <a:cubicBezTo>
                      <a:pt x="5156" y="2572"/>
                      <a:pt x="5358" y="2941"/>
                      <a:pt x="5263" y="3250"/>
                    </a:cubicBezTo>
                    <a:cubicBezTo>
                      <a:pt x="5156" y="3572"/>
                      <a:pt x="4751" y="3798"/>
                      <a:pt x="4453" y="3798"/>
                    </a:cubicBezTo>
                    <a:cubicBezTo>
                      <a:pt x="4346" y="3798"/>
                      <a:pt x="4227" y="3762"/>
                      <a:pt x="4215" y="3643"/>
                    </a:cubicBezTo>
                    <a:cubicBezTo>
                      <a:pt x="4203" y="3429"/>
                      <a:pt x="4179" y="2703"/>
                      <a:pt x="4346" y="2036"/>
                    </a:cubicBezTo>
                    <a:close/>
                    <a:moveTo>
                      <a:pt x="13657" y="4036"/>
                    </a:moveTo>
                    <a:lnTo>
                      <a:pt x="13657" y="4036"/>
                    </a:lnTo>
                    <a:cubicBezTo>
                      <a:pt x="13728" y="4346"/>
                      <a:pt x="13728" y="4584"/>
                      <a:pt x="13633" y="4703"/>
                    </a:cubicBezTo>
                    <a:cubicBezTo>
                      <a:pt x="13593" y="4773"/>
                      <a:pt x="13519" y="4801"/>
                      <a:pt x="13426" y="4801"/>
                    </a:cubicBezTo>
                    <a:cubicBezTo>
                      <a:pt x="13408" y="4801"/>
                      <a:pt x="13390" y="4800"/>
                      <a:pt x="13371" y="4798"/>
                    </a:cubicBezTo>
                    <a:cubicBezTo>
                      <a:pt x="13228" y="4786"/>
                      <a:pt x="13216" y="4715"/>
                      <a:pt x="13216" y="4703"/>
                    </a:cubicBezTo>
                    <a:cubicBezTo>
                      <a:pt x="13181" y="4536"/>
                      <a:pt x="13359" y="4239"/>
                      <a:pt x="13657" y="4036"/>
                    </a:cubicBezTo>
                    <a:close/>
                    <a:moveTo>
                      <a:pt x="2286" y="3500"/>
                    </a:moveTo>
                    <a:cubicBezTo>
                      <a:pt x="2405" y="3572"/>
                      <a:pt x="2501" y="3667"/>
                      <a:pt x="2572" y="3810"/>
                    </a:cubicBezTo>
                    <a:cubicBezTo>
                      <a:pt x="2715" y="4072"/>
                      <a:pt x="2739" y="4310"/>
                      <a:pt x="2620" y="4501"/>
                    </a:cubicBezTo>
                    <a:cubicBezTo>
                      <a:pt x="2501" y="4715"/>
                      <a:pt x="2263" y="4810"/>
                      <a:pt x="2096" y="4810"/>
                    </a:cubicBezTo>
                    <a:cubicBezTo>
                      <a:pt x="2048" y="4810"/>
                      <a:pt x="1941" y="4798"/>
                      <a:pt x="1893" y="4715"/>
                    </a:cubicBezTo>
                    <a:cubicBezTo>
                      <a:pt x="1834" y="4632"/>
                      <a:pt x="1846" y="4489"/>
                      <a:pt x="1929" y="4298"/>
                    </a:cubicBezTo>
                    <a:cubicBezTo>
                      <a:pt x="1941" y="4298"/>
                      <a:pt x="2060" y="3929"/>
                      <a:pt x="2286" y="3500"/>
                    </a:cubicBezTo>
                    <a:close/>
                    <a:moveTo>
                      <a:pt x="9275" y="191"/>
                    </a:moveTo>
                    <a:cubicBezTo>
                      <a:pt x="9502" y="191"/>
                      <a:pt x="9740" y="238"/>
                      <a:pt x="9990" y="321"/>
                    </a:cubicBezTo>
                    <a:cubicBezTo>
                      <a:pt x="10585" y="548"/>
                      <a:pt x="11026" y="869"/>
                      <a:pt x="11276" y="1262"/>
                    </a:cubicBezTo>
                    <a:cubicBezTo>
                      <a:pt x="10740" y="1405"/>
                      <a:pt x="10359" y="2048"/>
                      <a:pt x="10335" y="2596"/>
                    </a:cubicBezTo>
                    <a:cubicBezTo>
                      <a:pt x="10311" y="2965"/>
                      <a:pt x="10466" y="3215"/>
                      <a:pt x="10740" y="3262"/>
                    </a:cubicBezTo>
                    <a:cubicBezTo>
                      <a:pt x="10787" y="3274"/>
                      <a:pt x="10823" y="3274"/>
                      <a:pt x="10871" y="3274"/>
                    </a:cubicBezTo>
                    <a:cubicBezTo>
                      <a:pt x="11121" y="3274"/>
                      <a:pt x="11371" y="3119"/>
                      <a:pt x="11538" y="2846"/>
                    </a:cubicBezTo>
                    <a:cubicBezTo>
                      <a:pt x="11776" y="2441"/>
                      <a:pt x="11788" y="1893"/>
                      <a:pt x="11573" y="1417"/>
                    </a:cubicBezTo>
                    <a:lnTo>
                      <a:pt x="11573" y="1417"/>
                    </a:lnTo>
                    <a:cubicBezTo>
                      <a:pt x="11811" y="1441"/>
                      <a:pt x="12061" y="1584"/>
                      <a:pt x="12300" y="1845"/>
                    </a:cubicBezTo>
                    <a:cubicBezTo>
                      <a:pt x="12907" y="2477"/>
                      <a:pt x="13383" y="3227"/>
                      <a:pt x="13597" y="3846"/>
                    </a:cubicBezTo>
                    <a:cubicBezTo>
                      <a:pt x="13216" y="4084"/>
                      <a:pt x="12966" y="4477"/>
                      <a:pt x="13026" y="4739"/>
                    </a:cubicBezTo>
                    <a:cubicBezTo>
                      <a:pt x="13050" y="4822"/>
                      <a:pt x="13109" y="4965"/>
                      <a:pt x="13359" y="4989"/>
                    </a:cubicBezTo>
                    <a:cubicBezTo>
                      <a:pt x="13375" y="4990"/>
                      <a:pt x="13391" y="4990"/>
                      <a:pt x="13406" y="4990"/>
                    </a:cubicBezTo>
                    <a:cubicBezTo>
                      <a:pt x="13573" y="4990"/>
                      <a:pt x="13701" y="4931"/>
                      <a:pt x="13788" y="4822"/>
                    </a:cubicBezTo>
                    <a:cubicBezTo>
                      <a:pt x="13919" y="4643"/>
                      <a:pt x="13931" y="4334"/>
                      <a:pt x="13824" y="3929"/>
                    </a:cubicBezTo>
                    <a:cubicBezTo>
                      <a:pt x="13976" y="3855"/>
                      <a:pt x="14132" y="3817"/>
                      <a:pt x="14286" y="3817"/>
                    </a:cubicBezTo>
                    <a:cubicBezTo>
                      <a:pt x="14550" y="3817"/>
                      <a:pt x="14807" y="3929"/>
                      <a:pt x="15026" y="4155"/>
                    </a:cubicBezTo>
                    <a:cubicBezTo>
                      <a:pt x="15300" y="4441"/>
                      <a:pt x="15395" y="4715"/>
                      <a:pt x="15288" y="4965"/>
                    </a:cubicBezTo>
                    <a:cubicBezTo>
                      <a:pt x="15014" y="5644"/>
                      <a:pt x="13407" y="6132"/>
                      <a:pt x="11085" y="6227"/>
                    </a:cubicBezTo>
                    <a:cubicBezTo>
                      <a:pt x="10347" y="6263"/>
                      <a:pt x="9430" y="6346"/>
                      <a:pt x="8466" y="6429"/>
                    </a:cubicBezTo>
                    <a:cubicBezTo>
                      <a:pt x="6989" y="6560"/>
                      <a:pt x="5311" y="6715"/>
                      <a:pt x="3882" y="6715"/>
                    </a:cubicBezTo>
                    <a:cubicBezTo>
                      <a:pt x="1703" y="6715"/>
                      <a:pt x="548" y="6358"/>
                      <a:pt x="358" y="5644"/>
                    </a:cubicBezTo>
                    <a:cubicBezTo>
                      <a:pt x="203" y="5024"/>
                      <a:pt x="310" y="4441"/>
                      <a:pt x="655" y="3989"/>
                    </a:cubicBezTo>
                    <a:cubicBezTo>
                      <a:pt x="953" y="3608"/>
                      <a:pt x="1393" y="3369"/>
                      <a:pt x="1810" y="3369"/>
                    </a:cubicBezTo>
                    <a:cubicBezTo>
                      <a:pt x="1917" y="3369"/>
                      <a:pt x="2024" y="3381"/>
                      <a:pt x="2108" y="3417"/>
                    </a:cubicBezTo>
                    <a:cubicBezTo>
                      <a:pt x="1882" y="3870"/>
                      <a:pt x="1763" y="4227"/>
                      <a:pt x="1763" y="4239"/>
                    </a:cubicBezTo>
                    <a:cubicBezTo>
                      <a:pt x="1620" y="4536"/>
                      <a:pt x="1667" y="4715"/>
                      <a:pt x="1727" y="4822"/>
                    </a:cubicBezTo>
                    <a:cubicBezTo>
                      <a:pt x="1798" y="4929"/>
                      <a:pt x="1929" y="5001"/>
                      <a:pt x="2096" y="5001"/>
                    </a:cubicBezTo>
                    <a:cubicBezTo>
                      <a:pt x="2370" y="5001"/>
                      <a:pt x="2644" y="4834"/>
                      <a:pt x="2786" y="4596"/>
                    </a:cubicBezTo>
                    <a:cubicBezTo>
                      <a:pt x="2929" y="4346"/>
                      <a:pt x="2917" y="4036"/>
                      <a:pt x="2739" y="3715"/>
                    </a:cubicBezTo>
                    <a:cubicBezTo>
                      <a:pt x="2644" y="3548"/>
                      <a:pt x="2525" y="3417"/>
                      <a:pt x="2370" y="3334"/>
                    </a:cubicBezTo>
                    <a:cubicBezTo>
                      <a:pt x="2727" y="2679"/>
                      <a:pt x="3275" y="1953"/>
                      <a:pt x="3953" y="1953"/>
                    </a:cubicBezTo>
                    <a:cubicBezTo>
                      <a:pt x="4025" y="1953"/>
                      <a:pt x="4096" y="1953"/>
                      <a:pt x="4168" y="1976"/>
                    </a:cubicBezTo>
                    <a:cubicBezTo>
                      <a:pt x="3989" y="2679"/>
                      <a:pt x="4013" y="3429"/>
                      <a:pt x="4025" y="3655"/>
                    </a:cubicBezTo>
                    <a:cubicBezTo>
                      <a:pt x="4037" y="3858"/>
                      <a:pt x="4203" y="3977"/>
                      <a:pt x="4453" y="3977"/>
                    </a:cubicBezTo>
                    <a:cubicBezTo>
                      <a:pt x="4822" y="3977"/>
                      <a:pt x="5299" y="3715"/>
                      <a:pt x="5430" y="3310"/>
                    </a:cubicBezTo>
                    <a:cubicBezTo>
                      <a:pt x="5525" y="3036"/>
                      <a:pt x="5489" y="2584"/>
                      <a:pt x="4787" y="2072"/>
                    </a:cubicBezTo>
                    <a:cubicBezTo>
                      <a:pt x="4656" y="1976"/>
                      <a:pt x="4525" y="1905"/>
                      <a:pt x="4394" y="1845"/>
                    </a:cubicBezTo>
                    <a:cubicBezTo>
                      <a:pt x="4618" y="1141"/>
                      <a:pt x="5015" y="783"/>
                      <a:pt x="5573" y="783"/>
                    </a:cubicBezTo>
                    <a:cubicBezTo>
                      <a:pt x="5816" y="783"/>
                      <a:pt x="6090" y="851"/>
                      <a:pt x="6394" y="988"/>
                    </a:cubicBezTo>
                    <a:cubicBezTo>
                      <a:pt x="6787" y="1179"/>
                      <a:pt x="7132" y="1345"/>
                      <a:pt x="7418" y="1524"/>
                    </a:cubicBezTo>
                    <a:cubicBezTo>
                      <a:pt x="7263" y="1988"/>
                      <a:pt x="7251" y="2453"/>
                      <a:pt x="7406" y="2667"/>
                    </a:cubicBezTo>
                    <a:cubicBezTo>
                      <a:pt x="7478" y="2774"/>
                      <a:pt x="7585" y="2822"/>
                      <a:pt x="7704" y="2822"/>
                    </a:cubicBezTo>
                    <a:lnTo>
                      <a:pt x="7728" y="2822"/>
                    </a:lnTo>
                    <a:cubicBezTo>
                      <a:pt x="8109" y="2798"/>
                      <a:pt x="8347" y="2655"/>
                      <a:pt x="8394" y="2441"/>
                    </a:cubicBezTo>
                    <a:cubicBezTo>
                      <a:pt x="8454" y="2238"/>
                      <a:pt x="8359" y="1905"/>
                      <a:pt x="7644" y="1441"/>
                    </a:cubicBezTo>
                    <a:cubicBezTo>
                      <a:pt x="7894" y="822"/>
                      <a:pt x="8442" y="191"/>
                      <a:pt x="9275" y="191"/>
                    </a:cubicBezTo>
                    <a:close/>
                    <a:moveTo>
                      <a:pt x="9275" y="0"/>
                    </a:moveTo>
                    <a:cubicBezTo>
                      <a:pt x="8359" y="0"/>
                      <a:pt x="7763" y="667"/>
                      <a:pt x="7478" y="1334"/>
                    </a:cubicBezTo>
                    <a:cubicBezTo>
                      <a:pt x="7204" y="1167"/>
                      <a:pt x="6858" y="988"/>
                      <a:pt x="6465" y="822"/>
                    </a:cubicBezTo>
                    <a:cubicBezTo>
                      <a:pt x="6134" y="672"/>
                      <a:pt x="5831" y="598"/>
                      <a:pt x="5560" y="598"/>
                    </a:cubicBezTo>
                    <a:cubicBezTo>
                      <a:pt x="4926" y="598"/>
                      <a:pt x="4465" y="1002"/>
                      <a:pt x="4215" y="1786"/>
                    </a:cubicBezTo>
                    <a:cubicBezTo>
                      <a:pt x="4132" y="1774"/>
                      <a:pt x="4037" y="1762"/>
                      <a:pt x="3953" y="1762"/>
                    </a:cubicBezTo>
                    <a:cubicBezTo>
                      <a:pt x="3179" y="1762"/>
                      <a:pt x="2572" y="2548"/>
                      <a:pt x="2203" y="3250"/>
                    </a:cubicBezTo>
                    <a:cubicBezTo>
                      <a:pt x="2084" y="3203"/>
                      <a:pt x="1953" y="3179"/>
                      <a:pt x="1810" y="3179"/>
                    </a:cubicBezTo>
                    <a:cubicBezTo>
                      <a:pt x="1334" y="3179"/>
                      <a:pt x="834" y="3453"/>
                      <a:pt x="500" y="3881"/>
                    </a:cubicBezTo>
                    <a:cubicBezTo>
                      <a:pt x="119" y="4382"/>
                      <a:pt x="0" y="5024"/>
                      <a:pt x="179" y="5691"/>
                    </a:cubicBezTo>
                    <a:cubicBezTo>
                      <a:pt x="393" y="6513"/>
                      <a:pt x="1572" y="6894"/>
                      <a:pt x="3882" y="6894"/>
                    </a:cubicBezTo>
                    <a:cubicBezTo>
                      <a:pt x="5322" y="6894"/>
                      <a:pt x="7001" y="6751"/>
                      <a:pt x="8478" y="6620"/>
                    </a:cubicBezTo>
                    <a:cubicBezTo>
                      <a:pt x="9442" y="6537"/>
                      <a:pt x="10359" y="6453"/>
                      <a:pt x="11097" y="6417"/>
                    </a:cubicBezTo>
                    <a:cubicBezTo>
                      <a:pt x="13526" y="6310"/>
                      <a:pt x="15157" y="5798"/>
                      <a:pt x="15467" y="5024"/>
                    </a:cubicBezTo>
                    <a:cubicBezTo>
                      <a:pt x="15550" y="4810"/>
                      <a:pt x="15574" y="4453"/>
                      <a:pt x="15157" y="4024"/>
                    </a:cubicBezTo>
                    <a:cubicBezTo>
                      <a:pt x="14907" y="3762"/>
                      <a:pt x="14609" y="3631"/>
                      <a:pt x="14300" y="3631"/>
                    </a:cubicBezTo>
                    <a:cubicBezTo>
                      <a:pt x="14121" y="3631"/>
                      <a:pt x="13943" y="3667"/>
                      <a:pt x="13764" y="3750"/>
                    </a:cubicBezTo>
                    <a:cubicBezTo>
                      <a:pt x="13538" y="3096"/>
                      <a:pt x="13062" y="2357"/>
                      <a:pt x="12442" y="1715"/>
                    </a:cubicBezTo>
                    <a:cubicBezTo>
                      <a:pt x="12143" y="1392"/>
                      <a:pt x="11822" y="1226"/>
                      <a:pt x="11510" y="1226"/>
                    </a:cubicBezTo>
                    <a:cubicBezTo>
                      <a:pt x="11499" y="1226"/>
                      <a:pt x="11489" y="1226"/>
                      <a:pt x="11478" y="1226"/>
                    </a:cubicBezTo>
                    <a:cubicBezTo>
                      <a:pt x="11204" y="762"/>
                      <a:pt x="10716" y="393"/>
                      <a:pt x="10061" y="143"/>
                    </a:cubicBezTo>
                    <a:cubicBezTo>
                      <a:pt x="9787" y="48"/>
                      <a:pt x="9525" y="0"/>
                      <a:pt x="9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6" name="Google Shape;1546;p15"/>
              <p:cNvGrpSpPr/>
              <p:nvPr/>
            </p:nvGrpSpPr>
            <p:grpSpPr>
              <a:xfrm rot="975942">
                <a:off x="98891" y="4335507"/>
                <a:ext cx="184655" cy="262086"/>
                <a:chOff x="7619190" y="700187"/>
                <a:chExt cx="184649" cy="262078"/>
              </a:xfrm>
            </p:grpSpPr>
            <p:sp>
              <p:nvSpPr>
                <p:cNvPr id="1547" name="Google Shape;1547;p15"/>
                <p:cNvSpPr/>
                <p:nvPr/>
              </p:nvSpPr>
              <p:spPr>
                <a:xfrm>
                  <a:off x="7664676" y="845512"/>
                  <a:ext cx="36247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3147" extrusionOk="0">
                      <a:moveTo>
                        <a:pt x="101" y="1"/>
                      </a:moveTo>
                      <a:cubicBezTo>
                        <a:pt x="92" y="1"/>
                        <a:pt x="82" y="2"/>
                        <a:pt x="72" y="4"/>
                      </a:cubicBezTo>
                      <a:cubicBezTo>
                        <a:pt x="24" y="15"/>
                        <a:pt x="0" y="63"/>
                        <a:pt x="12" y="111"/>
                      </a:cubicBezTo>
                      <a:lnTo>
                        <a:pt x="786" y="3075"/>
                      </a:lnTo>
                      <a:cubicBezTo>
                        <a:pt x="798" y="3123"/>
                        <a:pt x="834" y="3147"/>
                        <a:pt x="882" y="3147"/>
                      </a:cubicBezTo>
                      <a:lnTo>
                        <a:pt x="905" y="3147"/>
                      </a:lnTo>
                      <a:cubicBezTo>
                        <a:pt x="953" y="3135"/>
                        <a:pt x="977" y="3075"/>
                        <a:pt x="965" y="3028"/>
                      </a:cubicBezTo>
                      <a:lnTo>
                        <a:pt x="191" y="63"/>
                      </a:lnTo>
                      <a:cubicBezTo>
                        <a:pt x="181" y="24"/>
                        <a:pt x="14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15"/>
                <p:cNvSpPr/>
                <p:nvPr/>
              </p:nvSpPr>
              <p:spPr>
                <a:xfrm>
                  <a:off x="7619190" y="883763"/>
                  <a:ext cx="111337" cy="36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997" extrusionOk="0">
                      <a:moveTo>
                        <a:pt x="2900" y="1"/>
                      </a:moveTo>
                      <a:cubicBezTo>
                        <a:pt x="2890" y="1"/>
                        <a:pt x="2880" y="3"/>
                        <a:pt x="2870" y="8"/>
                      </a:cubicBezTo>
                      <a:lnTo>
                        <a:pt x="83" y="806"/>
                      </a:lnTo>
                      <a:cubicBezTo>
                        <a:pt x="36" y="818"/>
                        <a:pt x="0" y="878"/>
                        <a:pt x="24" y="925"/>
                      </a:cubicBezTo>
                      <a:cubicBezTo>
                        <a:pt x="36" y="961"/>
                        <a:pt x="72" y="997"/>
                        <a:pt x="107" y="997"/>
                      </a:cubicBezTo>
                      <a:cubicBezTo>
                        <a:pt x="119" y="997"/>
                        <a:pt x="131" y="985"/>
                        <a:pt x="131" y="985"/>
                      </a:cubicBezTo>
                      <a:lnTo>
                        <a:pt x="2917" y="187"/>
                      </a:lnTo>
                      <a:cubicBezTo>
                        <a:pt x="2965" y="175"/>
                        <a:pt x="3001" y="116"/>
                        <a:pt x="2977" y="68"/>
                      </a:cubicBezTo>
                      <a:cubicBezTo>
                        <a:pt x="2967" y="31"/>
                        <a:pt x="2936" y="1"/>
                        <a:pt x="2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15"/>
                <p:cNvSpPr/>
                <p:nvPr/>
              </p:nvSpPr>
              <p:spPr>
                <a:xfrm>
                  <a:off x="7635069" y="866845"/>
                  <a:ext cx="95458" cy="6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751" extrusionOk="0">
                      <a:moveTo>
                        <a:pt x="118" y="0"/>
                      </a:moveTo>
                      <a:cubicBezTo>
                        <a:pt x="84" y="0"/>
                        <a:pt x="52" y="16"/>
                        <a:pt x="36" y="48"/>
                      </a:cubicBezTo>
                      <a:cubicBezTo>
                        <a:pt x="1" y="83"/>
                        <a:pt x="13" y="143"/>
                        <a:pt x="60" y="179"/>
                      </a:cubicBezTo>
                      <a:lnTo>
                        <a:pt x="2418" y="1726"/>
                      </a:lnTo>
                      <a:cubicBezTo>
                        <a:pt x="2430" y="1738"/>
                        <a:pt x="2442" y="1750"/>
                        <a:pt x="2465" y="1750"/>
                      </a:cubicBezTo>
                      <a:cubicBezTo>
                        <a:pt x="2489" y="1750"/>
                        <a:pt x="2525" y="1726"/>
                        <a:pt x="2549" y="1703"/>
                      </a:cubicBezTo>
                      <a:cubicBezTo>
                        <a:pt x="2573" y="1655"/>
                        <a:pt x="2561" y="1596"/>
                        <a:pt x="2513" y="1572"/>
                      </a:cubicBezTo>
                      <a:lnTo>
                        <a:pt x="167" y="12"/>
                      </a:lnTo>
                      <a:cubicBezTo>
                        <a:pt x="152" y="4"/>
                        <a:pt x="134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15"/>
                <p:cNvSpPr/>
                <p:nvPr/>
              </p:nvSpPr>
              <p:spPr>
                <a:xfrm>
                  <a:off x="7651430" y="848703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2" y="1"/>
                      </a:moveTo>
                      <a:cubicBezTo>
                        <a:pt x="1489" y="1"/>
                        <a:pt x="1457" y="17"/>
                        <a:pt x="1441" y="49"/>
                      </a:cubicBezTo>
                      <a:lnTo>
                        <a:pt x="24" y="2561"/>
                      </a:lnTo>
                      <a:cubicBezTo>
                        <a:pt x="0" y="2608"/>
                        <a:pt x="12" y="2668"/>
                        <a:pt x="60" y="2692"/>
                      </a:cubicBezTo>
                      <a:cubicBezTo>
                        <a:pt x="72" y="2692"/>
                        <a:pt x="84" y="2704"/>
                        <a:pt x="107" y="2704"/>
                      </a:cubicBezTo>
                      <a:cubicBezTo>
                        <a:pt x="143" y="2704"/>
                        <a:pt x="167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1" y="96"/>
                        <a:pt x="1620" y="37"/>
                        <a:pt x="1572" y="13"/>
                      </a:cubicBezTo>
                      <a:cubicBezTo>
                        <a:pt x="1556" y="5"/>
                        <a:pt x="1539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15"/>
                <p:cNvSpPr/>
                <p:nvPr/>
              </p:nvSpPr>
              <p:spPr>
                <a:xfrm>
                  <a:off x="7737987" y="700187"/>
                  <a:ext cx="36729" cy="11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3147" extrusionOk="0">
                      <a:moveTo>
                        <a:pt x="108" y="0"/>
                      </a:moveTo>
                      <a:cubicBezTo>
                        <a:pt x="100" y="0"/>
                        <a:pt x="92" y="1"/>
                        <a:pt x="84" y="3"/>
                      </a:cubicBezTo>
                      <a:cubicBezTo>
                        <a:pt x="37" y="15"/>
                        <a:pt x="1" y="63"/>
                        <a:pt x="13" y="123"/>
                      </a:cubicBezTo>
                      <a:lnTo>
                        <a:pt x="787" y="3075"/>
                      </a:lnTo>
                      <a:cubicBezTo>
                        <a:pt x="799" y="3123"/>
                        <a:pt x="834" y="3147"/>
                        <a:pt x="882" y="3147"/>
                      </a:cubicBezTo>
                      <a:lnTo>
                        <a:pt x="906" y="3147"/>
                      </a:lnTo>
                      <a:cubicBezTo>
                        <a:pt x="953" y="3135"/>
                        <a:pt x="989" y="3087"/>
                        <a:pt x="977" y="3028"/>
                      </a:cubicBezTo>
                      <a:lnTo>
                        <a:pt x="191" y="75"/>
                      </a:lnTo>
                      <a:cubicBezTo>
                        <a:pt x="181" y="25"/>
                        <a:pt x="14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15"/>
                <p:cNvSpPr/>
                <p:nvPr/>
              </p:nvSpPr>
              <p:spPr>
                <a:xfrm>
                  <a:off x="7692947" y="738624"/>
                  <a:ext cx="110892" cy="3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992" extrusionOk="0">
                      <a:moveTo>
                        <a:pt x="2883" y="0"/>
                      </a:moveTo>
                      <a:cubicBezTo>
                        <a:pt x="2875" y="0"/>
                        <a:pt x="2866" y="1"/>
                        <a:pt x="2858" y="3"/>
                      </a:cubicBezTo>
                      <a:lnTo>
                        <a:pt x="84" y="801"/>
                      </a:lnTo>
                      <a:cubicBezTo>
                        <a:pt x="24" y="813"/>
                        <a:pt x="0" y="872"/>
                        <a:pt x="12" y="920"/>
                      </a:cubicBezTo>
                      <a:cubicBezTo>
                        <a:pt x="24" y="968"/>
                        <a:pt x="60" y="992"/>
                        <a:pt x="108" y="992"/>
                      </a:cubicBezTo>
                      <a:cubicBezTo>
                        <a:pt x="120" y="992"/>
                        <a:pt x="120" y="992"/>
                        <a:pt x="131" y="980"/>
                      </a:cubicBezTo>
                      <a:lnTo>
                        <a:pt x="2906" y="182"/>
                      </a:lnTo>
                      <a:cubicBezTo>
                        <a:pt x="2965" y="170"/>
                        <a:pt x="2989" y="122"/>
                        <a:pt x="2977" y="63"/>
                      </a:cubicBezTo>
                      <a:cubicBezTo>
                        <a:pt x="2967" y="23"/>
                        <a:pt x="2925" y="0"/>
                        <a:pt x="2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15"/>
                <p:cNvSpPr/>
                <p:nvPr/>
              </p:nvSpPr>
              <p:spPr>
                <a:xfrm>
                  <a:off x="7708863" y="721595"/>
                  <a:ext cx="94976" cy="6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49" extrusionOk="0">
                      <a:moveTo>
                        <a:pt x="104" y="1"/>
                      </a:moveTo>
                      <a:cubicBezTo>
                        <a:pt x="76" y="1"/>
                        <a:pt x="46" y="17"/>
                        <a:pt x="24" y="46"/>
                      </a:cubicBezTo>
                      <a:cubicBezTo>
                        <a:pt x="0" y="93"/>
                        <a:pt x="12" y="153"/>
                        <a:pt x="60" y="177"/>
                      </a:cubicBezTo>
                      <a:lnTo>
                        <a:pt x="2405" y="1724"/>
                      </a:lnTo>
                      <a:cubicBezTo>
                        <a:pt x="2417" y="1736"/>
                        <a:pt x="2441" y="1748"/>
                        <a:pt x="2453" y="1748"/>
                      </a:cubicBezTo>
                      <a:cubicBezTo>
                        <a:pt x="2489" y="1748"/>
                        <a:pt x="2512" y="1736"/>
                        <a:pt x="2536" y="1701"/>
                      </a:cubicBezTo>
                      <a:cubicBezTo>
                        <a:pt x="2560" y="1665"/>
                        <a:pt x="2548" y="1605"/>
                        <a:pt x="2512" y="1570"/>
                      </a:cubicBezTo>
                      <a:lnTo>
                        <a:pt x="155" y="22"/>
                      </a:lnTo>
                      <a:cubicBezTo>
                        <a:pt x="141" y="8"/>
                        <a:pt x="123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15"/>
                <p:cNvSpPr/>
                <p:nvPr/>
              </p:nvSpPr>
              <p:spPr>
                <a:xfrm>
                  <a:off x="7724742" y="703378"/>
                  <a:ext cx="60547" cy="10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04" extrusionOk="0">
                      <a:moveTo>
                        <a:pt x="1525" y="1"/>
                      </a:moveTo>
                      <a:cubicBezTo>
                        <a:pt x="1494" y="1"/>
                        <a:pt x="1465" y="17"/>
                        <a:pt x="1441" y="48"/>
                      </a:cubicBezTo>
                      <a:lnTo>
                        <a:pt x="25" y="2561"/>
                      </a:lnTo>
                      <a:cubicBezTo>
                        <a:pt x="1" y="2608"/>
                        <a:pt x="25" y="2668"/>
                        <a:pt x="60" y="2692"/>
                      </a:cubicBezTo>
                      <a:cubicBezTo>
                        <a:pt x="84" y="2703"/>
                        <a:pt x="96" y="2703"/>
                        <a:pt x="108" y="2703"/>
                      </a:cubicBezTo>
                      <a:cubicBezTo>
                        <a:pt x="144" y="2703"/>
                        <a:pt x="179" y="2680"/>
                        <a:pt x="191" y="2656"/>
                      </a:cubicBezTo>
                      <a:lnTo>
                        <a:pt x="1608" y="144"/>
                      </a:lnTo>
                      <a:cubicBezTo>
                        <a:pt x="1632" y="96"/>
                        <a:pt x="1620" y="37"/>
                        <a:pt x="1572" y="13"/>
                      </a:cubicBezTo>
                      <a:cubicBezTo>
                        <a:pt x="1556" y="5"/>
                        <a:pt x="1541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55" name="Google Shape;1555;p15"/>
            <p:cNvGrpSpPr/>
            <p:nvPr/>
          </p:nvGrpSpPr>
          <p:grpSpPr>
            <a:xfrm>
              <a:off x="-128054" y="4198221"/>
              <a:ext cx="1148505" cy="808662"/>
              <a:chOff x="-204254" y="4198221"/>
              <a:chExt cx="1148505" cy="808662"/>
            </a:xfrm>
          </p:grpSpPr>
          <p:grpSp>
            <p:nvGrpSpPr>
              <p:cNvPr id="1556" name="Google Shape;1556;p15"/>
              <p:cNvGrpSpPr/>
              <p:nvPr/>
            </p:nvGrpSpPr>
            <p:grpSpPr>
              <a:xfrm rot="3803483" flipH="1">
                <a:off x="580713" y="4264960"/>
                <a:ext cx="278594" cy="209395"/>
                <a:chOff x="1539427" y="3527825"/>
                <a:chExt cx="278590" cy="209392"/>
              </a:xfrm>
            </p:grpSpPr>
            <p:sp>
              <p:nvSpPr>
                <p:cNvPr id="1557" name="Google Shape;1557;p15"/>
                <p:cNvSpPr/>
                <p:nvPr/>
              </p:nvSpPr>
              <p:spPr>
                <a:xfrm rot="5400000">
                  <a:off x="1581319" y="3500519"/>
                  <a:ext cx="209392" cy="26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7116" extrusionOk="0">
                      <a:moveTo>
                        <a:pt x="4751" y="972"/>
                      </a:moveTo>
                      <a:lnTo>
                        <a:pt x="1941" y="4901"/>
                      </a:lnTo>
                      <a:lnTo>
                        <a:pt x="369" y="5067"/>
                      </a:lnTo>
                      <a:lnTo>
                        <a:pt x="4751" y="972"/>
                      </a:lnTo>
                      <a:close/>
                      <a:moveTo>
                        <a:pt x="5430" y="364"/>
                      </a:moveTo>
                      <a:lnTo>
                        <a:pt x="4977" y="6806"/>
                      </a:lnTo>
                      <a:lnTo>
                        <a:pt x="3453" y="5317"/>
                      </a:lnTo>
                      <a:lnTo>
                        <a:pt x="5430" y="364"/>
                      </a:lnTo>
                      <a:close/>
                      <a:moveTo>
                        <a:pt x="5545" y="0"/>
                      </a:moveTo>
                      <a:cubicBezTo>
                        <a:pt x="5522" y="0"/>
                        <a:pt x="5500" y="8"/>
                        <a:pt x="5477" y="31"/>
                      </a:cubicBezTo>
                      <a:lnTo>
                        <a:pt x="5310" y="186"/>
                      </a:lnTo>
                      <a:lnTo>
                        <a:pt x="36" y="5127"/>
                      </a:lnTo>
                      <a:cubicBezTo>
                        <a:pt x="0" y="5151"/>
                        <a:pt x="0" y="5198"/>
                        <a:pt x="12" y="5234"/>
                      </a:cubicBezTo>
                      <a:cubicBezTo>
                        <a:pt x="22" y="5264"/>
                        <a:pt x="48" y="5285"/>
                        <a:pt x="83" y="5285"/>
                      </a:cubicBezTo>
                      <a:cubicBezTo>
                        <a:pt x="91" y="5285"/>
                        <a:pt x="99" y="5284"/>
                        <a:pt x="107" y="5282"/>
                      </a:cubicBezTo>
                      <a:lnTo>
                        <a:pt x="2001" y="5091"/>
                      </a:lnTo>
                      <a:cubicBezTo>
                        <a:pt x="2024" y="5091"/>
                        <a:pt x="2048" y="5067"/>
                        <a:pt x="2060" y="5056"/>
                      </a:cubicBezTo>
                      <a:lnTo>
                        <a:pt x="5001" y="948"/>
                      </a:lnTo>
                      <a:lnTo>
                        <a:pt x="3251" y="5306"/>
                      </a:lnTo>
                      <a:cubicBezTo>
                        <a:pt x="3239" y="5341"/>
                        <a:pt x="3251" y="5377"/>
                        <a:pt x="3275" y="5401"/>
                      </a:cubicBezTo>
                      <a:lnTo>
                        <a:pt x="5001" y="7092"/>
                      </a:lnTo>
                      <a:cubicBezTo>
                        <a:pt x="5013" y="7103"/>
                        <a:pt x="5037" y="7115"/>
                        <a:pt x="5060" y="7115"/>
                      </a:cubicBezTo>
                      <a:cubicBezTo>
                        <a:pt x="5072" y="7115"/>
                        <a:pt x="5084" y="7115"/>
                        <a:pt x="5096" y="7103"/>
                      </a:cubicBezTo>
                      <a:cubicBezTo>
                        <a:pt x="5132" y="7092"/>
                        <a:pt x="5156" y="7056"/>
                        <a:pt x="5156" y="7020"/>
                      </a:cubicBezTo>
                      <a:lnTo>
                        <a:pt x="5644" y="103"/>
                      </a:lnTo>
                      <a:cubicBezTo>
                        <a:pt x="5644" y="67"/>
                        <a:pt x="5620" y="31"/>
                        <a:pt x="5584" y="7"/>
                      </a:cubicBezTo>
                      <a:cubicBezTo>
                        <a:pt x="5571" y="3"/>
                        <a:pt x="5558" y="0"/>
                        <a:pt x="5545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15"/>
                <p:cNvSpPr/>
                <p:nvPr/>
              </p:nvSpPr>
              <p:spPr>
                <a:xfrm rot="5400000">
                  <a:off x="1558868" y="3578172"/>
                  <a:ext cx="57913" cy="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09" extrusionOk="0">
                      <a:moveTo>
                        <a:pt x="110" y="1"/>
                      </a:moveTo>
                      <a:cubicBezTo>
                        <a:pt x="93" y="1"/>
                        <a:pt x="76" y="5"/>
                        <a:pt x="60" y="13"/>
                      </a:cubicBezTo>
                      <a:cubicBezTo>
                        <a:pt x="24" y="36"/>
                        <a:pt x="0" y="96"/>
                        <a:pt x="24" y="144"/>
                      </a:cubicBezTo>
                      <a:lnTo>
                        <a:pt x="1334" y="2561"/>
                      </a:lnTo>
                      <a:cubicBezTo>
                        <a:pt x="1346" y="2584"/>
                        <a:pt x="1382" y="2608"/>
                        <a:pt x="1417" y="2608"/>
                      </a:cubicBezTo>
                      <a:cubicBezTo>
                        <a:pt x="1417" y="2608"/>
                        <a:pt x="1429" y="2608"/>
                        <a:pt x="1441" y="2596"/>
                      </a:cubicBezTo>
                      <a:cubicBezTo>
                        <a:pt x="1477" y="2584"/>
                        <a:pt x="1501" y="2561"/>
                        <a:pt x="1513" y="2513"/>
                      </a:cubicBezTo>
                      <a:lnTo>
                        <a:pt x="1548" y="441"/>
                      </a:lnTo>
                      <a:cubicBezTo>
                        <a:pt x="1560" y="382"/>
                        <a:pt x="1513" y="346"/>
                        <a:pt x="1465" y="346"/>
                      </a:cubicBezTo>
                      <a:cubicBezTo>
                        <a:pt x="1417" y="346"/>
                        <a:pt x="1370" y="382"/>
                        <a:pt x="1370" y="429"/>
                      </a:cubicBezTo>
                      <a:lnTo>
                        <a:pt x="1322" y="2156"/>
                      </a:lnTo>
                      <a:lnTo>
                        <a:pt x="191" y="48"/>
                      </a:lnTo>
                      <a:cubicBezTo>
                        <a:pt x="175" y="17"/>
                        <a:pt x="143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15"/>
                <p:cNvSpPr/>
                <p:nvPr/>
              </p:nvSpPr>
              <p:spPr>
                <a:xfrm rot="5400000">
                  <a:off x="1554731" y="3630911"/>
                  <a:ext cx="31832" cy="6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1683" extrusionOk="0">
                      <a:moveTo>
                        <a:pt x="761" y="0"/>
                      </a:moveTo>
                      <a:cubicBezTo>
                        <a:pt x="719" y="0"/>
                        <a:pt x="675" y="24"/>
                        <a:pt x="655" y="63"/>
                      </a:cubicBezTo>
                      <a:lnTo>
                        <a:pt x="12" y="1551"/>
                      </a:lnTo>
                      <a:cubicBezTo>
                        <a:pt x="0" y="1599"/>
                        <a:pt x="12" y="1647"/>
                        <a:pt x="60" y="1670"/>
                      </a:cubicBezTo>
                      <a:cubicBezTo>
                        <a:pt x="72" y="1670"/>
                        <a:pt x="95" y="1682"/>
                        <a:pt x="107" y="1682"/>
                      </a:cubicBezTo>
                      <a:cubicBezTo>
                        <a:pt x="143" y="1682"/>
                        <a:pt x="167" y="1658"/>
                        <a:pt x="191" y="1623"/>
                      </a:cubicBezTo>
                      <a:lnTo>
                        <a:pt x="834" y="134"/>
                      </a:lnTo>
                      <a:cubicBezTo>
                        <a:pt x="857" y="87"/>
                        <a:pt x="834" y="27"/>
                        <a:pt x="786" y="3"/>
                      </a:cubicBezTo>
                      <a:cubicBezTo>
                        <a:pt x="778" y="1"/>
                        <a:pt x="769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2619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60" name="Google Shape;1560;p15"/>
              <p:cNvSpPr/>
              <p:nvPr/>
            </p:nvSpPr>
            <p:spPr>
              <a:xfrm rot="-5400000" flipH="1">
                <a:off x="114676" y="4177308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0" name="Google Shape;2550;p24"/>
          <p:cNvGrpSpPr/>
          <p:nvPr/>
        </p:nvGrpSpPr>
        <p:grpSpPr>
          <a:xfrm>
            <a:off x="-91440" y="-34204"/>
            <a:ext cx="9326880" cy="5211909"/>
            <a:chOff x="0" y="0"/>
            <a:chExt cx="9144000" cy="5143500"/>
          </a:xfrm>
        </p:grpSpPr>
        <p:grpSp>
          <p:nvGrpSpPr>
            <p:cNvPr id="2551" name="Google Shape;2551;p24"/>
            <p:cNvGrpSpPr/>
            <p:nvPr/>
          </p:nvGrpSpPr>
          <p:grpSpPr>
            <a:xfrm>
              <a:off x="202089" y="0"/>
              <a:ext cx="8739822" cy="5143500"/>
              <a:chOff x="200927" y="-1250"/>
              <a:chExt cx="8739822" cy="5143500"/>
            </a:xfrm>
          </p:grpSpPr>
          <p:cxnSp>
            <p:nvCxnSpPr>
              <p:cNvPr id="2552" name="Google Shape;2552;p24"/>
              <p:cNvCxnSpPr/>
              <p:nvPr/>
            </p:nvCxnSpPr>
            <p:spPr>
              <a:xfrm>
                <a:off x="20092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3" name="Google Shape;2553;p24"/>
              <p:cNvCxnSpPr/>
              <p:nvPr/>
            </p:nvCxnSpPr>
            <p:spPr>
              <a:xfrm>
                <a:off x="40417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4" name="Google Shape;2554;p24"/>
              <p:cNvCxnSpPr/>
              <p:nvPr/>
            </p:nvCxnSpPr>
            <p:spPr>
              <a:xfrm>
                <a:off x="60743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5" name="Google Shape;2555;p24"/>
              <p:cNvCxnSpPr/>
              <p:nvPr/>
            </p:nvCxnSpPr>
            <p:spPr>
              <a:xfrm>
                <a:off x="81068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6" name="Google Shape;2556;p24"/>
              <p:cNvCxnSpPr/>
              <p:nvPr/>
            </p:nvCxnSpPr>
            <p:spPr>
              <a:xfrm>
                <a:off x="101393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7" name="Google Shape;2557;p24"/>
              <p:cNvCxnSpPr/>
              <p:nvPr/>
            </p:nvCxnSpPr>
            <p:spPr>
              <a:xfrm>
                <a:off x="121718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8" name="Google Shape;2558;p24"/>
              <p:cNvCxnSpPr/>
              <p:nvPr/>
            </p:nvCxnSpPr>
            <p:spPr>
              <a:xfrm>
                <a:off x="142043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9" name="Google Shape;2559;p24"/>
              <p:cNvCxnSpPr/>
              <p:nvPr/>
            </p:nvCxnSpPr>
            <p:spPr>
              <a:xfrm>
                <a:off x="162368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0" name="Google Shape;2560;p24"/>
              <p:cNvCxnSpPr/>
              <p:nvPr/>
            </p:nvCxnSpPr>
            <p:spPr>
              <a:xfrm>
                <a:off x="182694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1" name="Google Shape;2561;p24"/>
              <p:cNvCxnSpPr/>
              <p:nvPr/>
            </p:nvCxnSpPr>
            <p:spPr>
              <a:xfrm>
                <a:off x="203019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2" name="Google Shape;2562;p24"/>
              <p:cNvCxnSpPr/>
              <p:nvPr/>
            </p:nvCxnSpPr>
            <p:spPr>
              <a:xfrm>
                <a:off x="223344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3" name="Google Shape;2563;p24"/>
              <p:cNvCxnSpPr/>
              <p:nvPr/>
            </p:nvCxnSpPr>
            <p:spPr>
              <a:xfrm>
                <a:off x="243669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4" name="Google Shape;2564;p24"/>
              <p:cNvCxnSpPr/>
              <p:nvPr/>
            </p:nvCxnSpPr>
            <p:spPr>
              <a:xfrm>
                <a:off x="263994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5" name="Google Shape;2565;p24"/>
              <p:cNvCxnSpPr/>
              <p:nvPr/>
            </p:nvCxnSpPr>
            <p:spPr>
              <a:xfrm>
                <a:off x="284319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6" name="Google Shape;2566;p24"/>
              <p:cNvCxnSpPr/>
              <p:nvPr/>
            </p:nvCxnSpPr>
            <p:spPr>
              <a:xfrm>
                <a:off x="304645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24"/>
              <p:cNvCxnSpPr/>
              <p:nvPr/>
            </p:nvCxnSpPr>
            <p:spPr>
              <a:xfrm>
                <a:off x="324970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24"/>
              <p:cNvCxnSpPr/>
              <p:nvPr/>
            </p:nvCxnSpPr>
            <p:spPr>
              <a:xfrm>
                <a:off x="345295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24"/>
              <p:cNvCxnSpPr/>
              <p:nvPr/>
            </p:nvCxnSpPr>
            <p:spPr>
              <a:xfrm>
                <a:off x="365620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24"/>
              <p:cNvCxnSpPr/>
              <p:nvPr/>
            </p:nvCxnSpPr>
            <p:spPr>
              <a:xfrm>
                <a:off x="385945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24"/>
              <p:cNvCxnSpPr/>
              <p:nvPr/>
            </p:nvCxnSpPr>
            <p:spPr>
              <a:xfrm>
                <a:off x="406270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24"/>
              <p:cNvCxnSpPr/>
              <p:nvPr/>
            </p:nvCxnSpPr>
            <p:spPr>
              <a:xfrm>
                <a:off x="426596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24"/>
              <p:cNvCxnSpPr/>
              <p:nvPr/>
            </p:nvCxnSpPr>
            <p:spPr>
              <a:xfrm>
                <a:off x="446921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4" name="Google Shape;2574;p24"/>
              <p:cNvCxnSpPr/>
              <p:nvPr/>
            </p:nvCxnSpPr>
            <p:spPr>
              <a:xfrm>
                <a:off x="467246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5" name="Google Shape;2575;p24"/>
              <p:cNvCxnSpPr/>
              <p:nvPr/>
            </p:nvCxnSpPr>
            <p:spPr>
              <a:xfrm>
                <a:off x="487571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24"/>
              <p:cNvCxnSpPr/>
              <p:nvPr/>
            </p:nvCxnSpPr>
            <p:spPr>
              <a:xfrm>
                <a:off x="507896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24"/>
              <p:cNvCxnSpPr/>
              <p:nvPr/>
            </p:nvCxnSpPr>
            <p:spPr>
              <a:xfrm>
                <a:off x="528221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24"/>
              <p:cNvCxnSpPr/>
              <p:nvPr/>
            </p:nvCxnSpPr>
            <p:spPr>
              <a:xfrm>
                <a:off x="548547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9" name="Google Shape;2579;p24"/>
              <p:cNvCxnSpPr/>
              <p:nvPr/>
            </p:nvCxnSpPr>
            <p:spPr>
              <a:xfrm>
                <a:off x="568872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0" name="Google Shape;2580;p24"/>
              <p:cNvCxnSpPr/>
              <p:nvPr/>
            </p:nvCxnSpPr>
            <p:spPr>
              <a:xfrm>
                <a:off x="589197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1" name="Google Shape;2581;p24"/>
              <p:cNvCxnSpPr/>
              <p:nvPr/>
            </p:nvCxnSpPr>
            <p:spPr>
              <a:xfrm>
                <a:off x="609522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2" name="Google Shape;2582;p24"/>
              <p:cNvCxnSpPr/>
              <p:nvPr/>
            </p:nvCxnSpPr>
            <p:spPr>
              <a:xfrm>
                <a:off x="629847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3" name="Google Shape;2583;p24"/>
              <p:cNvCxnSpPr/>
              <p:nvPr/>
            </p:nvCxnSpPr>
            <p:spPr>
              <a:xfrm>
                <a:off x="650172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4" name="Google Shape;2584;p24"/>
              <p:cNvCxnSpPr/>
              <p:nvPr/>
            </p:nvCxnSpPr>
            <p:spPr>
              <a:xfrm>
                <a:off x="670498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5" name="Google Shape;2585;p24"/>
              <p:cNvCxnSpPr/>
              <p:nvPr/>
            </p:nvCxnSpPr>
            <p:spPr>
              <a:xfrm>
                <a:off x="690823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6" name="Google Shape;2586;p24"/>
              <p:cNvCxnSpPr/>
              <p:nvPr/>
            </p:nvCxnSpPr>
            <p:spPr>
              <a:xfrm>
                <a:off x="711148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7" name="Google Shape;2587;p24"/>
              <p:cNvCxnSpPr/>
              <p:nvPr/>
            </p:nvCxnSpPr>
            <p:spPr>
              <a:xfrm>
                <a:off x="731473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8" name="Google Shape;2588;p24"/>
              <p:cNvCxnSpPr/>
              <p:nvPr/>
            </p:nvCxnSpPr>
            <p:spPr>
              <a:xfrm>
                <a:off x="751798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9" name="Google Shape;2589;p24"/>
              <p:cNvCxnSpPr/>
              <p:nvPr/>
            </p:nvCxnSpPr>
            <p:spPr>
              <a:xfrm>
                <a:off x="772123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0" name="Google Shape;2590;p24"/>
              <p:cNvCxnSpPr/>
              <p:nvPr/>
            </p:nvCxnSpPr>
            <p:spPr>
              <a:xfrm>
                <a:off x="7924490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1" name="Google Shape;2591;p24"/>
              <p:cNvCxnSpPr/>
              <p:nvPr/>
            </p:nvCxnSpPr>
            <p:spPr>
              <a:xfrm>
                <a:off x="8127742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2" name="Google Shape;2592;p24"/>
              <p:cNvCxnSpPr/>
              <p:nvPr/>
            </p:nvCxnSpPr>
            <p:spPr>
              <a:xfrm>
                <a:off x="8330993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3" name="Google Shape;2593;p24"/>
              <p:cNvCxnSpPr/>
              <p:nvPr/>
            </p:nvCxnSpPr>
            <p:spPr>
              <a:xfrm>
                <a:off x="8534245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4" name="Google Shape;2594;p24"/>
              <p:cNvCxnSpPr/>
              <p:nvPr/>
            </p:nvCxnSpPr>
            <p:spPr>
              <a:xfrm>
                <a:off x="8737497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5" name="Google Shape;2595;p24"/>
              <p:cNvCxnSpPr/>
              <p:nvPr/>
            </p:nvCxnSpPr>
            <p:spPr>
              <a:xfrm>
                <a:off x="8940748" y="-125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6" name="Google Shape;2596;p24"/>
            <p:cNvGrpSpPr/>
            <p:nvPr/>
          </p:nvGrpSpPr>
          <p:grpSpPr>
            <a:xfrm>
              <a:off x="0" y="233038"/>
              <a:ext cx="9144000" cy="4677425"/>
              <a:chOff x="0" y="230950"/>
              <a:chExt cx="9144000" cy="4677425"/>
            </a:xfrm>
          </p:grpSpPr>
          <p:cxnSp>
            <p:nvCxnSpPr>
              <p:cNvPr id="2597" name="Google Shape;2597;p24"/>
              <p:cNvCxnSpPr/>
              <p:nvPr/>
            </p:nvCxnSpPr>
            <p:spPr>
              <a:xfrm>
                <a:off x="0" y="23095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8" name="Google Shape;2598;p24"/>
              <p:cNvCxnSpPr/>
              <p:nvPr/>
            </p:nvCxnSpPr>
            <p:spPr>
              <a:xfrm>
                <a:off x="0" y="69869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9" name="Google Shape;2599;p24"/>
              <p:cNvCxnSpPr/>
              <p:nvPr/>
            </p:nvCxnSpPr>
            <p:spPr>
              <a:xfrm>
                <a:off x="0" y="9325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0" name="Google Shape;2600;p24"/>
              <p:cNvCxnSpPr/>
              <p:nvPr/>
            </p:nvCxnSpPr>
            <p:spPr>
              <a:xfrm>
                <a:off x="0" y="116643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1" name="Google Shape;2601;p24"/>
              <p:cNvCxnSpPr/>
              <p:nvPr/>
            </p:nvCxnSpPr>
            <p:spPr>
              <a:xfrm>
                <a:off x="0" y="140030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2" name="Google Shape;2602;p24"/>
              <p:cNvCxnSpPr/>
              <p:nvPr/>
            </p:nvCxnSpPr>
            <p:spPr>
              <a:xfrm>
                <a:off x="0" y="163417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3" name="Google Shape;2603;p24"/>
              <p:cNvCxnSpPr/>
              <p:nvPr/>
            </p:nvCxnSpPr>
            <p:spPr>
              <a:xfrm>
                <a:off x="0" y="186804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4" name="Google Shape;2604;p24"/>
              <p:cNvCxnSpPr/>
              <p:nvPr/>
            </p:nvCxnSpPr>
            <p:spPr>
              <a:xfrm>
                <a:off x="0" y="21019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5" name="Google Shape;2605;p24"/>
              <p:cNvCxnSpPr/>
              <p:nvPr/>
            </p:nvCxnSpPr>
            <p:spPr>
              <a:xfrm>
                <a:off x="0" y="233579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24"/>
              <p:cNvCxnSpPr/>
              <p:nvPr/>
            </p:nvCxnSpPr>
            <p:spPr>
              <a:xfrm>
                <a:off x="0" y="256966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24"/>
              <p:cNvCxnSpPr/>
              <p:nvPr/>
            </p:nvCxnSpPr>
            <p:spPr>
              <a:xfrm>
                <a:off x="0" y="280353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24"/>
              <p:cNvCxnSpPr/>
              <p:nvPr/>
            </p:nvCxnSpPr>
            <p:spPr>
              <a:xfrm>
                <a:off x="0" y="303740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24"/>
              <p:cNvCxnSpPr/>
              <p:nvPr/>
            </p:nvCxnSpPr>
            <p:spPr>
              <a:xfrm>
                <a:off x="0" y="32712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24"/>
              <p:cNvCxnSpPr/>
              <p:nvPr/>
            </p:nvCxnSpPr>
            <p:spPr>
              <a:xfrm>
                <a:off x="0" y="350514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24"/>
              <p:cNvCxnSpPr/>
              <p:nvPr/>
            </p:nvCxnSpPr>
            <p:spPr>
              <a:xfrm>
                <a:off x="0" y="373901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24"/>
              <p:cNvCxnSpPr/>
              <p:nvPr/>
            </p:nvCxnSpPr>
            <p:spPr>
              <a:xfrm>
                <a:off x="0" y="39728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3" name="Google Shape;2613;p24"/>
              <p:cNvCxnSpPr/>
              <p:nvPr/>
            </p:nvCxnSpPr>
            <p:spPr>
              <a:xfrm>
                <a:off x="0" y="420676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4" name="Google Shape;2614;p24"/>
              <p:cNvCxnSpPr/>
              <p:nvPr/>
            </p:nvCxnSpPr>
            <p:spPr>
              <a:xfrm>
                <a:off x="0" y="444063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24"/>
              <p:cNvCxnSpPr/>
              <p:nvPr/>
            </p:nvCxnSpPr>
            <p:spPr>
              <a:xfrm>
                <a:off x="0" y="467450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24"/>
              <p:cNvCxnSpPr/>
              <p:nvPr/>
            </p:nvCxnSpPr>
            <p:spPr>
              <a:xfrm>
                <a:off x="0" y="490837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7" name="Google Shape;2617;p24"/>
              <p:cNvCxnSpPr/>
              <p:nvPr/>
            </p:nvCxnSpPr>
            <p:spPr>
              <a:xfrm>
                <a:off x="0" y="46482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034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  <p:sldLayoutId id="2147483660" r:id="rId5"/>
    <p:sldLayoutId id="2147483661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969104B-A952-48EC-AFF8-2077EE75CD5A}"/>
              </a:ext>
            </a:extLst>
          </p:cNvPr>
          <p:cNvSpPr txBox="1"/>
          <p:nvPr/>
        </p:nvSpPr>
        <p:spPr>
          <a:xfrm>
            <a:off x="536944" y="0"/>
            <a:ext cx="8070112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8247F73-EA3B-4B55-9526-E647782B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" b="95862" l="9744" r="89744">
                        <a14:foregroundMark x1="53333" y1="4138" x2="53333" y2="4138"/>
                        <a14:foregroundMark x1="54872" y1="2069" x2="54872" y2="2069"/>
                        <a14:foregroundMark x1="52821" y1="95862" x2="52821" y2="95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42" y="355356"/>
            <a:ext cx="1638995" cy="12182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2CF2005-70D4-4288-9F24-7A98F460F421}"/>
              </a:ext>
            </a:extLst>
          </p:cNvPr>
          <p:cNvSpPr txBox="1"/>
          <p:nvPr/>
        </p:nvSpPr>
        <p:spPr>
          <a:xfrm>
            <a:off x="991486" y="1573619"/>
            <a:ext cx="7161028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sujeto y su formación profesional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1°D                         17/11/2021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docente que queremos: entre la política educativa y las condiciones de formación y desarrollo profesional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unidad:</a:t>
            </a:r>
          </a:p>
          <a:p>
            <a:pPr marL="342900" lvl="0" indent="-34290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DOCENTE: </a:t>
            </a:r>
            <a:r>
              <a:rPr lang="es-MX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Graciano Montoya Hoyos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s-MX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ALUMNAS:</a:t>
            </a: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María Fernanda Sánchez Bazaldua 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s-MX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Melissa Monserrath Jasso Vásquez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0"/>
          <p:cNvSpPr txBox="1">
            <a:spLocks noGrp="1"/>
          </p:cNvSpPr>
          <p:nvPr>
            <p:ph type="subTitle" idx="1"/>
          </p:nvPr>
        </p:nvSpPr>
        <p:spPr>
          <a:xfrm>
            <a:off x="1984013" y="556775"/>
            <a:ext cx="4770900" cy="16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El ser educador no solo es enseñar, sino que son trabajadores y no de un trabajo nada sencillo de aquí se trata de algo mucho más poderoso la posibilidad misma de cambiar el destino de lugar y dejar algo en otras manos y marcar huella teniendo algo con los estudiantes.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31" y="2026618"/>
            <a:ext cx="2894124" cy="267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1956826" y="1527363"/>
            <a:ext cx="5229828" cy="208877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5"/>
          <p:cNvSpPr txBox="1">
            <a:spLocks noGrp="1"/>
          </p:cNvSpPr>
          <p:nvPr>
            <p:ph type="title"/>
          </p:nvPr>
        </p:nvSpPr>
        <p:spPr>
          <a:xfrm>
            <a:off x="1582504" y="1229610"/>
            <a:ext cx="5978475" cy="26842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¿un oficio pequeño?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042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32"/>
          <p:cNvSpPr txBox="1">
            <a:spLocks noGrp="1"/>
          </p:cNvSpPr>
          <p:nvPr>
            <p:ph type="subTitle" idx="1"/>
          </p:nvPr>
        </p:nvSpPr>
        <p:spPr>
          <a:xfrm>
            <a:off x="3702271" y="2300092"/>
            <a:ext cx="4771200" cy="197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Los discursos pedagógicos actuales tienden a limitar discursivamente a la magnitud de un proyecto de Educación Mientras tanto que los maestros asumen individualmente la grandeza de enseñar y sienten que no pueden hacerlo y con esto viene la desmotivación entre los mismos docentes</a:t>
            </a:r>
            <a:r>
              <a:rPr lang="es-MX" sz="2800" dirty="0"/>
              <a:t>.</a:t>
            </a:r>
            <a:endParaRPr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871682428"/>
              </p:ext>
            </p:extLst>
          </p:nvPr>
        </p:nvGraphicFramePr>
        <p:xfrm>
          <a:off x="566672" y="1635616"/>
          <a:ext cx="3090929" cy="251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Imagenes PNG Profesor – Imágenes PNG y Fon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" y="2269088"/>
            <a:ext cx="799881" cy="7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2" b="99328" l="0" r="100000">
                        <a14:foregroundMark x1="44778" y1="60970" x2="62889" y2="62313"/>
                        <a14:foregroundMark x1="8667" y1="67388" x2="38889" y2="67836"/>
                        <a14:foregroundMark x1="10000" y1="64478" x2="41556" y2="64478"/>
                        <a14:foregroundMark x1="3444" y1="62090" x2="19222" y2="61866"/>
                        <a14:foregroundMark x1="81556" y1="55448" x2="89111" y2="55224"/>
                        <a14:backgroundMark x1="1111" y1="64925" x2="4111" y2="70672"/>
                        <a14:backgroundMark x1="1111" y1="63134" x2="1111" y2="64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14" y="1841678"/>
            <a:ext cx="555683" cy="8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9" l="0" r="100000">
                        <a14:foregroundMark x1="40435" y1="17003" x2="96304" y2="12578"/>
                        <a14:foregroundMark x1="41957" y1="16149" x2="60543" y2="4581"/>
                        <a14:foregroundMark x1="63043" y1="17935" x2="93804" y2="18323"/>
                        <a14:foregroundMark x1="76739" y1="15217" x2="96630" y2="14829"/>
                        <a14:foregroundMark x1="73043" y1="621" x2="96848" y2="12578"/>
                        <a14:foregroundMark x1="88478" y1="20807" x2="95652" y2="28960"/>
                        <a14:foregroundMark x1="37935" y1="19876" x2="41630" y2="30512"/>
                        <a14:foregroundMark x1="55000" y1="23447" x2="59022" y2="23447"/>
                        <a14:foregroundMark x1="74239" y1="24534" x2="80435" y2="24146"/>
                        <a14:foregroundMark x1="66848" y1="10171" x2="65870" y2="10171"/>
                        <a14:foregroundMark x1="52826" y1="30978" x2="60000" y2="30978"/>
                        <a14:foregroundMark x1="74565" y1="32531" x2="84130" y2="31910"/>
                        <a14:foregroundMark x1="9348" y1="39441" x2="41304" y2="51165"/>
                        <a14:foregroundMark x1="23370" y1="46273" x2="45978" y2="56444"/>
                        <a14:foregroundMark x1="52500" y1="53804" x2="65543" y2="73758"/>
                        <a14:foregroundMark x1="77609" y1="54270" x2="79783" y2="78416"/>
                        <a14:foregroundMark x1="61196" y1="46972" x2="70217" y2="46506"/>
                        <a14:foregroundMark x1="80109" y1="52484" x2="85761" y2="59550"/>
                        <a14:foregroundMark x1="52500" y1="53571" x2="50652" y2="61335"/>
                        <a14:foregroundMark x1="53478" y1="52019" x2="50978" y2="55823"/>
                        <a14:foregroundMark x1="86304" y1="59550" x2="86630" y2="63587"/>
                        <a14:foregroundMark x1="83587" y1="69565" x2="87609" y2="69798"/>
                        <a14:foregroundMark x1="87609" y1="65606" x2="81957" y2="75078"/>
                        <a14:foregroundMark x1="83261" y1="79115" x2="86630" y2="64053"/>
                        <a14:foregroundMark x1="86957" y1="63354" x2="86304" y2="74845"/>
                        <a14:foregroundMark x1="56522" y1="79969" x2="76413" y2="79736"/>
                        <a14:foregroundMark x1="75435" y1="83307" x2="79565" y2="96817"/>
                        <a14:foregroundMark x1="54022" y1="79348" x2="61196" y2="93711"/>
                        <a14:foregroundMark x1="52500" y1="96351" x2="63696" y2="97516"/>
                        <a14:foregroundMark x1="71413" y1="97283" x2="83913" y2="98370"/>
                        <a14:backgroundMark x1="29891" y1="36102" x2="33261" y2="41615"/>
                        <a14:backgroundMark x1="33261" y1="42314" x2="39783" y2="46040"/>
                        <a14:backgroundMark x1="42935" y1="48525" x2="48152" y2="50466"/>
                        <a14:backgroundMark x1="48478" y1="50466" x2="50326" y2="51165"/>
                        <a14:backgroundMark x1="50652" y1="52484" x2="50978" y2="51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85" y="1236372"/>
            <a:ext cx="727844" cy="10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7"/>
          <p:cNvSpPr/>
          <p:nvPr/>
        </p:nvSpPr>
        <p:spPr>
          <a:xfrm>
            <a:off x="7238700" y="268844"/>
            <a:ext cx="1284130" cy="4103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Allianaud, A. y Antelo E.</a:t>
            </a:r>
            <a:endParaRPr dirty="0"/>
          </a:p>
        </p:txBody>
      </p:sp>
      <p:sp>
        <p:nvSpPr>
          <p:cNvPr id="2627" name="Google Shape;2627;p27"/>
          <p:cNvSpPr/>
          <p:nvPr/>
        </p:nvSpPr>
        <p:spPr>
          <a:xfrm rot="629">
            <a:off x="3645316" y="2968573"/>
            <a:ext cx="2022653" cy="62894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28575" dir="264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7"/>
          <p:cNvSpPr txBox="1">
            <a:spLocks noGrp="1"/>
          </p:cNvSpPr>
          <p:nvPr>
            <p:ph type="ctrTitle"/>
          </p:nvPr>
        </p:nvSpPr>
        <p:spPr>
          <a:xfrm>
            <a:off x="1913442" y="2484457"/>
            <a:ext cx="54864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Los gajes del oficio: capitulo ii  </a:t>
            </a:r>
            <a:endParaRPr lang="en-US" sz="4000" dirty="0"/>
          </a:p>
        </p:txBody>
      </p:sp>
      <p:sp>
        <p:nvSpPr>
          <p:cNvPr id="2629" name="Google Shape;2629;p27"/>
          <p:cNvSpPr txBox="1">
            <a:spLocks noGrp="1"/>
          </p:cNvSpPr>
          <p:nvPr>
            <p:ph type="subTitle" idx="1"/>
          </p:nvPr>
        </p:nvSpPr>
        <p:spPr>
          <a:xfrm>
            <a:off x="2743148" y="4007138"/>
            <a:ext cx="3657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Grandezas y miserias de la tarea de enseñar.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630" name="Google Shape;2630;p27"/>
          <p:cNvSpPr/>
          <p:nvPr/>
        </p:nvSpPr>
        <p:spPr>
          <a:xfrm>
            <a:off x="4470109" y="3730764"/>
            <a:ext cx="203679" cy="195740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1" name="Google Shape;2631;p27"/>
          <p:cNvGrpSpPr/>
          <p:nvPr/>
        </p:nvGrpSpPr>
        <p:grpSpPr>
          <a:xfrm>
            <a:off x="6965630" y="249465"/>
            <a:ext cx="1781640" cy="902296"/>
            <a:chOff x="6965630" y="249465"/>
            <a:chExt cx="1781640" cy="902296"/>
          </a:xfrm>
        </p:grpSpPr>
        <p:grpSp>
          <p:nvGrpSpPr>
            <p:cNvPr id="2632" name="Google Shape;2632;p27"/>
            <p:cNvGrpSpPr/>
            <p:nvPr/>
          </p:nvGrpSpPr>
          <p:grpSpPr>
            <a:xfrm>
              <a:off x="8092524" y="889682"/>
              <a:ext cx="184649" cy="262078"/>
              <a:chOff x="7619190" y="700187"/>
              <a:chExt cx="184649" cy="262078"/>
            </a:xfrm>
          </p:grpSpPr>
          <p:sp>
            <p:nvSpPr>
              <p:cNvPr id="2633" name="Google Shape;2633;p2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27"/>
            <p:cNvGrpSpPr/>
            <p:nvPr/>
          </p:nvGrpSpPr>
          <p:grpSpPr>
            <a:xfrm>
              <a:off x="8541399" y="261134"/>
              <a:ext cx="205871" cy="226202"/>
              <a:chOff x="7065678" y="829299"/>
              <a:chExt cx="205871" cy="226202"/>
            </a:xfrm>
          </p:grpSpPr>
          <p:sp>
            <p:nvSpPr>
              <p:cNvPr id="2642" name="Google Shape;2642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8" name="Google Shape;2648;p27"/>
            <p:cNvGrpSpPr/>
            <p:nvPr/>
          </p:nvGrpSpPr>
          <p:grpSpPr>
            <a:xfrm rot="5400000">
              <a:off x="7612552" y="-31011"/>
              <a:ext cx="510644" cy="1474771"/>
              <a:chOff x="6276759" y="1364852"/>
              <a:chExt cx="510644" cy="1474771"/>
            </a:xfrm>
          </p:grpSpPr>
          <p:sp>
            <p:nvSpPr>
              <p:cNvPr id="2649" name="Google Shape;2649;p27"/>
              <p:cNvSpPr/>
              <p:nvPr/>
            </p:nvSpPr>
            <p:spPr>
              <a:xfrm>
                <a:off x="6464046" y="1364852"/>
                <a:ext cx="209392" cy="26400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116" extrusionOk="0">
                    <a:moveTo>
                      <a:pt x="4751" y="972"/>
                    </a:moveTo>
                    <a:lnTo>
                      <a:pt x="1941" y="4901"/>
                    </a:lnTo>
                    <a:lnTo>
                      <a:pt x="369" y="5067"/>
                    </a:lnTo>
                    <a:lnTo>
                      <a:pt x="4751" y="972"/>
                    </a:lnTo>
                    <a:close/>
                    <a:moveTo>
                      <a:pt x="5430" y="364"/>
                    </a:moveTo>
                    <a:lnTo>
                      <a:pt x="4977" y="6806"/>
                    </a:lnTo>
                    <a:lnTo>
                      <a:pt x="3453" y="5317"/>
                    </a:lnTo>
                    <a:lnTo>
                      <a:pt x="5430" y="364"/>
                    </a:lnTo>
                    <a:close/>
                    <a:moveTo>
                      <a:pt x="5545" y="0"/>
                    </a:moveTo>
                    <a:cubicBezTo>
                      <a:pt x="5522" y="0"/>
                      <a:pt x="5500" y="8"/>
                      <a:pt x="5477" y="31"/>
                    </a:cubicBezTo>
                    <a:lnTo>
                      <a:pt x="5310" y="186"/>
                    </a:lnTo>
                    <a:lnTo>
                      <a:pt x="36" y="5127"/>
                    </a:lnTo>
                    <a:cubicBezTo>
                      <a:pt x="0" y="5151"/>
                      <a:pt x="0" y="5198"/>
                      <a:pt x="12" y="5234"/>
                    </a:cubicBezTo>
                    <a:cubicBezTo>
                      <a:pt x="22" y="5264"/>
                      <a:pt x="48" y="5285"/>
                      <a:pt x="83" y="5285"/>
                    </a:cubicBezTo>
                    <a:cubicBezTo>
                      <a:pt x="91" y="5285"/>
                      <a:pt x="99" y="5284"/>
                      <a:pt x="107" y="5282"/>
                    </a:cubicBezTo>
                    <a:lnTo>
                      <a:pt x="2001" y="5091"/>
                    </a:lnTo>
                    <a:cubicBezTo>
                      <a:pt x="2024" y="5091"/>
                      <a:pt x="2048" y="5067"/>
                      <a:pt x="2060" y="5056"/>
                    </a:cubicBezTo>
                    <a:lnTo>
                      <a:pt x="5001" y="948"/>
                    </a:lnTo>
                    <a:lnTo>
                      <a:pt x="3251" y="5306"/>
                    </a:lnTo>
                    <a:cubicBezTo>
                      <a:pt x="3239" y="5341"/>
                      <a:pt x="3251" y="5377"/>
                      <a:pt x="3275" y="5401"/>
                    </a:cubicBezTo>
                    <a:lnTo>
                      <a:pt x="5001" y="7092"/>
                    </a:lnTo>
                    <a:cubicBezTo>
                      <a:pt x="5013" y="7103"/>
                      <a:pt x="5037" y="7115"/>
                      <a:pt x="5060" y="7115"/>
                    </a:cubicBezTo>
                    <a:cubicBezTo>
                      <a:pt x="5072" y="7115"/>
                      <a:pt x="5084" y="7115"/>
                      <a:pt x="5096" y="7103"/>
                    </a:cubicBezTo>
                    <a:cubicBezTo>
                      <a:pt x="5132" y="7092"/>
                      <a:pt x="5156" y="7056"/>
                      <a:pt x="5156" y="7020"/>
                    </a:cubicBezTo>
                    <a:lnTo>
                      <a:pt x="5644" y="103"/>
                    </a:lnTo>
                    <a:cubicBezTo>
                      <a:pt x="5644" y="67"/>
                      <a:pt x="5620" y="31"/>
                      <a:pt x="5584" y="7"/>
                    </a:cubicBezTo>
                    <a:cubicBezTo>
                      <a:pt x="5571" y="3"/>
                      <a:pt x="5558" y="0"/>
                      <a:pt x="554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7"/>
              <p:cNvSpPr/>
              <p:nvPr/>
            </p:nvSpPr>
            <p:spPr>
              <a:xfrm>
                <a:off x="6533833" y="1546647"/>
                <a:ext cx="57913" cy="967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609" extrusionOk="0">
                    <a:moveTo>
                      <a:pt x="110" y="1"/>
                    </a:moveTo>
                    <a:cubicBezTo>
                      <a:pt x="93" y="1"/>
                      <a:pt x="76" y="5"/>
                      <a:pt x="60" y="13"/>
                    </a:cubicBezTo>
                    <a:cubicBezTo>
                      <a:pt x="24" y="36"/>
                      <a:pt x="0" y="96"/>
                      <a:pt x="24" y="144"/>
                    </a:cubicBezTo>
                    <a:lnTo>
                      <a:pt x="1334" y="2561"/>
                    </a:lnTo>
                    <a:cubicBezTo>
                      <a:pt x="1346" y="2584"/>
                      <a:pt x="1382" y="2608"/>
                      <a:pt x="1417" y="2608"/>
                    </a:cubicBezTo>
                    <a:cubicBezTo>
                      <a:pt x="1417" y="2608"/>
                      <a:pt x="1429" y="2608"/>
                      <a:pt x="1441" y="2596"/>
                    </a:cubicBezTo>
                    <a:cubicBezTo>
                      <a:pt x="1477" y="2584"/>
                      <a:pt x="1501" y="2561"/>
                      <a:pt x="1513" y="2513"/>
                    </a:cubicBezTo>
                    <a:lnTo>
                      <a:pt x="1548" y="441"/>
                    </a:lnTo>
                    <a:cubicBezTo>
                      <a:pt x="1560" y="382"/>
                      <a:pt x="1513" y="346"/>
                      <a:pt x="1465" y="346"/>
                    </a:cubicBezTo>
                    <a:cubicBezTo>
                      <a:pt x="1417" y="346"/>
                      <a:pt x="1370" y="382"/>
                      <a:pt x="1370" y="429"/>
                    </a:cubicBezTo>
                    <a:lnTo>
                      <a:pt x="1322" y="2156"/>
                    </a:lnTo>
                    <a:lnTo>
                      <a:pt x="191" y="48"/>
                    </a:lnTo>
                    <a:cubicBezTo>
                      <a:pt x="175" y="17"/>
                      <a:pt x="143" y="1"/>
                      <a:pt x="11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7"/>
              <p:cNvSpPr/>
              <p:nvPr/>
            </p:nvSpPr>
            <p:spPr>
              <a:xfrm>
                <a:off x="6582435" y="1581003"/>
                <a:ext cx="31832" cy="6243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683" extrusionOk="0">
                    <a:moveTo>
                      <a:pt x="761" y="0"/>
                    </a:moveTo>
                    <a:cubicBezTo>
                      <a:pt x="719" y="0"/>
                      <a:pt x="675" y="24"/>
                      <a:pt x="655" y="63"/>
                    </a:cubicBezTo>
                    <a:lnTo>
                      <a:pt x="12" y="1551"/>
                    </a:lnTo>
                    <a:cubicBezTo>
                      <a:pt x="0" y="1599"/>
                      <a:pt x="12" y="1647"/>
                      <a:pt x="60" y="1670"/>
                    </a:cubicBezTo>
                    <a:cubicBezTo>
                      <a:pt x="72" y="1670"/>
                      <a:pt x="95" y="1682"/>
                      <a:pt x="107" y="1682"/>
                    </a:cubicBezTo>
                    <a:cubicBezTo>
                      <a:pt x="143" y="1682"/>
                      <a:pt x="167" y="1658"/>
                      <a:pt x="191" y="1623"/>
                    </a:cubicBezTo>
                    <a:lnTo>
                      <a:pt x="834" y="134"/>
                    </a:lnTo>
                    <a:cubicBezTo>
                      <a:pt x="857" y="87"/>
                      <a:pt x="834" y="27"/>
                      <a:pt x="786" y="3"/>
                    </a:cubicBezTo>
                    <a:cubicBezTo>
                      <a:pt x="778" y="1"/>
                      <a:pt x="769" y="0"/>
                      <a:pt x="761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7"/>
              <p:cNvSpPr/>
              <p:nvPr/>
            </p:nvSpPr>
            <p:spPr>
              <a:xfrm>
                <a:off x="6276759" y="1691119"/>
                <a:ext cx="510644" cy="114850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30957" extrusionOk="0">
                    <a:moveTo>
                      <a:pt x="7882" y="0"/>
                    </a:moveTo>
                    <a:cubicBezTo>
                      <a:pt x="7822" y="0"/>
                      <a:pt x="7787" y="36"/>
                      <a:pt x="7775" y="95"/>
                    </a:cubicBezTo>
                    <a:cubicBezTo>
                      <a:pt x="7775" y="95"/>
                      <a:pt x="7751" y="584"/>
                      <a:pt x="7751" y="1357"/>
                    </a:cubicBezTo>
                    <a:cubicBezTo>
                      <a:pt x="7751" y="1405"/>
                      <a:pt x="7799" y="1441"/>
                      <a:pt x="7846" y="1441"/>
                    </a:cubicBezTo>
                    <a:cubicBezTo>
                      <a:pt x="7894" y="1441"/>
                      <a:pt x="7942" y="1381"/>
                      <a:pt x="7942" y="1334"/>
                    </a:cubicBezTo>
                    <a:cubicBezTo>
                      <a:pt x="7942" y="595"/>
                      <a:pt x="7965" y="107"/>
                      <a:pt x="7965" y="95"/>
                    </a:cubicBezTo>
                    <a:cubicBezTo>
                      <a:pt x="7965" y="48"/>
                      <a:pt x="7930" y="0"/>
                      <a:pt x="7882" y="0"/>
                    </a:cubicBezTo>
                    <a:close/>
                    <a:moveTo>
                      <a:pt x="7870" y="2512"/>
                    </a:moveTo>
                    <a:cubicBezTo>
                      <a:pt x="7811" y="2524"/>
                      <a:pt x="7775" y="2560"/>
                      <a:pt x="7775" y="2619"/>
                    </a:cubicBezTo>
                    <a:cubicBezTo>
                      <a:pt x="7799" y="3048"/>
                      <a:pt x="7822" y="3465"/>
                      <a:pt x="7858" y="3870"/>
                    </a:cubicBezTo>
                    <a:cubicBezTo>
                      <a:pt x="7858" y="3929"/>
                      <a:pt x="7906" y="3965"/>
                      <a:pt x="7953" y="3965"/>
                    </a:cubicBezTo>
                    <a:cubicBezTo>
                      <a:pt x="8013" y="3953"/>
                      <a:pt x="8049" y="3905"/>
                      <a:pt x="8049" y="3858"/>
                    </a:cubicBezTo>
                    <a:cubicBezTo>
                      <a:pt x="8013" y="3453"/>
                      <a:pt x="7989" y="3036"/>
                      <a:pt x="7965" y="2608"/>
                    </a:cubicBezTo>
                    <a:cubicBezTo>
                      <a:pt x="7965" y="2560"/>
                      <a:pt x="7918" y="2512"/>
                      <a:pt x="7870" y="2512"/>
                    </a:cubicBezTo>
                    <a:close/>
                    <a:moveTo>
                      <a:pt x="8095" y="5022"/>
                    </a:moveTo>
                    <a:cubicBezTo>
                      <a:pt x="8088" y="5022"/>
                      <a:pt x="8080" y="5023"/>
                      <a:pt x="8072" y="5025"/>
                    </a:cubicBezTo>
                    <a:cubicBezTo>
                      <a:pt x="8025" y="5025"/>
                      <a:pt x="7989" y="5072"/>
                      <a:pt x="8001" y="5132"/>
                    </a:cubicBezTo>
                    <a:cubicBezTo>
                      <a:pt x="8061" y="5572"/>
                      <a:pt x="8132" y="5989"/>
                      <a:pt x="8227" y="6370"/>
                    </a:cubicBezTo>
                    <a:cubicBezTo>
                      <a:pt x="8227" y="6418"/>
                      <a:pt x="8275" y="6453"/>
                      <a:pt x="8311" y="6453"/>
                    </a:cubicBezTo>
                    <a:cubicBezTo>
                      <a:pt x="8323" y="6453"/>
                      <a:pt x="8323" y="6441"/>
                      <a:pt x="8334" y="6441"/>
                    </a:cubicBezTo>
                    <a:cubicBezTo>
                      <a:pt x="8382" y="6429"/>
                      <a:pt x="8418" y="6382"/>
                      <a:pt x="8406" y="6334"/>
                    </a:cubicBezTo>
                    <a:cubicBezTo>
                      <a:pt x="8323" y="5953"/>
                      <a:pt x="8251" y="5536"/>
                      <a:pt x="8180" y="5108"/>
                    </a:cubicBezTo>
                    <a:cubicBezTo>
                      <a:pt x="8180" y="5056"/>
                      <a:pt x="8144" y="5022"/>
                      <a:pt x="8095" y="5022"/>
                    </a:cubicBezTo>
                    <a:close/>
                    <a:moveTo>
                      <a:pt x="11997" y="6499"/>
                    </a:moveTo>
                    <a:cubicBezTo>
                      <a:pt x="11990" y="6499"/>
                      <a:pt x="11984" y="6499"/>
                      <a:pt x="11978" y="6501"/>
                    </a:cubicBezTo>
                    <a:cubicBezTo>
                      <a:pt x="11811" y="6549"/>
                      <a:pt x="11621" y="6632"/>
                      <a:pt x="11442" y="6727"/>
                    </a:cubicBezTo>
                    <a:cubicBezTo>
                      <a:pt x="11251" y="6846"/>
                      <a:pt x="11097" y="7037"/>
                      <a:pt x="10978" y="7311"/>
                    </a:cubicBezTo>
                    <a:cubicBezTo>
                      <a:pt x="10966" y="7370"/>
                      <a:pt x="10990" y="7418"/>
                      <a:pt x="11037" y="7441"/>
                    </a:cubicBezTo>
                    <a:lnTo>
                      <a:pt x="11073" y="7441"/>
                    </a:lnTo>
                    <a:cubicBezTo>
                      <a:pt x="11109" y="7441"/>
                      <a:pt x="11144" y="7418"/>
                      <a:pt x="11156" y="7394"/>
                    </a:cubicBezTo>
                    <a:cubicBezTo>
                      <a:pt x="11251" y="7156"/>
                      <a:pt x="11382" y="6989"/>
                      <a:pt x="11537" y="6894"/>
                    </a:cubicBezTo>
                    <a:cubicBezTo>
                      <a:pt x="11704" y="6799"/>
                      <a:pt x="11871" y="6727"/>
                      <a:pt x="12025" y="6691"/>
                    </a:cubicBezTo>
                    <a:cubicBezTo>
                      <a:pt x="12085" y="6668"/>
                      <a:pt x="12109" y="6620"/>
                      <a:pt x="12097" y="6572"/>
                    </a:cubicBezTo>
                    <a:cubicBezTo>
                      <a:pt x="12086" y="6531"/>
                      <a:pt x="12040" y="6499"/>
                      <a:pt x="11997" y="6499"/>
                    </a:cubicBezTo>
                    <a:close/>
                    <a:moveTo>
                      <a:pt x="13179" y="6761"/>
                    </a:moveTo>
                    <a:cubicBezTo>
                      <a:pt x="13154" y="6761"/>
                      <a:pt x="13128" y="6773"/>
                      <a:pt x="13109" y="6799"/>
                    </a:cubicBezTo>
                    <a:cubicBezTo>
                      <a:pt x="13073" y="6834"/>
                      <a:pt x="13073" y="6894"/>
                      <a:pt x="13109" y="6930"/>
                    </a:cubicBezTo>
                    <a:cubicBezTo>
                      <a:pt x="13371" y="7168"/>
                      <a:pt x="13537" y="7561"/>
                      <a:pt x="13573" y="7989"/>
                    </a:cubicBezTo>
                    <a:cubicBezTo>
                      <a:pt x="13573" y="8037"/>
                      <a:pt x="13609" y="8073"/>
                      <a:pt x="13668" y="8073"/>
                    </a:cubicBezTo>
                    <a:cubicBezTo>
                      <a:pt x="13728" y="8073"/>
                      <a:pt x="13764" y="8025"/>
                      <a:pt x="13764" y="7977"/>
                    </a:cubicBezTo>
                    <a:cubicBezTo>
                      <a:pt x="13728" y="7501"/>
                      <a:pt x="13537" y="7072"/>
                      <a:pt x="13240" y="6787"/>
                    </a:cubicBezTo>
                    <a:cubicBezTo>
                      <a:pt x="13223" y="6770"/>
                      <a:pt x="13202" y="6761"/>
                      <a:pt x="13179" y="6761"/>
                    </a:cubicBezTo>
                    <a:close/>
                    <a:moveTo>
                      <a:pt x="8658" y="7468"/>
                    </a:moveTo>
                    <a:cubicBezTo>
                      <a:pt x="8646" y="7468"/>
                      <a:pt x="8632" y="7471"/>
                      <a:pt x="8620" y="7477"/>
                    </a:cubicBezTo>
                    <a:cubicBezTo>
                      <a:pt x="8573" y="7489"/>
                      <a:pt x="8549" y="7549"/>
                      <a:pt x="8561" y="7596"/>
                    </a:cubicBezTo>
                    <a:cubicBezTo>
                      <a:pt x="8715" y="8037"/>
                      <a:pt x="8894" y="8430"/>
                      <a:pt x="9096" y="8751"/>
                    </a:cubicBezTo>
                    <a:cubicBezTo>
                      <a:pt x="9108" y="8787"/>
                      <a:pt x="9144" y="8799"/>
                      <a:pt x="9168" y="8799"/>
                    </a:cubicBezTo>
                    <a:cubicBezTo>
                      <a:pt x="9192" y="8799"/>
                      <a:pt x="9204" y="8799"/>
                      <a:pt x="9215" y="8787"/>
                    </a:cubicBezTo>
                    <a:cubicBezTo>
                      <a:pt x="9263" y="8763"/>
                      <a:pt x="9275" y="8704"/>
                      <a:pt x="9251" y="8656"/>
                    </a:cubicBezTo>
                    <a:cubicBezTo>
                      <a:pt x="9061" y="8334"/>
                      <a:pt x="8894" y="7965"/>
                      <a:pt x="8739" y="7537"/>
                    </a:cubicBezTo>
                    <a:cubicBezTo>
                      <a:pt x="8730" y="7493"/>
                      <a:pt x="8695" y="7468"/>
                      <a:pt x="8658" y="7468"/>
                    </a:cubicBezTo>
                    <a:close/>
                    <a:moveTo>
                      <a:pt x="10829" y="8487"/>
                    </a:moveTo>
                    <a:cubicBezTo>
                      <a:pt x="10780" y="8487"/>
                      <a:pt x="10751" y="8530"/>
                      <a:pt x="10751" y="8573"/>
                    </a:cubicBezTo>
                    <a:cubicBezTo>
                      <a:pt x="10739" y="8763"/>
                      <a:pt x="10728" y="8965"/>
                      <a:pt x="10728" y="9180"/>
                    </a:cubicBezTo>
                    <a:cubicBezTo>
                      <a:pt x="10728" y="9394"/>
                      <a:pt x="10739" y="9608"/>
                      <a:pt x="10739" y="9847"/>
                    </a:cubicBezTo>
                    <a:cubicBezTo>
                      <a:pt x="10751" y="9894"/>
                      <a:pt x="10787" y="9930"/>
                      <a:pt x="10835" y="9930"/>
                    </a:cubicBezTo>
                    <a:lnTo>
                      <a:pt x="10847" y="9930"/>
                    </a:lnTo>
                    <a:cubicBezTo>
                      <a:pt x="10894" y="9930"/>
                      <a:pt x="10930" y="9882"/>
                      <a:pt x="10930" y="9835"/>
                    </a:cubicBezTo>
                    <a:cubicBezTo>
                      <a:pt x="10918" y="9608"/>
                      <a:pt x="10918" y="9382"/>
                      <a:pt x="10918" y="9180"/>
                    </a:cubicBezTo>
                    <a:cubicBezTo>
                      <a:pt x="10918" y="8965"/>
                      <a:pt x="10918" y="8763"/>
                      <a:pt x="10930" y="8584"/>
                    </a:cubicBezTo>
                    <a:cubicBezTo>
                      <a:pt x="10942" y="8537"/>
                      <a:pt x="10894" y="8489"/>
                      <a:pt x="10847" y="8489"/>
                    </a:cubicBezTo>
                    <a:cubicBezTo>
                      <a:pt x="10840" y="8488"/>
                      <a:pt x="10834" y="8487"/>
                      <a:pt x="10829" y="8487"/>
                    </a:cubicBezTo>
                    <a:close/>
                    <a:moveTo>
                      <a:pt x="13357" y="9085"/>
                    </a:moveTo>
                    <a:cubicBezTo>
                      <a:pt x="13323" y="9085"/>
                      <a:pt x="13291" y="9100"/>
                      <a:pt x="13276" y="9132"/>
                    </a:cubicBezTo>
                    <a:cubicBezTo>
                      <a:pt x="13061" y="9454"/>
                      <a:pt x="12740" y="9704"/>
                      <a:pt x="12347" y="9847"/>
                    </a:cubicBezTo>
                    <a:cubicBezTo>
                      <a:pt x="12299" y="9858"/>
                      <a:pt x="12275" y="9918"/>
                      <a:pt x="12287" y="9966"/>
                    </a:cubicBezTo>
                    <a:cubicBezTo>
                      <a:pt x="12299" y="10001"/>
                      <a:pt x="12335" y="10025"/>
                      <a:pt x="12383" y="10025"/>
                    </a:cubicBezTo>
                    <a:lnTo>
                      <a:pt x="12406" y="10025"/>
                    </a:lnTo>
                    <a:cubicBezTo>
                      <a:pt x="12847" y="9870"/>
                      <a:pt x="13192" y="9597"/>
                      <a:pt x="13430" y="9227"/>
                    </a:cubicBezTo>
                    <a:cubicBezTo>
                      <a:pt x="13466" y="9192"/>
                      <a:pt x="13454" y="9132"/>
                      <a:pt x="13406" y="9096"/>
                    </a:cubicBezTo>
                    <a:cubicBezTo>
                      <a:pt x="13391" y="9089"/>
                      <a:pt x="13373" y="9085"/>
                      <a:pt x="13357" y="9085"/>
                    </a:cubicBezTo>
                    <a:close/>
                    <a:moveTo>
                      <a:pt x="9983" y="9563"/>
                    </a:moveTo>
                    <a:cubicBezTo>
                      <a:pt x="9956" y="9563"/>
                      <a:pt x="9927" y="9576"/>
                      <a:pt x="9906" y="9597"/>
                    </a:cubicBezTo>
                    <a:cubicBezTo>
                      <a:pt x="9882" y="9632"/>
                      <a:pt x="9882" y="9692"/>
                      <a:pt x="9930" y="9727"/>
                    </a:cubicBezTo>
                    <a:cubicBezTo>
                      <a:pt x="10275" y="9989"/>
                      <a:pt x="10668" y="10144"/>
                      <a:pt x="11097" y="10168"/>
                    </a:cubicBezTo>
                    <a:lnTo>
                      <a:pt x="11132" y="10180"/>
                    </a:lnTo>
                    <a:lnTo>
                      <a:pt x="11144" y="10180"/>
                    </a:lnTo>
                    <a:cubicBezTo>
                      <a:pt x="11192" y="10180"/>
                      <a:pt x="11228" y="10132"/>
                      <a:pt x="11240" y="10085"/>
                    </a:cubicBezTo>
                    <a:cubicBezTo>
                      <a:pt x="11240" y="10037"/>
                      <a:pt x="11204" y="9989"/>
                      <a:pt x="11144" y="9989"/>
                    </a:cubicBezTo>
                    <a:lnTo>
                      <a:pt x="11109" y="9989"/>
                    </a:lnTo>
                    <a:cubicBezTo>
                      <a:pt x="10716" y="9954"/>
                      <a:pt x="10358" y="9823"/>
                      <a:pt x="10037" y="9585"/>
                    </a:cubicBezTo>
                    <a:cubicBezTo>
                      <a:pt x="10022" y="9570"/>
                      <a:pt x="10003" y="9563"/>
                      <a:pt x="9983" y="9563"/>
                    </a:cubicBezTo>
                    <a:close/>
                    <a:moveTo>
                      <a:pt x="10918" y="11001"/>
                    </a:moveTo>
                    <a:cubicBezTo>
                      <a:pt x="10859" y="11001"/>
                      <a:pt x="10823" y="11049"/>
                      <a:pt x="10835" y="11097"/>
                    </a:cubicBezTo>
                    <a:cubicBezTo>
                      <a:pt x="10870" y="11502"/>
                      <a:pt x="10906" y="11918"/>
                      <a:pt x="10954" y="12359"/>
                    </a:cubicBezTo>
                    <a:cubicBezTo>
                      <a:pt x="10966" y="12406"/>
                      <a:pt x="11001" y="12442"/>
                      <a:pt x="11049" y="12442"/>
                    </a:cubicBezTo>
                    <a:lnTo>
                      <a:pt x="11061" y="12442"/>
                    </a:lnTo>
                    <a:cubicBezTo>
                      <a:pt x="11109" y="12430"/>
                      <a:pt x="11144" y="12383"/>
                      <a:pt x="11144" y="12335"/>
                    </a:cubicBezTo>
                    <a:cubicBezTo>
                      <a:pt x="11097" y="11906"/>
                      <a:pt x="11049" y="11490"/>
                      <a:pt x="11013" y="11085"/>
                    </a:cubicBezTo>
                    <a:cubicBezTo>
                      <a:pt x="11013" y="11037"/>
                      <a:pt x="10978" y="11001"/>
                      <a:pt x="10918" y="11001"/>
                    </a:cubicBezTo>
                    <a:close/>
                    <a:moveTo>
                      <a:pt x="11202" y="13499"/>
                    </a:moveTo>
                    <a:cubicBezTo>
                      <a:pt x="11195" y="13499"/>
                      <a:pt x="11188" y="13500"/>
                      <a:pt x="11180" y="13502"/>
                    </a:cubicBezTo>
                    <a:cubicBezTo>
                      <a:pt x="11132" y="13502"/>
                      <a:pt x="11097" y="13549"/>
                      <a:pt x="11097" y="13609"/>
                    </a:cubicBezTo>
                    <a:cubicBezTo>
                      <a:pt x="11144" y="13966"/>
                      <a:pt x="11192" y="14347"/>
                      <a:pt x="11240" y="14728"/>
                    </a:cubicBezTo>
                    <a:lnTo>
                      <a:pt x="11263" y="14859"/>
                    </a:lnTo>
                    <a:cubicBezTo>
                      <a:pt x="11263" y="14895"/>
                      <a:pt x="11299" y="14931"/>
                      <a:pt x="11347" y="14931"/>
                    </a:cubicBezTo>
                    <a:lnTo>
                      <a:pt x="11359" y="14931"/>
                    </a:lnTo>
                    <a:cubicBezTo>
                      <a:pt x="11418" y="14931"/>
                      <a:pt x="11454" y="14883"/>
                      <a:pt x="11442" y="14823"/>
                    </a:cubicBezTo>
                    <a:lnTo>
                      <a:pt x="11430" y="14704"/>
                    </a:lnTo>
                    <a:cubicBezTo>
                      <a:pt x="11382" y="14323"/>
                      <a:pt x="11335" y="13954"/>
                      <a:pt x="11287" y="13585"/>
                    </a:cubicBezTo>
                    <a:cubicBezTo>
                      <a:pt x="11287" y="13533"/>
                      <a:pt x="11251" y="13499"/>
                      <a:pt x="11202" y="13499"/>
                    </a:cubicBezTo>
                    <a:close/>
                    <a:moveTo>
                      <a:pt x="11490" y="15990"/>
                    </a:moveTo>
                    <a:cubicBezTo>
                      <a:pt x="11442" y="16002"/>
                      <a:pt x="11406" y="16050"/>
                      <a:pt x="11406" y="16097"/>
                    </a:cubicBezTo>
                    <a:cubicBezTo>
                      <a:pt x="11466" y="16514"/>
                      <a:pt x="11513" y="16931"/>
                      <a:pt x="11561" y="17347"/>
                    </a:cubicBezTo>
                    <a:cubicBezTo>
                      <a:pt x="11561" y="17395"/>
                      <a:pt x="11609" y="17431"/>
                      <a:pt x="11656" y="17431"/>
                    </a:cubicBezTo>
                    <a:lnTo>
                      <a:pt x="11668" y="17431"/>
                    </a:lnTo>
                    <a:cubicBezTo>
                      <a:pt x="11716" y="17419"/>
                      <a:pt x="11752" y="17371"/>
                      <a:pt x="11740" y="17324"/>
                    </a:cubicBezTo>
                    <a:cubicBezTo>
                      <a:pt x="11704" y="16907"/>
                      <a:pt x="11644" y="16490"/>
                      <a:pt x="11597" y="16074"/>
                    </a:cubicBezTo>
                    <a:cubicBezTo>
                      <a:pt x="11597" y="16026"/>
                      <a:pt x="11549" y="15990"/>
                      <a:pt x="11490" y="15990"/>
                    </a:cubicBezTo>
                    <a:close/>
                    <a:moveTo>
                      <a:pt x="11775" y="18490"/>
                    </a:moveTo>
                    <a:cubicBezTo>
                      <a:pt x="11728" y="18502"/>
                      <a:pt x="11692" y="18550"/>
                      <a:pt x="11692" y="18598"/>
                    </a:cubicBezTo>
                    <a:cubicBezTo>
                      <a:pt x="11740" y="19014"/>
                      <a:pt x="11775" y="19431"/>
                      <a:pt x="11799" y="19848"/>
                    </a:cubicBezTo>
                    <a:cubicBezTo>
                      <a:pt x="11811" y="19895"/>
                      <a:pt x="11847" y="19931"/>
                      <a:pt x="11894" y="19931"/>
                    </a:cubicBezTo>
                    <a:lnTo>
                      <a:pt x="11906" y="19931"/>
                    </a:lnTo>
                    <a:cubicBezTo>
                      <a:pt x="11954" y="19931"/>
                      <a:pt x="12002" y="19883"/>
                      <a:pt x="11990" y="19836"/>
                    </a:cubicBezTo>
                    <a:cubicBezTo>
                      <a:pt x="11954" y="19419"/>
                      <a:pt x="11918" y="18991"/>
                      <a:pt x="11882" y="18574"/>
                    </a:cubicBezTo>
                    <a:cubicBezTo>
                      <a:pt x="11871" y="18526"/>
                      <a:pt x="11835" y="18490"/>
                      <a:pt x="11775" y="18490"/>
                    </a:cubicBezTo>
                    <a:close/>
                    <a:moveTo>
                      <a:pt x="11978" y="21003"/>
                    </a:moveTo>
                    <a:cubicBezTo>
                      <a:pt x="11930" y="21003"/>
                      <a:pt x="11882" y="21050"/>
                      <a:pt x="11882" y="21098"/>
                    </a:cubicBezTo>
                    <a:cubicBezTo>
                      <a:pt x="11906" y="21527"/>
                      <a:pt x="11930" y="21955"/>
                      <a:pt x="11930" y="22348"/>
                    </a:cubicBezTo>
                    <a:cubicBezTo>
                      <a:pt x="11930" y="22408"/>
                      <a:pt x="11978" y="22443"/>
                      <a:pt x="12025" y="22443"/>
                    </a:cubicBezTo>
                    <a:cubicBezTo>
                      <a:pt x="12073" y="22443"/>
                      <a:pt x="12121" y="22396"/>
                      <a:pt x="12121" y="22348"/>
                    </a:cubicBezTo>
                    <a:cubicBezTo>
                      <a:pt x="12109" y="21943"/>
                      <a:pt x="12097" y="21527"/>
                      <a:pt x="12073" y="21086"/>
                    </a:cubicBezTo>
                    <a:cubicBezTo>
                      <a:pt x="12073" y="21038"/>
                      <a:pt x="12037" y="21003"/>
                      <a:pt x="11978" y="21003"/>
                    </a:cubicBezTo>
                    <a:close/>
                    <a:moveTo>
                      <a:pt x="12013" y="23515"/>
                    </a:moveTo>
                    <a:cubicBezTo>
                      <a:pt x="11978" y="23515"/>
                      <a:pt x="11918" y="23551"/>
                      <a:pt x="11918" y="23610"/>
                    </a:cubicBezTo>
                    <a:cubicBezTo>
                      <a:pt x="11906" y="24039"/>
                      <a:pt x="11882" y="24455"/>
                      <a:pt x="11847" y="24848"/>
                    </a:cubicBezTo>
                    <a:cubicBezTo>
                      <a:pt x="11835" y="24908"/>
                      <a:pt x="11871" y="24956"/>
                      <a:pt x="11930" y="24956"/>
                    </a:cubicBezTo>
                    <a:lnTo>
                      <a:pt x="11942" y="24956"/>
                    </a:lnTo>
                    <a:cubicBezTo>
                      <a:pt x="11990" y="24956"/>
                      <a:pt x="12025" y="24920"/>
                      <a:pt x="12025" y="24872"/>
                    </a:cubicBezTo>
                    <a:cubicBezTo>
                      <a:pt x="12073" y="24479"/>
                      <a:pt x="12097" y="24051"/>
                      <a:pt x="12109" y="23610"/>
                    </a:cubicBezTo>
                    <a:cubicBezTo>
                      <a:pt x="12109" y="23563"/>
                      <a:pt x="12073" y="23515"/>
                      <a:pt x="12013" y="23515"/>
                    </a:cubicBezTo>
                    <a:close/>
                    <a:moveTo>
                      <a:pt x="11757" y="26013"/>
                    </a:moveTo>
                    <a:cubicBezTo>
                      <a:pt x="11716" y="26013"/>
                      <a:pt x="11679" y="26045"/>
                      <a:pt x="11668" y="26087"/>
                    </a:cubicBezTo>
                    <a:cubicBezTo>
                      <a:pt x="11585" y="26515"/>
                      <a:pt x="11478" y="26920"/>
                      <a:pt x="11359" y="27289"/>
                    </a:cubicBezTo>
                    <a:cubicBezTo>
                      <a:pt x="11335" y="27337"/>
                      <a:pt x="11359" y="27396"/>
                      <a:pt x="11418" y="27408"/>
                    </a:cubicBezTo>
                    <a:lnTo>
                      <a:pt x="11442" y="27408"/>
                    </a:lnTo>
                    <a:cubicBezTo>
                      <a:pt x="11478" y="27408"/>
                      <a:pt x="11513" y="27384"/>
                      <a:pt x="11537" y="27349"/>
                    </a:cubicBezTo>
                    <a:cubicBezTo>
                      <a:pt x="11656" y="26980"/>
                      <a:pt x="11763" y="26563"/>
                      <a:pt x="11859" y="26122"/>
                    </a:cubicBezTo>
                    <a:cubicBezTo>
                      <a:pt x="11859" y="26075"/>
                      <a:pt x="11823" y="26027"/>
                      <a:pt x="11775" y="26015"/>
                    </a:cubicBezTo>
                    <a:cubicBezTo>
                      <a:pt x="11769" y="26014"/>
                      <a:pt x="11763" y="26013"/>
                      <a:pt x="11757" y="26013"/>
                    </a:cubicBezTo>
                    <a:close/>
                    <a:moveTo>
                      <a:pt x="95" y="27349"/>
                    </a:moveTo>
                    <a:cubicBezTo>
                      <a:pt x="48" y="27349"/>
                      <a:pt x="0" y="27384"/>
                      <a:pt x="0" y="27444"/>
                    </a:cubicBezTo>
                    <a:cubicBezTo>
                      <a:pt x="0" y="27468"/>
                      <a:pt x="12" y="27492"/>
                      <a:pt x="36" y="27515"/>
                    </a:cubicBezTo>
                    <a:lnTo>
                      <a:pt x="119" y="27599"/>
                    </a:lnTo>
                    <a:cubicBezTo>
                      <a:pt x="131" y="27623"/>
                      <a:pt x="155" y="27634"/>
                      <a:pt x="191" y="27634"/>
                    </a:cubicBezTo>
                    <a:cubicBezTo>
                      <a:pt x="202" y="27634"/>
                      <a:pt x="226" y="27623"/>
                      <a:pt x="250" y="27611"/>
                    </a:cubicBezTo>
                    <a:cubicBezTo>
                      <a:pt x="286" y="27575"/>
                      <a:pt x="286" y="27515"/>
                      <a:pt x="250" y="27468"/>
                    </a:cubicBezTo>
                    <a:lnTo>
                      <a:pt x="179" y="27384"/>
                    </a:lnTo>
                    <a:cubicBezTo>
                      <a:pt x="155" y="27361"/>
                      <a:pt x="131" y="27349"/>
                      <a:pt x="95" y="27349"/>
                    </a:cubicBezTo>
                    <a:close/>
                    <a:moveTo>
                      <a:pt x="1101" y="28315"/>
                    </a:moveTo>
                    <a:cubicBezTo>
                      <a:pt x="1074" y="28315"/>
                      <a:pt x="1045" y="28328"/>
                      <a:pt x="1024" y="28349"/>
                    </a:cubicBezTo>
                    <a:cubicBezTo>
                      <a:pt x="988" y="28385"/>
                      <a:pt x="988" y="28444"/>
                      <a:pt x="1024" y="28480"/>
                    </a:cubicBezTo>
                    <a:cubicBezTo>
                      <a:pt x="1357" y="28766"/>
                      <a:pt x="1691" y="29027"/>
                      <a:pt x="2024" y="29266"/>
                    </a:cubicBezTo>
                    <a:cubicBezTo>
                      <a:pt x="2036" y="29278"/>
                      <a:pt x="2060" y="29289"/>
                      <a:pt x="2072" y="29289"/>
                    </a:cubicBezTo>
                    <a:cubicBezTo>
                      <a:pt x="2107" y="29289"/>
                      <a:pt x="2131" y="29278"/>
                      <a:pt x="2155" y="29242"/>
                    </a:cubicBezTo>
                    <a:cubicBezTo>
                      <a:pt x="2179" y="29206"/>
                      <a:pt x="2167" y="29147"/>
                      <a:pt x="2131" y="29111"/>
                    </a:cubicBezTo>
                    <a:cubicBezTo>
                      <a:pt x="1798" y="28873"/>
                      <a:pt x="1465" y="28611"/>
                      <a:pt x="1155" y="28337"/>
                    </a:cubicBezTo>
                    <a:cubicBezTo>
                      <a:pt x="1140" y="28322"/>
                      <a:pt x="1121" y="28315"/>
                      <a:pt x="1101" y="28315"/>
                    </a:cubicBezTo>
                    <a:close/>
                    <a:moveTo>
                      <a:pt x="10924" y="28361"/>
                    </a:moveTo>
                    <a:cubicBezTo>
                      <a:pt x="10894" y="28361"/>
                      <a:pt x="10863" y="28377"/>
                      <a:pt x="10847" y="28408"/>
                    </a:cubicBezTo>
                    <a:cubicBezTo>
                      <a:pt x="10620" y="28777"/>
                      <a:pt x="10370" y="29087"/>
                      <a:pt x="10085" y="29337"/>
                    </a:cubicBezTo>
                    <a:cubicBezTo>
                      <a:pt x="10085" y="29337"/>
                      <a:pt x="10073" y="29361"/>
                      <a:pt x="10061" y="29361"/>
                    </a:cubicBezTo>
                    <a:cubicBezTo>
                      <a:pt x="10025" y="29397"/>
                      <a:pt x="10037" y="29444"/>
                      <a:pt x="10073" y="29480"/>
                    </a:cubicBezTo>
                    <a:cubicBezTo>
                      <a:pt x="10085" y="29504"/>
                      <a:pt x="10108" y="29504"/>
                      <a:pt x="10132" y="29504"/>
                    </a:cubicBezTo>
                    <a:cubicBezTo>
                      <a:pt x="10156" y="29504"/>
                      <a:pt x="10192" y="29504"/>
                      <a:pt x="10204" y="29480"/>
                    </a:cubicBezTo>
                    <a:cubicBezTo>
                      <a:pt x="10513" y="29218"/>
                      <a:pt x="10775" y="28885"/>
                      <a:pt x="11001" y="28504"/>
                    </a:cubicBezTo>
                    <a:cubicBezTo>
                      <a:pt x="11025" y="28468"/>
                      <a:pt x="11013" y="28408"/>
                      <a:pt x="10966" y="28373"/>
                    </a:cubicBezTo>
                    <a:cubicBezTo>
                      <a:pt x="10954" y="28365"/>
                      <a:pt x="10939" y="28361"/>
                      <a:pt x="10924" y="28361"/>
                    </a:cubicBezTo>
                    <a:close/>
                    <a:moveTo>
                      <a:pt x="3138" y="29778"/>
                    </a:moveTo>
                    <a:cubicBezTo>
                      <a:pt x="3108" y="29778"/>
                      <a:pt x="3076" y="29793"/>
                      <a:pt x="3060" y="29825"/>
                    </a:cubicBezTo>
                    <a:cubicBezTo>
                      <a:pt x="3024" y="29873"/>
                      <a:pt x="3048" y="29920"/>
                      <a:pt x="3096" y="29956"/>
                    </a:cubicBezTo>
                    <a:cubicBezTo>
                      <a:pt x="3477" y="30170"/>
                      <a:pt x="3858" y="30349"/>
                      <a:pt x="4239" y="30492"/>
                    </a:cubicBezTo>
                    <a:cubicBezTo>
                      <a:pt x="4251" y="30504"/>
                      <a:pt x="4262" y="30504"/>
                      <a:pt x="4274" y="30504"/>
                    </a:cubicBezTo>
                    <a:cubicBezTo>
                      <a:pt x="4310" y="30504"/>
                      <a:pt x="4346" y="30480"/>
                      <a:pt x="4358" y="30444"/>
                    </a:cubicBezTo>
                    <a:cubicBezTo>
                      <a:pt x="4382" y="30397"/>
                      <a:pt x="4358" y="30337"/>
                      <a:pt x="4298" y="30325"/>
                    </a:cubicBezTo>
                    <a:cubicBezTo>
                      <a:pt x="3929" y="30182"/>
                      <a:pt x="3560" y="29992"/>
                      <a:pt x="3179" y="29789"/>
                    </a:cubicBezTo>
                    <a:cubicBezTo>
                      <a:pt x="3167" y="29782"/>
                      <a:pt x="3153" y="29778"/>
                      <a:pt x="3138" y="29778"/>
                    </a:cubicBezTo>
                    <a:close/>
                    <a:moveTo>
                      <a:pt x="9113" y="30069"/>
                    </a:moveTo>
                    <a:cubicBezTo>
                      <a:pt x="9095" y="30069"/>
                      <a:pt x="9077" y="30075"/>
                      <a:pt x="9061" y="30087"/>
                    </a:cubicBezTo>
                    <a:cubicBezTo>
                      <a:pt x="8704" y="30290"/>
                      <a:pt x="8323" y="30456"/>
                      <a:pt x="7942" y="30575"/>
                    </a:cubicBezTo>
                    <a:cubicBezTo>
                      <a:pt x="7882" y="30587"/>
                      <a:pt x="7858" y="30635"/>
                      <a:pt x="7870" y="30682"/>
                    </a:cubicBezTo>
                    <a:cubicBezTo>
                      <a:pt x="7882" y="30730"/>
                      <a:pt x="7918" y="30754"/>
                      <a:pt x="7965" y="30754"/>
                    </a:cubicBezTo>
                    <a:lnTo>
                      <a:pt x="7989" y="30754"/>
                    </a:lnTo>
                    <a:cubicBezTo>
                      <a:pt x="8394" y="30635"/>
                      <a:pt x="8787" y="30468"/>
                      <a:pt x="9156" y="30242"/>
                    </a:cubicBezTo>
                    <a:cubicBezTo>
                      <a:pt x="9204" y="30218"/>
                      <a:pt x="9227" y="30159"/>
                      <a:pt x="9192" y="30111"/>
                    </a:cubicBezTo>
                    <a:cubicBezTo>
                      <a:pt x="9176" y="30088"/>
                      <a:pt x="9145" y="30069"/>
                      <a:pt x="9113" y="30069"/>
                    </a:cubicBezTo>
                    <a:close/>
                    <a:moveTo>
                      <a:pt x="5478" y="30668"/>
                    </a:moveTo>
                    <a:cubicBezTo>
                      <a:pt x="5429" y="30668"/>
                      <a:pt x="5392" y="30701"/>
                      <a:pt x="5382" y="30742"/>
                    </a:cubicBezTo>
                    <a:cubicBezTo>
                      <a:pt x="5370" y="30790"/>
                      <a:pt x="5405" y="30837"/>
                      <a:pt x="5465" y="30849"/>
                    </a:cubicBezTo>
                    <a:cubicBezTo>
                      <a:pt x="5834" y="30921"/>
                      <a:pt x="6191" y="30956"/>
                      <a:pt x="6548" y="30956"/>
                    </a:cubicBezTo>
                    <a:lnTo>
                      <a:pt x="6727" y="30956"/>
                    </a:lnTo>
                    <a:cubicBezTo>
                      <a:pt x="6787" y="30956"/>
                      <a:pt x="6822" y="30909"/>
                      <a:pt x="6822" y="30861"/>
                    </a:cubicBezTo>
                    <a:cubicBezTo>
                      <a:pt x="6822" y="30802"/>
                      <a:pt x="6775" y="30766"/>
                      <a:pt x="6727" y="30766"/>
                    </a:cubicBezTo>
                    <a:lnTo>
                      <a:pt x="6548" y="30766"/>
                    </a:lnTo>
                    <a:cubicBezTo>
                      <a:pt x="6215" y="30766"/>
                      <a:pt x="5858" y="30730"/>
                      <a:pt x="5501" y="30671"/>
                    </a:cubicBezTo>
                    <a:cubicBezTo>
                      <a:pt x="5493" y="30669"/>
                      <a:pt x="5485" y="30668"/>
                      <a:pt x="5478" y="30668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3" name="Google Shape;2653;p27"/>
            <p:cNvSpPr/>
            <p:nvPr/>
          </p:nvSpPr>
          <p:spPr>
            <a:xfrm>
              <a:off x="6965630" y="249465"/>
              <a:ext cx="203679" cy="195740"/>
            </a:xfrm>
            <a:custGeom>
              <a:avLst/>
              <a:gdLst/>
              <a:ahLst/>
              <a:cxnLst/>
              <a:rect l="l" t="t" r="r" b="b"/>
              <a:pathLst>
                <a:path w="5490" h="5276" extrusionOk="0">
                  <a:moveTo>
                    <a:pt x="2775" y="536"/>
                  </a:moveTo>
                  <a:cubicBezTo>
                    <a:pt x="3168" y="751"/>
                    <a:pt x="3347" y="1072"/>
                    <a:pt x="3299" y="1275"/>
                  </a:cubicBezTo>
                  <a:cubicBezTo>
                    <a:pt x="3278" y="1366"/>
                    <a:pt x="3203" y="1412"/>
                    <a:pt x="3091" y="1412"/>
                  </a:cubicBezTo>
                  <a:cubicBezTo>
                    <a:pt x="3013" y="1412"/>
                    <a:pt x="2918" y="1390"/>
                    <a:pt x="2811" y="1346"/>
                  </a:cubicBezTo>
                  <a:cubicBezTo>
                    <a:pt x="2644" y="1286"/>
                    <a:pt x="2549" y="1191"/>
                    <a:pt x="2525" y="1072"/>
                  </a:cubicBezTo>
                  <a:cubicBezTo>
                    <a:pt x="2501" y="917"/>
                    <a:pt x="2597" y="715"/>
                    <a:pt x="2775" y="536"/>
                  </a:cubicBezTo>
                  <a:close/>
                  <a:moveTo>
                    <a:pt x="989" y="1810"/>
                  </a:moveTo>
                  <a:cubicBezTo>
                    <a:pt x="1299" y="1882"/>
                    <a:pt x="1454" y="2144"/>
                    <a:pt x="1454" y="2334"/>
                  </a:cubicBezTo>
                  <a:cubicBezTo>
                    <a:pt x="1442" y="2418"/>
                    <a:pt x="1418" y="2513"/>
                    <a:pt x="1287" y="2513"/>
                  </a:cubicBezTo>
                  <a:cubicBezTo>
                    <a:pt x="1239" y="2513"/>
                    <a:pt x="1180" y="2501"/>
                    <a:pt x="1120" y="2477"/>
                  </a:cubicBezTo>
                  <a:cubicBezTo>
                    <a:pt x="1096" y="2382"/>
                    <a:pt x="1025" y="2120"/>
                    <a:pt x="989" y="1810"/>
                  </a:cubicBezTo>
                  <a:close/>
                  <a:moveTo>
                    <a:pt x="4216" y="2227"/>
                  </a:moveTo>
                  <a:cubicBezTo>
                    <a:pt x="4335" y="2227"/>
                    <a:pt x="4525" y="2251"/>
                    <a:pt x="4763" y="2382"/>
                  </a:cubicBezTo>
                  <a:cubicBezTo>
                    <a:pt x="4811" y="2418"/>
                    <a:pt x="4871" y="2453"/>
                    <a:pt x="4918" y="2489"/>
                  </a:cubicBezTo>
                  <a:cubicBezTo>
                    <a:pt x="4811" y="2525"/>
                    <a:pt x="4692" y="2548"/>
                    <a:pt x="4549" y="2548"/>
                  </a:cubicBezTo>
                  <a:lnTo>
                    <a:pt x="4490" y="2537"/>
                  </a:lnTo>
                  <a:cubicBezTo>
                    <a:pt x="4037" y="2525"/>
                    <a:pt x="3882" y="2406"/>
                    <a:pt x="3882" y="2358"/>
                  </a:cubicBezTo>
                  <a:cubicBezTo>
                    <a:pt x="3882" y="2310"/>
                    <a:pt x="4001" y="2227"/>
                    <a:pt x="4216" y="2227"/>
                  </a:cubicBezTo>
                  <a:close/>
                  <a:moveTo>
                    <a:pt x="3144" y="3799"/>
                  </a:moveTo>
                  <a:cubicBezTo>
                    <a:pt x="3180" y="3799"/>
                    <a:pt x="3204" y="3799"/>
                    <a:pt x="3239" y="3811"/>
                  </a:cubicBezTo>
                  <a:cubicBezTo>
                    <a:pt x="3513" y="3870"/>
                    <a:pt x="3775" y="4108"/>
                    <a:pt x="3882" y="4370"/>
                  </a:cubicBezTo>
                  <a:cubicBezTo>
                    <a:pt x="3811" y="4370"/>
                    <a:pt x="3751" y="4382"/>
                    <a:pt x="3692" y="4382"/>
                  </a:cubicBezTo>
                  <a:cubicBezTo>
                    <a:pt x="3263" y="4382"/>
                    <a:pt x="3097" y="4144"/>
                    <a:pt x="3061" y="4072"/>
                  </a:cubicBezTo>
                  <a:cubicBezTo>
                    <a:pt x="3001" y="3989"/>
                    <a:pt x="2989" y="3906"/>
                    <a:pt x="3025" y="3846"/>
                  </a:cubicBezTo>
                  <a:cubicBezTo>
                    <a:pt x="3049" y="3811"/>
                    <a:pt x="3085" y="3799"/>
                    <a:pt x="3144" y="3799"/>
                  </a:cubicBezTo>
                  <a:close/>
                  <a:moveTo>
                    <a:pt x="1930" y="3846"/>
                  </a:moveTo>
                  <a:cubicBezTo>
                    <a:pt x="2144" y="3846"/>
                    <a:pt x="2287" y="3930"/>
                    <a:pt x="2323" y="4072"/>
                  </a:cubicBezTo>
                  <a:cubicBezTo>
                    <a:pt x="2358" y="4251"/>
                    <a:pt x="2251" y="4513"/>
                    <a:pt x="1954" y="4692"/>
                  </a:cubicBezTo>
                  <a:cubicBezTo>
                    <a:pt x="1680" y="4430"/>
                    <a:pt x="1585" y="4144"/>
                    <a:pt x="1644" y="3989"/>
                  </a:cubicBezTo>
                  <a:cubicBezTo>
                    <a:pt x="1668" y="3894"/>
                    <a:pt x="1763" y="3846"/>
                    <a:pt x="1906" y="3846"/>
                  </a:cubicBezTo>
                  <a:close/>
                  <a:moveTo>
                    <a:pt x="3620" y="191"/>
                  </a:moveTo>
                  <a:cubicBezTo>
                    <a:pt x="3871" y="191"/>
                    <a:pt x="4109" y="274"/>
                    <a:pt x="4311" y="465"/>
                  </a:cubicBezTo>
                  <a:cubicBezTo>
                    <a:pt x="4871" y="977"/>
                    <a:pt x="5240" y="1620"/>
                    <a:pt x="5216" y="2060"/>
                  </a:cubicBezTo>
                  <a:cubicBezTo>
                    <a:pt x="5204" y="2191"/>
                    <a:pt x="5156" y="2298"/>
                    <a:pt x="5085" y="2382"/>
                  </a:cubicBezTo>
                  <a:cubicBezTo>
                    <a:pt x="5014" y="2322"/>
                    <a:pt x="4942" y="2263"/>
                    <a:pt x="4859" y="2215"/>
                  </a:cubicBezTo>
                  <a:cubicBezTo>
                    <a:pt x="4585" y="2072"/>
                    <a:pt x="4359" y="2037"/>
                    <a:pt x="4216" y="2037"/>
                  </a:cubicBezTo>
                  <a:cubicBezTo>
                    <a:pt x="3918" y="2037"/>
                    <a:pt x="3704" y="2167"/>
                    <a:pt x="3692" y="2358"/>
                  </a:cubicBezTo>
                  <a:cubicBezTo>
                    <a:pt x="3692" y="2441"/>
                    <a:pt x="3751" y="2703"/>
                    <a:pt x="4478" y="2727"/>
                  </a:cubicBezTo>
                  <a:lnTo>
                    <a:pt x="4549" y="2739"/>
                  </a:lnTo>
                  <a:cubicBezTo>
                    <a:pt x="4752" y="2739"/>
                    <a:pt x="4918" y="2703"/>
                    <a:pt x="5061" y="2620"/>
                  </a:cubicBezTo>
                  <a:cubicBezTo>
                    <a:pt x="5228" y="2822"/>
                    <a:pt x="5299" y="3072"/>
                    <a:pt x="5240" y="3322"/>
                  </a:cubicBezTo>
                  <a:cubicBezTo>
                    <a:pt x="5144" y="3727"/>
                    <a:pt x="4740" y="4096"/>
                    <a:pt x="4168" y="4299"/>
                  </a:cubicBezTo>
                  <a:cubicBezTo>
                    <a:pt x="4132" y="4311"/>
                    <a:pt x="4097" y="4311"/>
                    <a:pt x="4073" y="4323"/>
                  </a:cubicBezTo>
                  <a:cubicBezTo>
                    <a:pt x="3942" y="4001"/>
                    <a:pt x="3632" y="3715"/>
                    <a:pt x="3287" y="3632"/>
                  </a:cubicBezTo>
                  <a:cubicBezTo>
                    <a:pt x="3232" y="3615"/>
                    <a:pt x="3180" y="3607"/>
                    <a:pt x="3131" y="3607"/>
                  </a:cubicBezTo>
                  <a:cubicBezTo>
                    <a:pt x="3009" y="3607"/>
                    <a:pt x="2909" y="3658"/>
                    <a:pt x="2858" y="3751"/>
                  </a:cubicBezTo>
                  <a:cubicBezTo>
                    <a:pt x="2799" y="3870"/>
                    <a:pt x="2811" y="4025"/>
                    <a:pt x="2894" y="4168"/>
                  </a:cubicBezTo>
                  <a:cubicBezTo>
                    <a:pt x="3041" y="4421"/>
                    <a:pt x="3331" y="4571"/>
                    <a:pt x="3686" y="4571"/>
                  </a:cubicBezTo>
                  <a:cubicBezTo>
                    <a:pt x="3765" y="4571"/>
                    <a:pt x="3846" y="4564"/>
                    <a:pt x="3930" y="4549"/>
                  </a:cubicBezTo>
                  <a:lnTo>
                    <a:pt x="3930" y="4549"/>
                  </a:lnTo>
                  <a:cubicBezTo>
                    <a:pt x="3942" y="4644"/>
                    <a:pt x="3918" y="4727"/>
                    <a:pt x="3859" y="4799"/>
                  </a:cubicBezTo>
                  <a:cubicBezTo>
                    <a:pt x="3751" y="4954"/>
                    <a:pt x="3513" y="5049"/>
                    <a:pt x="3156" y="5085"/>
                  </a:cubicBezTo>
                  <a:cubicBezTo>
                    <a:pt x="3117" y="5087"/>
                    <a:pt x="3078" y="5088"/>
                    <a:pt x="3039" y="5088"/>
                  </a:cubicBezTo>
                  <a:cubicBezTo>
                    <a:pt x="2692" y="5088"/>
                    <a:pt x="2376" y="4993"/>
                    <a:pt x="2108" y="4811"/>
                  </a:cubicBezTo>
                  <a:cubicBezTo>
                    <a:pt x="2406" y="4620"/>
                    <a:pt x="2573" y="4311"/>
                    <a:pt x="2501" y="4037"/>
                  </a:cubicBezTo>
                  <a:cubicBezTo>
                    <a:pt x="2454" y="3799"/>
                    <a:pt x="2239" y="3656"/>
                    <a:pt x="1930" y="3656"/>
                  </a:cubicBezTo>
                  <a:lnTo>
                    <a:pt x="1894" y="3656"/>
                  </a:lnTo>
                  <a:cubicBezTo>
                    <a:pt x="1596" y="3668"/>
                    <a:pt x="1501" y="3834"/>
                    <a:pt x="1465" y="3942"/>
                  </a:cubicBezTo>
                  <a:cubicBezTo>
                    <a:pt x="1382" y="4168"/>
                    <a:pt x="1501" y="4501"/>
                    <a:pt x="1763" y="4775"/>
                  </a:cubicBezTo>
                  <a:cubicBezTo>
                    <a:pt x="1668" y="4811"/>
                    <a:pt x="1561" y="4834"/>
                    <a:pt x="1442" y="4846"/>
                  </a:cubicBezTo>
                  <a:cubicBezTo>
                    <a:pt x="1425" y="4848"/>
                    <a:pt x="1408" y="4849"/>
                    <a:pt x="1391" y="4849"/>
                  </a:cubicBezTo>
                  <a:cubicBezTo>
                    <a:pt x="842" y="4849"/>
                    <a:pt x="379" y="3915"/>
                    <a:pt x="275" y="3037"/>
                  </a:cubicBezTo>
                  <a:cubicBezTo>
                    <a:pt x="215" y="2513"/>
                    <a:pt x="287" y="1917"/>
                    <a:pt x="656" y="1822"/>
                  </a:cubicBezTo>
                  <a:cubicBezTo>
                    <a:pt x="703" y="1810"/>
                    <a:pt x="751" y="1810"/>
                    <a:pt x="799" y="1798"/>
                  </a:cubicBezTo>
                  <a:cubicBezTo>
                    <a:pt x="846" y="2227"/>
                    <a:pt x="953" y="2560"/>
                    <a:pt x="953" y="2572"/>
                  </a:cubicBezTo>
                  <a:cubicBezTo>
                    <a:pt x="965" y="2608"/>
                    <a:pt x="977" y="2632"/>
                    <a:pt x="1001" y="2632"/>
                  </a:cubicBezTo>
                  <a:cubicBezTo>
                    <a:pt x="1108" y="2679"/>
                    <a:pt x="1204" y="2703"/>
                    <a:pt x="1287" y="2703"/>
                  </a:cubicBezTo>
                  <a:cubicBezTo>
                    <a:pt x="1489" y="2703"/>
                    <a:pt x="1632" y="2560"/>
                    <a:pt x="1632" y="2334"/>
                  </a:cubicBezTo>
                  <a:cubicBezTo>
                    <a:pt x="1644" y="2060"/>
                    <a:pt x="1418" y="1679"/>
                    <a:pt x="977" y="1620"/>
                  </a:cubicBezTo>
                  <a:cubicBezTo>
                    <a:pt x="953" y="1263"/>
                    <a:pt x="989" y="822"/>
                    <a:pt x="1239" y="560"/>
                  </a:cubicBezTo>
                  <a:cubicBezTo>
                    <a:pt x="1384" y="404"/>
                    <a:pt x="1603" y="321"/>
                    <a:pt x="1884" y="321"/>
                  </a:cubicBezTo>
                  <a:cubicBezTo>
                    <a:pt x="1903" y="321"/>
                    <a:pt x="1922" y="321"/>
                    <a:pt x="1942" y="322"/>
                  </a:cubicBezTo>
                  <a:cubicBezTo>
                    <a:pt x="2180" y="334"/>
                    <a:pt x="2406" y="382"/>
                    <a:pt x="2597" y="453"/>
                  </a:cubicBezTo>
                  <a:cubicBezTo>
                    <a:pt x="2406" y="667"/>
                    <a:pt x="2311" y="894"/>
                    <a:pt x="2347" y="1108"/>
                  </a:cubicBezTo>
                  <a:cubicBezTo>
                    <a:pt x="2370" y="1239"/>
                    <a:pt x="2454" y="1417"/>
                    <a:pt x="2739" y="1525"/>
                  </a:cubicBezTo>
                  <a:cubicBezTo>
                    <a:pt x="2868" y="1575"/>
                    <a:pt x="2986" y="1599"/>
                    <a:pt x="3090" y="1599"/>
                  </a:cubicBezTo>
                  <a:cubicBezTo>
                    <a:pt x="3302" y="1599"/>
                    <a:pt x="3449" y="1498"/>
                    <a:pt x="3490" y="1322"/>
                  </a:cubicBezTo>
                  <a:cubicBezTo>
                    <a:pt x="3549" y="1060"/>
                    <a:pt x="3370" y="679"/>
                    <a:pt x="2930" y="417"/>
                  </a:cubicBezTo>
                  <a:cubicBezTo>
                    <a:pt x="3144" y="262"/>
                    <a:pt x="3382" y="191"/>
                    <a:pt x="3620" y="191"/>
                  </a:cubicBezTo>
                  <a:close/>
                  <a:moveTo>
                    <a:pt x="3620" y="1"/>
                  </a:moveTo>
                  <a:cubicBezTo>
                    <a:pt x="3323" y="1"/>
                    <a:pt x="3001" y="108"/>
                    <a:pt x="2751" y="310"/>
                  </a:cubicBezTo>
                  <a:cubicBezTo>
                    <a:pt x="2513" y="203"/>
                    <a:pt x="2239" y="143"/>
                    <a:pt x="1942" y="132"/>
                  </a:cubicBezTo>
                  <a:cubicBezTo>
                    <a:pt x="1921" y="131"/>
                    <a:pt x="1901" y="131"/>
                    <a:pt x="1881" y="131"/>
                  </a:cubicBezTo>
                  <a:cubicBezTo>
                    <a:pt x="1542" y="131"/>
                    <a:pt x="1288" y="227"/>
                    <a:pt x="1096" y="429"/>
                  </a:cubicBezTo>
                  <a:cubicBezTo>
                    <a:pt x="870" y="679"/>
                    <a:pt x="763" y="1084"/>
                    <a:pt x="787" y="1608"/>
                  </a:cubicBezTo>
                  <a:cubicBezTo>
                    <a:pt x="727" y="1620"/>
                    <a:pt x="680" y="1632"/>
                    <a:pt x="620" y="1644"/>
                  </a:cubicBezTo>
                  <a:cubicBezTo>
                    <a:pt x="191" y="1739"/>
                    <a:pt x="1" y="2263"/>
                    <a:pt x="84" y="3060"/>
                  </a:cubicBezTo>
                  <a:cubicBezTo>
                    <a:pt x="200" y="4028"/>
                    <a:pt x="727" y="5040"/>
                    <a:pt x="1397" y="5040"/>
                  </a:cubicBezTo>
                  <a:cubicBezTo>
                    <a:pt x="1420" y="5040"/>
                    <a:pt x="1443" y="5039"/>
                    <a:pt x="1465" y="5037"/>
                  </a:cubicBezTo>
                  <a:cubicBezTo>
                    <a:pt x="1632" y="5013"/>
                    <a:pt x="1787" y="4977"/>
                    <a:pt x="1930" y="4918"/>
                  </a:cubicBezTo>
                  <a:cubicBezTo>
                    <a:pt x="2227" y="5144"/>
                    <a:pt x="2608" y="5275"/>
                    <a:pt x="3013" y="5275"/>
                  </a:cubicBezTo>
                  <a:cubicBezTo>
                    <a:pt x="3061" y="5275"/>
                    <a:pt x="3120" y="5275"/>
                    <a:pt x="3180" y="5263"/>
                  </a:cubicBezTo>
                  <a:cubicBezTo>
                    <a:pt x="3585" y="5239"/>
                    <a:pt x="3871" y="5120"/>
                    <a:pt x="4013" y="4906"/>
                  </a:cubicBezTo>
                  <a:cubicBezTo>
                    <a:pt x="4097" y="4799"/>
                    <a:pt x="4132" y="4656"/>
                    <a:pt x="4109" y="4501"/>
                  </a:cubicBezTo>
                  <a:cubicBezTo>
                    <a:pt x="4144" y="4489"/>
                    <a:pt x="4192" y="4477"/>
                    <a:pt x="4228" y="4465"/>
                  </a:cubicBezTo>
                  <a:cubicBezTo>
                    <a:pt x="4859" y="4251"/>
                    <a:pt x="5311" y="3834"/>
                    <a:pt x="5418" y="3358"/>
                  </a:cubicBezTo>
                  <a:cubicBezTo>
                    <a:pt x="5490" y="3049"/>
                    <a:pt x="5418" y="2751"/>
                    <a:pt x="5216" y="2513"/>
                  </a:cubicBezTo>
                  <a:cubicBezTo>
                    <a:pt x="5323" y="2394"/>
                    <a:pt x="5395" y="2251"/>
                    <a:pt x="5395" y="2072"/>
                  </a:cubicBezTo>
                  <a:cubicBezTo>
                    <a:pt x="5430" y="1560"/>
                    <a:pt x="5049" y="882"/>
                    <a:pt x="4430" y="322"/>
                  </a:cubicBezTo>
                  <a:cubicBezTo>
                    <a:pt x="4204" y="108"/>
                    <a:pt x="3918" y="1"/>
                    <a:pt x="362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27"/>
          <p:cNvGrpSpPr/>
          <p:nvPr/>
        </p:nvGrpSpPr>
        <p:grpSpPr>
          <a:xfrm>
            <a:off x="5413894" y="3580750"/>
            <a:ext cx="1153365" cy="1114784"/>
            <a:chOff x="5413894" y="3580750"/>
            <a:chExt cx="1153365" cy="1114784"/>
          </a:xfrm>
        </p:grpSpPr>
        <p:grpSp>
          <p:nvGrpSpPr>
            <p:cNvPr id="2655" name="Google Shape;2655;p27"/>
            <p:cNvGrpSpPr/>
            <p:nvPr/>
          </p:nvGrpSpPr>
          <p:grpSpPr>
            <a:xfrm>
              <a:off x="5413894" y="3580750"/>
              <a:ext cx="1153365" cy="1114784"/>
              <a:chOff x="6562104" y="3204209"/>
              <a:chExt cx="1153365" cy="1114784"/>
            </a:xfrm>
          </p:grpSpPr>
          <p:sp>
            <p:nvSpPr>
              <p:cNvPr id="2656" name="Google Shape;2656;p27"/>
              <p:cNvSpPr/>
              <p:nvPr/>
            </p:nvSpPr>
            <p:spPr>
              <a:xfrm>
                <a:off x="6909296" y="3204209"/>
                <a:ext cx="264189" cy="208354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5616" extrusionOk="0">
                    <a:moveTo>
                      <a:pt x="5097" y="365"/>
                    </a:moveTo>
                    <a:lnTo>
                      <a:pt x="4930" y="1937"/>
                    </a:lnTo>
                    <a:lnTo>
                      <a:pt x="977" y="4723"/>
                    </a:lnTo>
                    <a:lnTo>
                      <a:pt x="977" y="4723"/>
                    </a:lnTo>
                    <a:lnTo>
                      <a:pt x="5097" y="365"/>
                    </a:lnTo>
                    <a:close/>
                    <a:moveTo>
                      <a:pt x="5323" y="3449"/>
                    </a:moveTo>
                    <a:lnTo>
                      <a:pt x="6823" y="4985"/>
                    </a:lnTo>
                    <a:lnTo>
                      <a:pt x="370" y="5413"/>
                    </a:lnTo>
                    <a:lnTo>
                      <a:pt x="5323" y="3449"/>
                    </a:lnTo>
                    <a:close/>
                    <a:moveTo>
                      <a:pt x="5221" y="1"/>
                    </a:moveTo>
                    <a:cubicBezTo>
                      <a:pt x="5196" y="1"/>
                      <a:pt x="5171" y="9"/>
                      <a:pt x="5156" y="32"/>
                    </a:cubicBezTo>
                    <a:lnTo>
                      <a:pt x="37" y="5449"/>
                    </a:lnTo>
                    <a:cubicBezTo>
                      <a:pt x="13" y="5485"/>
                      <a:pt x="1" y="5520"/>
                      <a:pt x="13" y="5556"/>
                    </a:cubicBezTo>
                    <a:cubicBezTo>
                      <a:pt x="37" y="5592"/>
                      <a:pt x="72" y="5616"/>
                      <a:pt x="108" y="5616"/>
                    </a:cubicBezTo>
                    <a:lnTo>
                      <a:pt x="7037" y="5151"/>
                    </a:lnTo>
                    <a:cubicBezTo>
                      <a:pt x="7073" y="5151"/>
                      <a:pt x="7097" y="5128"/>
                      <a:pt x="7121" y="5092"/>
                    </a:cubicBezTo>
                    <a:cubicBezTo>
                      <a:pt x="7121" y="5068"/>
                      <a:pt x="7121" y="5020"/>
                      <a:pt x="7097" y="4997"/>
                    </a:cubicBezTo>
                    <a:lnTo>
                      <a:pt x="5418" y="3270"/>
                    </a:lnTo>
                    <a:cubicBezTo>
                      <a:pt x="5401" y="3253"/>
                      <a:pt x="5371" y="3242"/>
                      <a:pt x="5342" y="3242"/>
                    </a:cubicBezTo>
                    <a:cubicBezTo>
                      <a:pt x="5331" y="3242"/>
                      <a:pt x="5321" y="3243"/>
                      <a:pt x="5311" y="3246"/>
                    </a:cubicBezTo>
                    <a:lnTo>
                      <a:pt x="953" y="4973"/>
                    </a:lnTo>
                    <a:lnTo>
                      <a:pt x="953" y="4973"/>
                    </a:lnTo>
                    <a:lnTo>
                      <a:pt x="5073" y="2056"/>
                    </a:lnTo>
                    <a:cubicBezTo>
                      <a:pt x="5097" y="2044"/>
                      <a:pt x="5109" y="2020"/>
                      <a:pt x="5109" y="1996"/>
                    </a:cubicBezTo>
                    <a:lnTo>
                      <a:pt x="5311" y="103"/>
                    </a:lnTo>
                    <a:cubicBezTo>
                      <a:pt x="5323" y="67"/>
                      <a:pt x="5299" y="20"/>
                      <a:pt x="5263" y="8"/>
                    </a:cubicBezTo>
                    <a:cubicBezTo>
                      <a:pt x="5250" y="3"/>
                      <a:pt x="5236" y="1"/>
                      <a:pt x="522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7"/>
              <p:cNvSpPr/>
              <p:nvPr/>
            </p:nvSpPr>
            <p:spPr>
              <a:xfrm>
                <a:off x="7091315" y="3274293"/>
                <a:ext cx="97202" cy="5698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536" extrusionOk="0">
                    <a:moveTo>
                      <a:pt x="108" y="0"/>
                    </a:moveTo>
                    <a:cubicBezTo>
                      <a:pt x="77" y="0"/>
                      <a:pt x="48" y="16"/>
                      <a:pt x="24" y="48"/>
                    </a:cubicBezTo>
                    <a:cubicBezTo>
                      <a:pt x="0" y="95"/>
                      <a:pt x="24" y="155"/>
                      <a:pt x="72" y="179"/>
                    </a:cubicBezTo>
                    <a:lnTo>
                      <a:pt x="2167" y="1322"/>
                    </a:lnTo>
                    <a:lnTo>
                      <a:pt x="441" y="1357"/>
                    </a:lnTo>
                    <a:cubicBezTo>
                      <a:pt x="393" y="1357"/>
                      <a:pt x="345" y="1393"/>
                      <a:pt x="357" y="1453"/>
                    </a:cubicBezTo>
                    <a:cubicBezTo>
                      <a:pt x="357" y="1500"/>
                      <a:pt x="393" y="1536"/>
                      <a:pt x="441" y="1536"/>
                    </a:cubicBezTo>
                    <a:lnTo>
                      <a:pt x="453" y="1536"/>
                    </a:lnTo>
                    <a:lnTo>
                      <a:pt x="2524" y="1500"/>
                    </a:lnTo>
                    <a:cubicBezTo>
                      <a:pt x="2560" y="1500"/>
                      <a:pt x="2596" y="1476"/>
                      <a:pt x="2608" y="1429"/>
                    </a:cubicBezTo>
                    <a:cubicBezTo>
                      <a:pt x="2620" y="1393"/>
                      <a:pt x="2608" y="1345"/>
                      <a:pt x="2560" y="1322"/>
                    </a:cubicBezTo>
                    <a:lnTo>
                      <a:pt x="155" y="12"/>
                    </a:lnTo>
                    <a:cubicBezTo>
                      <a:pt x="139" y="4"/>
                      <a:pt x="123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7"/>
              <p:cNvSpPr/>
              <p:nvPr/>
            </p:nvSpPr>
            <p:spPr>
              <a:xfrm>
                <a:off x="7125299" y="3322970"/>
                <a:ext cx="63664" cy="30867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32" extrusionOk="0">
                    <a:moveTo>
                      <a:pt x="1610" y="0"/>
                    </a:moveTo>
                    <a:cubicBezTo>
                      <a:pt x="1598" y="0"/>
                      <a:pt x="1585" y="3"/>
                      <a:pt x="1573" y="10"/>
                    </a:cubicBezTo>
                    <a:lnTo>
                      <a:pt x="72" y="653"/>
                    </a:lnTo>
                    <a:cubicBezTo>
                      <a:pt x="25" y="664"/>
                      <a:pt x="1" y="724"/>
                      <a:pt x="25" y="772"/>
                    </a:cubicBezTo>
                    <a:cubicBezTo>
                      <a:pt x="37" y="807"/>
                      <a:pt x="72" y="831"/>
                      <a:pt x="108" y="831"/>
                    </a:cubicBezTo>
                    <a:cubicBezTo>
                      <a:pt x="120" y="831"/>
                      <a:pt x="132" y="831"/>
                      <a:pt x="144" y="819"/>
                    </a:cubicBezTo>
                    <a:lnTo>
                      <a:pt x="1644" y="188"/>
                    </a:lnTo>
                    <a:cubicBezTo>
                      <a:pt x="1692" y="164"/>
                      <a:pt x="1715" y="105"/>
                      <a:pt x="1692" y="57"/>
                    </a:cubicBezTo>
                    <a:cubicBezTo>
                      <a:pt x="1674" y="22"/>
                      <a:pt x="1644" y="0"/>
                      <a:pt x="161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7"/>
              <p:cNvSpPr/>
              <p:nvPr/>
            </p:nvSpPr>
            <p:spPr>
              <a:xfrm>
                <a:off x="6562104" y="3317293"/>
                <a:ext cx="1153365" cy="1001700"/>
              </a:xfrm>
              <a:custGeom>
                <a:avLst/>
                <a:gdLst/>
                <a:ahLst/>
                <a:cxnLst/>
                <a:rect l="l" t="t" r="r" b="b"/>
                <a:pathLst>
                  <a:path w="31088" h="27000" extrusionOk="0">
                    <a:moveTo>
                      <a:pt x="19132" y="0"/>
                    </a:moveTo>
                    <a:cubicBezTo>
                      <a:pt x="18886" y="0"/>
                      <a:pt x="18635" y="6"/>
                      <a:pt x="18384" y="20"/>
                    </a:cubicBezTo>
                    <a:cubicBezTo>
                      <a:pt x="18336" y="20"/>
                      <a:pt x="18300" y="67"/>
                      <a:pt x="18300" y="115"/>
                    </a:cubicBezTo>
                    <a:cubicBezTo>
                      <a:pt x="18300" y="175"/>
                      <a:pt x="18348" y="210"/>
                      <a:pt x="18396" y="210"/>
                    </a:cubicBezTo>
                    <a:cubicBezTo>
                      <a:pt x="18653" y="196"/>
                      <a:pt x="18915" y="185"/>
                      <a:pt x="19173" y="185"/>
                    </a:cubicBezTo>
                    <a:cubicBezTo>
                      <a:pt x="19333" y="185"/>
                      <a:pt x="19491" y="189"/>
                      <a:pt x="19646" y="198"/>
                    </a:cubicBezTo>
                    <a:cubicBezTo>
                      <a:pt x="19693" y="198"/>
                      <a:pt x="19741" y="151"/>
                      <a:pt x="19741" y="103"/>
                    </a:cubicBezTo>
                    <a:cubicBezTo>
                      <a:pt x="19741" y="55"/>
                      <a:pt x="19705" y="8"/>
                      <a:pt x="19646" y="8"/>
                    </a:cubicBezTo>
                    <a:cubicBezTo>
                      <a:pt x="19478" y="3"/>
                      <a:pt x="19306" y="0"/>
                      <a:pt x="19132" y="0"/>
                    </a:cubicBezTo>
                    <a:close/>
                    <a:moveTo>
                      <a:pt x="17134" y="151"/>
                    </a:moveTo>
                    <a:cubicBezTo>
                      <a:pt x="16943" y="175"/>
                      <a:pt x="16764" y="210"/>
                      <a:pt x="16574" y="246"/>
                    </a:cubicBezTo>
                    <a:cubicBezTo>
                      <a:pt x="16526" y="258"/>
                      <a:pt x="16491" y="305"/>
                      <a:pt x="16503" y="353"/>
                    </a:cubicBezTo>
                    <a:cubicBezTo>
                      <a:pt x="16514" y="401"/>
                      <a:pt x="16550" y="436"/>
                      <a:pt x="16598" y="436"/>
                    </a:cubicBezTo>
                    <a:cubicBezTo>
                      <a:pt x="16598" y="436"/>
                      <a:pt x="16610" y="436"/>
                      <a:pt x="16610" y="425"/>
                    </a:cubicBezTo>
                    <a:cubicBezTo>
                      <a:pt x="16800" y="401"/>
                      <a:pt x="16979" y="365"/>
                      <a:pt x="17157" y="341"/>
                    </a:cubicBezTo>
                    <a:cubicBezTo>
                      <a:pt x="17205" y="329"/>
                      <a:pt x="17241" y="282"/>
                      <a:pt x="17241" y="234"/>
                    </a:cubicBezTo>
                    <a:cubicBezTo>
                      <a:pt x="17229" y="186"/>
                      <a:pt x="17181" y="151"/>
                      <a:pt x="17134" y="151"/>
                    </a:cubicBezTo>
                    <a:close/>
                    <a:moveTo>
                      <a:pt x="20908" y="115"/>
                    </a:moveTo>
                    <a:cubicBezTo>
                      <a:pt x="20860" y="115"/>
                      <a:pt x="20813" y="151"/>
                      <a:pt x="20801" y="198"/>
                    </a:cubicBezTo>
                    <a:cubicBezTo>
                      <a:pt x="20789" y="246"/>
                      <a:pt x="20836" y="294"/>
                      <a:pt x="20884" y="305"/>
                    </a:cubicBezTo>
                    <a:cubicBezTo>
                      <a:pt x="21301" y="365"/>
                      <a:pt x="21706" y="448"/>
                      <a:pt x="22098" y="556"/>
                    </a:cubicBezTo>
                    <a:lnTo>
                      <a:pt x="22122" y="556"/>
                    </a:lnTo>
                    <a:cubicBezTo>
                      <a:pt x="22170" y="556"/>
                      <a:pt x="22206" y="532"/>
                      <a:pt x="22218" y="484"/>
                    </a:cubicBezTo>
                    <a:cubicBezTo>
                      <a:pt x="22229" y="436"/>
                      <a:pt x="22194" y="389"/>
                      <a:pt x="22146" y="377"/>
                    </a:cubicBezTo>
                    <a:cubicBezTo>
                      <a:pt x="21753" y="270"/>
                      <a:pt x="21325" y="175"/>
                      <a:pt x="20908" y="115"/>
                    </a:cubicBezTo>
                    <a:close/>
                    <a:moveTo>
                      <a:pt x="23311" y="760"/>
                    </a:moveTo>
                    <a:cubicBezTo>
                      <a:pt x="23277" y="760"/>
                      <a:pt x="23247" y="783"/>
                      <a:pt x="23230" y="817"/>
                    </a:cubicBezTo>
                    <a:cubicBezTo>
                      <a:pt x="23206" y="877"/>
                      <a:pt x="23230" y="925"/>
                      <a:pt x="23277" y="948"/>
                    </a:cubicBezTo>
                    <a:cubicBezTo>
                      <a:pt x="23670" y="1103"/>
                      <a:pt x="24039" y="1282"/>
                      <a:pt x="24408" y="1472"/>
                    </a:cubicBezTo>
                    <a:cubicBezTo>
                      <a:pt x="24420" y="1484"/>
                      <a:pt x="24432" y="1484"/>
                      <a:pt x="24456" y="1484"/>
                    </a:cubicBezTo>
                    <a:cubicBezTo>
                      <a:pt x="24480" y="1484"/>
                      <a:pt x="24515" y="1472"/>
                      <a:pt x="24527" y="1437"/>
                    </a:cubicBezTo>
                    <a:cubicBezTo>
                      <a:pt x="24563" y="1389"/>
                      <a:pt x="24539" y="1341"/>
                      <a:pt x="24492" y="1318"/>
                    </a:cubicBezTo>
                    <a:cubicBezTo>
                      <a:pt x="24123" y="1115"/>
                      <a:pt x="23742" y="925"/>
                      <a:pt x="23349" y="770"/>
                    </a:cubicBezTo>
                    <a:cubicBezTo>
                      <a:pt x="23336" y="763"/>
                      <a:pt x="23323" y="760"/>
                      <a:pt x="23311" y="760"/>
                    </a:cubicBezTo>
                    <a:close/>
                    <a:moveTo>
                      <a:pt x="25509" y="1975"/>
                    </a:moveTo>
                    <a:cubicBezTo>
                      <a:pt x="25482" y="1975"/>
                      <a:pt x="25453" y="1987"/>
                      <a:pt x="25432" y="2008"/>
                    </a:cubicBezTo>
                    <a:cubicBezTo>
                      <a:pt x="25408" y="2056"/>
                      <a:pt x="25408" y="2115"/>
                      <a:pt x="25456" y="2139"/>
                    </a:cubicBezTo>
                    <a:cubicBezTo>
                      <a:pt x="25789" y="2377"/>
                      <a:pt x="26111" y="2651"/>
                      <a:pt x="26420" y="2925"/>
                    </a:cubicBezTo>
                    <a:cubicBezTo>
                      <a:pt x="26432" y="2949"/>
                      <a:pt x="26456" y="2949"/>
                      <a:pt x="26480" y="2949"/>
                    </a:cubicBezTo>
                    <a:cubicBezTo>
                      <a:pt x="26504" y="2949"/>
                      <a:pt x="26540" y="2949"/>
                      <a:pt x="26551" y="2925"/>
                    </a:cubicBezTo>
                    <a:cubicBezTo>
                      <a:pt x="26587" y="2889"/>
                      <a:pt x="26587" y="2830"/>
                      <a:pt x="26551" y="2794"/>
                    </a:cubicBezTo>
                    <a:cubicBezTo>
                      <a:pt x="26230" y="2508"/>
                      <a:pt x="25908" y="2234"/>
                      <a:pt x="25563" y="1996"/>
                    </a:cubicBezTo>
                    <a:cubicBezTo>
                      <a:pt x="25548" y="1981"/>
                      <a:pt x="25529" y="1975"/>
                      <a:pt x="25509" y="1975"/>
                    </a:cubicBezTo>
                    <a:close/>
                    <a:moveTo>
                      <a:pt x="27362" y="3661"/>
                    </a:moveTo>
                    <a:cubicBezTo>
                      <a:pt x="27340" y="3661"/>
                      <a:pt x="27318" y="3670"/>
                      <a:pt x="27302" y="3687"/>
                    </a:cubicBezTo>
                    <a:cubicBezTo>
                      <a:pt x="27266" y="3723"/>
                      <a:pt x="27254" y="3782"/>
                      <a:pt x="27290" y="3818"/>
                    </a:cubicBezTo>
                    <a:cubicBezTo>
                      <a:pt x="27563" y="4127"/>
                      <a:pt x="27825" y="4461"/>
                      <a:pt x="28064" y="4794"/>
                    </a:cubicBezTo>
                    <a:cubicBezTo>
                      <a:pt x="28087" y="4818"/>
                      <a:pt x="28111" y="4842"/>
                      <a:pt x="28135" y="4842"/>
                    </a:cubicBezTo>
                    <a:cubicBezTo>
                      <a:pt x="28159" y="4842"/>
                      <a:pt x="28183" y="4830"/>
                      <a:pt x="28194" y="4818"/>
                    </a:cubicBezTo>
                    <a:cubicBezTo>
                      <a:pt x="28242" y="4782"/>
                      <a:pt x="28242" y="4735"/>
                      <a:pt x="28218" y="4687"/>
                    </a:cubicBezTo>
                    <a:cubicBezTo>
                      <a:pt x="27968" y="4342"/>
                      <a:pt x="27706" y="4008"/>
                      <a:pt x="27432" y="3699"/>
                    </a:cubicBezTo>
                    <a:cubicBezTo>
                      <a:pt x="27413" y="3673"/>
                      <a:pt x="27387" y="3661"/>
                      <a:pt x="27362" y="3661"/>
                    </a:cubicBezTo>
                    <a:close/>
                    <a:moveTo>
                      <a:pt x="28821" y="5705"/>
                    </a:moveTo>
                    <a:cubicBezTo>
                      <a:pt x="28806" y="5705"/>
                      <a:pt x="28790" y="5710"/>
                      <a:pt x="28778" y="5723"/>
                    </a:cubicBezTo>
                    <a:cubicBezTo>
                      <a:pt x="28730" y="5747"/>
                      <a:pt x="28706" y="5806"/>
                      <a:pt x="28742" y="5842"/>
                    </a:cubicBezTo>
                    <a:cubicBezTo>
                      <a:pt x="28945" y="6199"/>
                      <a:pt x="29135" y="6568"/>
                      <a:pt x="29314" y="6949"/>
                    </a:cubicBezTo>
                    <a:cubicBezTo>
                      <a:pt x="29337" y="6985"/>
                      <a:pt x="29361" y="7009"/>
                      <a:pt x="29397" y="7009"/>
                    </a:cubicBezTo>
                    <a:cubicBezTo>
                      <a:pt x="29421" y="7009"/>
                      <a:pt x="29433" y="7009"/>
                      <a:pt x="29445" y="6997"/>
                    </a:cubicBezTo>
                    <a:cubicBezTo>
                      <a:pt x="29492" y="6973"/>
                      <a:pt x="29504" y="6925"/>
                      <a:pt x="29492" y="6878"/>
                    </a:cubicBezTo>
                    <a:cubicBezTo>
                      <a:pt x="29302" y="6485"/>
                      <a:pt x="29111" y="6116"/>
                      <a:pt x="28897" y="5747"/>
                    </a:cubicBezTo>
                    <a:cubicBezTo>
                      <a:pt x="28881" y="5723"/>
                      <a:pt x="28851" y="5705"/>
                      <a:pt x="28821" y="5705"/>
                    </a:cubicBezTo>
                    <a:close/>
                    <a:moveTo>
                      <a:pt x="29886" y="7970"/>
                    </a:moveTo>
                    <a:cubicBezTo>
                      <a:pt x="29878" y="7970"/>
                      <a:pt x="29870" y="7971"/>
                      <a:pt x="29861" y="7973"/>
                    </a:cubicBezTo>
                    <a:cubicBezTo>
                      <a:pt x="29802" y="7997"/>
                      <a:pt x="29778" y="8056"/>
                      <a:pt x="29802" y="8104"/>
                    </a:cubicBezTo>
                    <a:cubicBezTo>
                      <a:pt x="29945" y="8485"/>
                      <a:pt x="30076" y="8890"/>
                      <a:pt x="30195" y="9283"/>
                    </a:cubicBezTo>
                    <a:cubicBezTo>
                      <a:pt x="30207" y="9330"/>
                      <a:pt x="30242" y="9354"/>
                      <a:pt x="30290" y="9354"/>
                    </a:cubicBezTo>
                    <a:lnTo>
                      <a:pt x="30314" y="9354"/>
                    </a:lnTo>
                    <a:cubicBezTo>
                      <a:pt x="30361" y="9330"/>
                      <a:pt x="30397" y="9283"/>
                      <a:pt x="30373" y="9235"/>
                    </a:cubicBezTo>
                    <a:cubicBezTo>
                      <a:pt x="30254" y="8830"/>
                      <a:pt x="30123" y="8426"/>
                      <a:pt x="29980" y="8033"/>
                    </a:cubicBezTo>
                    <a:cubicBezTo>
                      <a:pt x="29961" y="7993"/>
                      <a:pt x="29925" y="7970"/>
                      <a:pt x="29886" y="7970"/>
                    </a:cubicBezTo>
                    <a:close/>
                    <a:moveTo>
                      <a:pt x="30594" y="10388"/>
                    </a:moveTo>
                    <a:cubicBezTo>
                      <a:pt x="30588" y="10388"/>
                      <a:pt x="30582" y="10388"/>
                      <a:pt x="30576" y="10390"/>
                    </a:cubicBezTo>
                    <a:cubicBezTo>
                      <a:pt x="30528" y="10402"/>
                      <a:pt x="30492" y="10450"/>
                      <a:pt x="30504" y="10497"/>
                    </a:cubicBezTo>
                    <a:cubicBezTo>
                      <a:pt x="30588" y="10902"/>
                      <a:pt x="30659" y="11319"/>
                      <a:pt x="30719" y="11735"/>
                    </a:cubicBezTo>
                    <a:cubicBezTo>
                      <a:pt x="30731" y="11783"/>
                      <a:pt x="30766" y="11807"/>
                      <a:pt x="30814" y="11807"/>
                    </a:cubicBezTo>
                    <a:cubicBezTo>
                      <a:pt x="30814" y="11807"/>
                      <a:pt x="30826" y="11807"/>
                      <a:pt x="30826" y="11819"/>
                    </a:cubicBezTo>
                    <a:cubicBezTo>
                      <a:pt x="30873" y="11807"/>
                      <a:pt x="30909" y="11759"/>
                      <a:pt x="30909" y="11712"/>
                    </a:cubicBezTo>
                    <a:cubicBezTo>
                      <a:pt x="30850" y="11283"/>
                      <a:pt x="30778" y="10866"/>
                      <a:pt x="30683" y="10461"/>
                    </a:cubicBezTo>
                    <a:cubicBezTo>
                      <a:pt x="30673" y="10420"/>
                      <a:pt x="30635" y="10388"/>
                      <a:pt x="30594" y="10388"/>
                    </a:cubicBezTo>
                    <a:close/>
                    <a:moveTo>
                      <a:pt x="30960" y="12877"/>
                    </a:moveTo>
                    <a:cubicBezTo>
                      <a:pt x="30955" y="12877"/>
                      <a:pt x="30950" y="12877"/>
                      <a:pt x="30945" y="12878"/>
                    </a:cubicBezTo>
                    <a:cubicBezTo>
                      <a:pt x="30885" y="12878"/>
                      <a:pt x="30850" y="12926"/>
                      <a:pt x="30850" y="12974"/>
                    </a:cubicBezTo>
                    <a:cubicBezTo>
                      <a:pt x="30885" y="13390"/>
                      <a:pt x="30897" y="13807"/>
                      <a:pt x="30897" y="14224"/>
                    </a:cubicBezTo>
                    <a:cubicBezTo>
                      <a:pt x="30897" y="14271"/>
                      <a:pt x="30945" y="14319"/>
                      <a:pt x="30992" y="14319"/>
                    </a:cubicBezTo>
                    <a:cubicBezTo>
                      <a:pt x="31052" y="14319"/>
                      <a:pt x="31088" y="14271"/>
                      <a:pt x="31088" y="14224"/>
                    </a:cubicBezTo>
                    <a:cubicBezTo>
                      <a:pt x="31088" y="13807"/>
                      <a:pt x="31076" y="13379"/>
                      <a:pt x="31040" y="12962"/>
                    </a:cubicBezTo>
                    <a:cubicBezTo>
                      <a:pt x="31040" y="12919"/>
                      <a:pt x="31002" y="12877"/>
                      <a:pt x="30960" y="12877"/>
                    </a:cubicBezTo>
                    <a:close/>
                    <a:moveTo>
                      <a:pt x="30957" y="15379"/>
                    </a:moveTo>
                    <a:cubicBezTo>
                      <a:pt x="30909" y="15379"/>
                      <a:pt x="30861" y="15414"/>
                      <a:pt x="30861" y="15474"/>
                    </a:cubicBezTo>
                    <a:cubicBezTo>
                      <a:pt x="30838" y="15891"/>
                      <a:pt x="30790" y="16307"/>
                      <a:pt x="30731" y="16712"/>
                    </a:cubicBezTo>
                    <a:cubicBezTo>
                      <a:pt x="30719" y="16760"/>
                      <a:pt x="30754" y="16808"/>
                      <a:pt x="30814" y="16819"/>
                    </a:cubicBezTo>
                    <a:lnTo>
                      <a:pt x="30826" y="16819"/>
                    </a:lnTo>
                    <a:cubicBezTo>
                      <a:pt x="30873" y="16819"/>
                      <a:pt x="30909" y="16784"/>
                      <a:pt x="30921" y="16736"/>
                    </a:cubicBezTo>
                    <a:cubicBezTo>
                      <a:pt x="30981" y="16319"/>
                      <a:pt x="31016" y="15903"/>
                      <a:pt x="31052" y="15486"/>
                    </a:cubicBezTo>
                    <a:cubicBezTo>
                      <a:pt x="31052" y="15426"/>
                      <a:pt x="31016" y="15391"/>
                      <a:pt x="30957" y="15379"/>
                    </a:cubicBezTo>
                    <a:close/>
                    <a:moveTo>
                      <a:pt x="30611" y="17867"/>
                    </a:moveTo>
                    <a:cubicBezTo>
                      <a:pt x="30564" y="17867"/>
                      <a:pt x="30516" y="17891"/>
                      <a:pt x="30504" y="17939"/>
                    </a:cubicBezTo>
                    <a:cubicBezTo>
                      <a:pt x="30409" y="18355"/>
                      <a:pt x="30302" y="18760"/>
                      <a:pt x="30183" y="19153"/>
                    </a:cubicBezTo>
                    <a:cubicBezTo>
                      <a:pt x="30159" y="19201"/>
                      <a:pt x="30195" y="19248"/>
                      <a:pt x="30242" y="19260"/>
                    </a:cubicBezTo>
                    <a:cubicBezTo>
                      <a:pt x="30242" y="19272"/>
                      <a:pt x="30254" y="19272"/>
                      <a:pt x="30266" y="19272"/>
                    </a:cubicBezTo>
                    <a:cubicBezTo>
                      <a:pt x="30314" y="19272"/>
                      <a:pt x="30350" y="19248"/>
                      <a:pt x="30361" y="19201"/>
                    </a:cubicBezTo>
                    <a:cubicBezTo>
                      <a:pt x="30480" y="18808"/>
                      <a:pt x="30600" y="18403"/>
                      <a:pt x="30695" y="17986"/>
                    </a:cubicBezTo>
                    <a:cubicBezTo>
                      <a:pt x="30695" y="17939"/>
                      <a:pt x="30671" y="17879"/>
                      <a:pt x="30611" y="17867"/>
                    </a:cubicBezTo>
                    <a:close/>
                    <a:moveTo>
                      <a:pt x="14367" y="19253"/>
                    </a:moveTo>
                    <a:cubicBezTo>
                      <a:pt x="14212" y="19253"/>
                      <a:pt x="14064" y="19286"/>
                      <a:pt x="13931" y="19355"/>
                    </a:cubicBezTo>
                    <a:cubicBezTo>
                      <a:pt x="13883" y="19379"/>
                      <a:pt x="13859" y="19439"/>
                      <a:pt x="13883" y="19475"/>
                    </a:cubicBezTo>
                    <a:cubicBezTo>
                      <a:pt x="13901" y="19509"/>
                      <a:pt x="13937" y="19531"/>
                      <a:pt x="13974" y="19531"/>
                    </a:cubicBezTo>
                    <a:cubicBezTo>
                      <a:pt x="13988" y="19531"/>
                      <a:pt x="14001" y="19529"/>
                      <a:pt x="14014" y="19522"/>
                    </a:cubicBezTo>
                    <a:cubicBezTo>
                      <a:pt x="14123" y="19468"/>
                      <a:pt x="14244" y="19441"/>
                      <a:pt x="14371" y="19441"/>
                    </a:cubicBezTo>
                    <a:cubicBezTo>
                      <a:pt x="14604" y="19441"/>
                      <a:pt x="14858" y="19531"/>
                      <a:pt x="15098" y="19701"/>
                    </a:cubicBezTo>
                    <a:cubicBezTo>
                      <a:pt x="15110" y="19713"/>
                      <a:pt x="15133" y="19725"/>
                      <a:pt x="15157" y="19725"/>
                    </a:cubicBezTo>
                    <a:cubicBezTo>
                      <a:pt x="15181" y="19725"/>
                      <a:pt x="15205" y="19701"/>
                      <a:pt x="15229" y="19677"/>
                    </a:cubicBezTo>
                    <a:cubicBezTo>
                      <a:pt x="15264" y="19629"/>
                      <a:pt x="15252" y="19570"/>
                      <a:pt x="15205" y="19546"/>
                    </a:cubicBezTo>
                    <a:cubicBezTo>
                      <a:pt x="14931" y="19356"/>
                      <a:pt x="14639" y="19253"/>
                      <a:pt x="14367" y="19253"/>
                    </a:cubicBezTo>
                    <a:close/>
                    <a:moveTo>
                      <a:pt x="103" y="18627"/>
                    </a:moveTo>
                    <a:cubicBezTo>
                      <a:pt x="96" y="18627"/>
                      <a:pt x="90" y="18628"/>
                      <a:pt x="84" y="18629"/>
                    </a:cubicBezTo>
                    <a:cubicBezTo>
                      <a:pt x="24" y="18629"/>
                      <a:pt x="0" y="18677"/>
                      <a:pt x="0" y="18736"/>
                    </a:cubicBezTo>
                    <a:cubicBezTo>
                      <a:pt x="0" y="18736"/>
                      <a:pt x="96" y="19236"/>
                      <a:pt x="322" y="19963"/>
                    </a:cubicBezTo>
                    <a:cubicBezTo>
                      <a:pt x="334" y="20010"/>
                      <a:pt x="370" y="20034"/>
                      <a:pt x="405" y="20034"/>
                    </a:cubicBezTo>
                    <a:lnTo>
                      <a:pt x="441" y="20034"/>
                    </a:lnTo>
                    <a:cubicBezTo>
                      <a:pt x="489" y="20022"/>
                      <a:pt x="512" y="19963"/>
                      <a:pt x="501" y="19915"/>
                    </a:cubicBezTo>
                    <a:cubicBezTo>
                      <a:pt x="286" y="19189"/>
                      <a:pt x="191" y="18701"/>
                      <a:pt x="191" y="18701"/>
                    </a:cubicBezTo>
                    <a:cubicBezTo>
                      <a:pt x="181" y="18659"/>
                      <a:pt x="143" y="18627"/>
                      <a:pt x="103" y="18627"/>
                    </a:cubicBezTo>
                    <a:close/>
                    <a:moveTo>
                      <a:pt x="29828" y="20256"/>
                    </a:moveTo>
                    <a:cubicBezTo>
                      <a:pt x="29793" y="20256"/>
                      <a:pt x="29760" y="20272"/>
                      <a:pt x="29742" y="20308"/>
                    </a:cubicBezTo>
                    <a:cubicBezTo>
                      <a:pt x="29576" y="20689"/>
                      <a:pt x="29373" y="21058"/>
                      <a:pt x="29147" y="21403"/>
                    </a:cubicBezTo>
                    <a:cubicBezTo>
                      <a:pt x="29123" y="21451"/>
                      <a:pt x="29135" y="21510"/>
                      <a:pt x="29183" y="21534"/>
                    </a:cubicBezTo>
                    <a:cubicBezTo>
                      <a:pt x="29195" y="21546"/>
                      <a:pt x="29207" y="21546"/>
                      <a:pt x="29230" y="21546"/>
                    </a:cubicBezTo>
                    <a:cubicBezTo>
                      <a:pt x="29266" y="21546"/>
                      <a:pt x="29290" y="21534"/>
                      <a:pt x="29314" y="21499"/>
                    </a:cubicBezTo>
                    <a:cubicBezTo>
                      <a:pt x="29540" y="21153"/>
                      <a:pt x="29742" y="20772"/>
                      <a:pt x="29909" y="20391"/>
                    </a:cubicBezTo>
                    <a:cubicBezTo>
                      <a:pt x="29933" y="20344"/>
                      <a:pt x="29909" y="20284"/>
                      <a:pt x="29861" y="20260"/>
                    </a:cubicBezTo>
                    <a:cubicBezTo>
                      <a:pt x="29850" y="20258"/>
                      <a:pt x="29839" y="20256"/>
                      <a:pt x="29828" y="20256"/>
                    </a:cubicBezTo>
                    <a:close/>
                    <a:moveTo>
                      <a:pt x="13329" y="20377"/>
                    </a:moveTo>
                    <a:cubicBezTo>
                      <a:pt x="13288" y="20377"/>
                      <a:pt x="13251" y="20409"/>
                      <a:pt x="13240" y="20451"/>
                    </a:cubicBezTo>
                    <a:cubicBezTo>
                      <a:pt x="13205" y="20653"/>
                      <a:pt x="13181" y="20879"/>
                      <a:pt x="13181" y="21129"/>
                    </a:cubicBezTo>
                    <a:lnTo>
                      <a:pt x="13193" y="21225"/>
                    </a:lnTo>
                    <a:cubicBezTo>
                      <a:pt x="13193" y="21391"/>
                      <a:pt x="13205" y="21570"/>
                      <a:pt x="13240" y="21737"/>
                    </a:cubicBezTo>
                    <a:cubicBezTo>
                      <a:pt x="13252" y="21784"/>
                      <a:pt x="13288" y="21808"/>
                      <a:pt x="13335" y="21808"/>
                    </a:cubicBezTo>
                    <a:lnTo>
                      <a:pt x="13347" y="21808"/>
                    </a:lnTo>
                    <a:cubicBezTo>
                      <a:pt x="13407" y="21796"/>
                      <a:pt x="13431" y="21749"/>
                      <a:pt x="13431" y="21701"/>
                    </a:cubicBezTo>
                    <a:cubicBezTo>
                      <a:pt x="13395" y="21546"/>
                      <a:pt x="13383" y="21379"/>
                      <a:pt x="13383" y="21213"/>
                    </a:cubicBezTo>
                    <a:lnTo>
                      <a:pt x="13371" y="21129"/>
                    </a:lnTo>
                    <a:cubicBezTo>
                      <a:pt x="13371" y="20891"/>
                      <a:pt x="13395" y="20677"/>
                      <a:pt x="13431" y="20487"/>
                    </a:cubicBezTo>
                    <a:cubicBezTo>
                      <a:pt x="13443" y="20439"/>
                      <a:pt x="13407" y="20379"/>
                      <a:pt x="13347" y="20379"/>
                    </a:cubicBezTo>
                    <a:cubicBezTo>
                      <a:pt x="13341" y="20378"/>
                      <a:pt x="13335" y="20377"/>
                      <a:pt x="13329" y="20377"/>
                    </a:cubicBezTo>
                    <a:close/>
                    <a:moveTo>
                      <a:pt x="15923" y="20501"/>
                    </a:moveTo>
                    <a:cubicBezTo>
                      <a:pt x="15910" y="20501"/>
                      <a:pt x="15896" y="20504"/>
                      <a:pt x="15883" y="20510"/>
                    </a:cubicBezTo>
                    <a:cubicBezTo>
                      <a:pt x="15836" y="20534"/>
                      <a:pt x="15812" y="20594"/>
                      <a:pt x="15836" y="20641"/>
                    </a:cubicBezTo>
                    <a:cubicBezTo>
                      <a:pt x="15967" y="20939"/>
                      <a:pt x="16038" y="21272"/>
                      <a:pt x="16038" y="21606"/>
                    </a:cubicBezTo>
                    <a:cubicBezTo>
                      <a:pt x="16038" y="21677"/>
                      <a:pt x="16026" y="21749"/>
                      <a:pt x="16026" y="21820"/>
                    </a:cubicBezTo>
                    <a:cubicBezTo>
                      <a:pt x="16014" y="21868"/>
                      <a:pt x="16062" y="21915"/>
                      <a:pt x="16110" y="21915"/>
                    </a:cubicBezTo>
                    <a:lnTo>
                      <a:pt x="16122" y="21915"/>
                    </a:lnTo>
                    <a:cubicBezTo>
                      <a:pt x="16169" y="21915"/>
                      <a:pt x="16205" y="21880"/>
                      <a:pt x="16217" y="21832"/>
                    </a:cubicBezTo>
                    <a:cubicBezTo>
                      <a:pt x="16217" y="21760"/>
                      <a:pt x="16217" y="21677"/>
                      <a:pt x="16217" y="21606"/>
                    </a:cubicBezTo>
                    <a:cubicBezTo>
                      <a:pt x="16217" y="21249"/>
                      <a:pt x="16145" y="20891"/>
                      <a:pt x="16002" y="20558"/>
                    </a:cubicBezTo>
                    <a:cubicBezTo>
                      <a:pt x="15994" y="20523"/>
                      <a:pt x="15960" y="20501"/>
                      <a:pt x="15923" y="20501"/>
                    </a:cubicBezTo>
                    <a:close/>
                    <a:moveTo>
                      <a:pt x="826" y="21037"/>
                    </a:moveTo>
                    <a:cubicBezTo>
                      <a:pt x="813" y="21037"/>
                      <a:pt x="799" y="21040"/>
                      <a:pt x="786" y="21046"/>
                    </a:cubicBezTo>
                    <a:cubicBezTo>
                      <a:pt x="739" y="21058"/>
                      <a:pt x="715" y="21118"/>
                      <a:pt x="739" y="21165"/>
                    </a:cubicBezTo>
                    <a:cubicBezTo>
                      <a:pt x="893" y="21570"/>
                      <a:pt x="1060" y="21951"/>
                      <a:pt x="1251" y="22320"/>
                    </a:cubicBezTo>
                    <a:cubicBezTo>
                      <a:pt x="1263" y="22356"/>
                      <a:pt x="1298" y="22380"/>
                      <a:pt x="1334" y="22380"/>
                    </a:cubicBezTo>
                    <a:cubicBezTo>
                      <a:pt x="1346" y="22380"/>
                      <a:pt x="1358" y="22380"/>
                      <a:pt x="1370" y="22368"/>
                    </a:cubicBezTo>
                    <a:cubicBezTo>
                      <a:pt x="1417" y="22344"/>
                      <a:pt x="1441" y="22284"/>
                      <a:pt x="1417" y="22237"/>
                    </a:cubicBezTo>
                    <a:cubicBezTo>
                      <a:pt x="1239" y="21880"/>
                      <a:pt x="1060" y="21487"/>
                      <a:pt x="905" y="21094"/>
                    </a:cubicBezTo>
                    <a:cubicBezTo>
                      <a:pt x="897" y="21059"/>
                      <a:pt x="862" y="21037"/>
                      <a:pt x="826" y="21037"/>
                    </a:cubicBezTo>
                    <a:close/>
                    <a:moveTo>
                      <a:pt x="28474" y="22358"/>
                    </a:moveTo>
                    <a:cubicBezTo>
                      <a:pt x="28446" y="22358"/>
                      <a:pt x="28418" y="22371"/>
                      <a:pt x="28397" y="22392"/>
                    </a:cubicBezTo>
                    <a:cubicBezTo>
                      <a:pt x="28123" y="22689"/>
                      <a:pt x="27825" y="22987"/>
                      <a:pt x="27504" y="23249"/>
                    </a:cubicBezTo>
                    <a:cubicBezTo>
                      <a:pt x="27468" y="23284"/>
                      <a:pt x="27456" y="23344"/>
                      <a:pt x="27492" y="23380"/>
                    </a:cubicBezTo>
                    <a:cubicBezTo>
                      <a:pt x="27516" y="23404"/>
                      <a:pt x="27540" y="23415"/>
                      <a:pt x="27563" y="23415"/>
                    </a:cubicBezTo>
                    <a:cubicBezTo>
                      <a:pt x="27587" y="23415"/>
                      <a:pt x="27611" y="23415"/>
                      <a:pt x="27623" y="23392"/>
                    </a:cubicBezTo>
                    <a:cubicBezTo>
                      <a:pt x="27956" y="23118"/>
                      <a:pt x="28254" y="22832"/>
                      <a:pt x="28540" y="22511"/>
                    </a:cubicBezTo>
                    <a:cubicBezTo>
                      <a:pt x="28575" y="22475"/>
                      <a:pt x="28564" y="22415"/>
                      <a:pt x="28528" y="22380"/>
                    </a:cubicBezTo>
                    <a:cubicBezTo>
                      <a:pt x="28513" y="22365"/>
                      <a:pt x="28494" y="22358"/>
                      <a:pt x="28474" y="22358"/>
                    </a:cubicBezTo>
                    <a:close/>
                    <a:moveTo>
                      <a:pt x="13811" y="22776"/>
                    </a:moveTo>
                    <a:cubicBezTo>
                      <a:pt x="13792" y="22776"/>
                      <a:pt x="13771" y="22782"/>
                      <a:pt x="13752" y="22796"/>
                    </a:cubicBezTo>
                    <a:cubicBezTo>
                      <a:pt x="13705" y="22820"/>
                      <a:pt x="13693" y="22880"/>
                      <a:pt x="13728" y="22927"/>
                    </a:cubicBezTo>
                    <a:cubicBezTo>
                      <a:pt x="13943" y="23261"/>
                      <a:pt x="14240" y="23582"/>
                      <a:pt x="14586" y="23868"/>
                    </a:cubicBezTo>
                    <a:cubicBezTo>
                      <a:pt x="14598" y="23880"/>
                      <a:pt x="14621" y="23892"/>
                      <a:pt x="14645" y="23892"/>
                    </a:cubicBezTo>
                    <a:cubicBezTo>
                      <a:pt x="14669" y="23892"/>
                      <a:pt x="14705" y="23880"/>
                      <a:pt x="14717" y="23856"/>
                    </a:cubicBezTo>
                    <a:cubicBezTo>
                      <a:pt x="14752" y="23820"/>
                      <a:pt x="14740" y="23761"/>
                      <a:pt x="14705" y="23725"/>
                    </a:cubicBezTo>
                    <a:cubicBezTo>
                      <a:pt x="14371" y="23439"/>
                      <a:pt x="14097" y="23142"/>
                      <a:pt x="13883" y="22820"/>
                    </a:cubicBezTo>
                    <a:cubicBezTo>
                      <a:pt x="13869" y="22791"/>
                      <a:pt x="13841" y="22776"/>
                      <a:pt x="13811" y="22776"/>
                    </a:cubicBezTo>
                    <a:close/>
                    <a:moveTo>
                      <a:pt x="15760" y="22918"/>
                    </a:moveTo>
                    <a:cubicBezTo>
                      <a:pt x="15723" y="22918"/>
                      <a:pt x="15687" y="22940"/>
                      <a:pt x="15669" y="22975"/>
                    </a:cubicBezTo>
                    <a:cubicBezTo>
                      <a:pt x="15491" y="23308"/>
                      <a:pt x="15240" y="23630"/>
                      <a:pt x="14931" y="23951"/>
                    </a:cubicBezTo>
                    <a:cubicBezTo>
                      <a:pt x="14895" y="23987"/>
                      <a:pt x="14895" y="24046"/>
                      <a:pt x="14931" y="24082"/>
                    </a:cubicBezTo>
                    <a:cubicBezTo>
                      <a:pt x="14943" y="24094"/>
                      <a:pt x="14967" y="24106"/>
                      <a:pt x="14990" y="24106"/>
                    </a:cubicBezTo>
                    <a:cubicBezTo>
                      <a:pt x="15014" y="24106"/>
                      <a:pt x="15038" y="24094"/>
                      <a:pt x="15062" y="24082"/>
                    </a:cubicBezTo>
                    <a:cubicBezTo>
                      <a:pt x="15383" y="23749"/>
                      <a:pt x="15645" y="23415"/>
                      <a:pt x="15836" y="23058"/>
                    </a:cubicBezTo>
                    <a:cubicBezTo>
                      <a:pt x="15860" y="23011"/>
                      <a:pt x="15836" y="22963"/>
                      <a:pt x="15800" y="22927"/>
                    </a:cubicBezTo>
                    <a:cubicBezTo>
                      <a:pt x="15787" y="22921"/>
                      <a:pt x="15774" y="22918"/>
                      <a:pt x="15760" y="22918"/>
                    </a:cubicBezTo>
                    <a:close/>
                    <a:moveTo>
                      <a:pt x="1943" y="23284"/>
                    </a:moveTo>
                    <a:cubicBezTo>
                      <a:pt x="1927" y="23284"/>
                      <a:pt x="1909" y="23288"/>
                      <a:pt x="1894" y="23296"/>
                    </a:cubicBezTo>
                    <a:cubicBezTo>
                      <a:pt x="1858" y="23332"/>
                      <a:pt x="1834" y="23380"/>
                      <a:pt x="1870" y="23427"/>
                    </a:cubicBezTo>
                    <a:cubicBezTo>
                      <a:pt x="2096" y="23796"/>
                      <a:pt x="2358" y="24142"/>
                      <a:pt x="2608" y="24463"/>
                    </a:cubicBezTo>
                    <a:cubicBezTo>
                      <a:pt x="2632" y="24475"/>
                      <a:pt x="2656" y="24487"/>
                      <a:pt x="2679" y="24487"/>
                    </a:cubicBezTo>
                    <a:cubicBezTo>
                      <a:pt x="2703" y="24487"/>
                      <a:pt x="2727" y="24487"/>
                      <a:pt x="2739" y="24475"/>
                    </a:cubicBezTo>
                    <a:cubicBezTo>
                      <a:pt x="2787" y="24439"/>
                      <a:pt x="2787" y="24380"/>
                      <a:pt x="2751" y="24332"/>
                    </a:cubicBezTo>
                    <a:cubicBezTo>
                      <a:pt x="2501" y="24035"/>
                      <a:pt x="2251" y="23689"/>
                      <a:pt x="2025" y="23332"/>
                    </a:cubicBezTo>
                    <a:cubicBezTo>
                      <a:pt x="2009" y="23300"/>
                      <a:pt x="1977" y="23284"/>
                      <a:pt x="1943" y="23284"/>
                    </a:cubicBezTo>
                    <a:close/>
                    <a:moveTo>
                      <a:pt x="26544" y="23957"/>
                    </a:moveTo>
                    <a:cubicBezTo>
                      <a:pt x="26527" y="23957"/>
                      <a:pt x="26508" y="23963"/>
                      <a:pt x="26492" y="23975"/>
                    </a:cubicBezTo>
                    <a:cubicBezTo>
                      <a:pt x="26147" y="24189"/>
                      <a:pt x="25778" y="24380"/>
                      <a:pt x="25397" y="24547"/>
                    </a:cubicBezTo>
                    <a:cubicBezTo>
                      <a:pt x="25349" y="24570"/>
                      <a:pt x="25325" y="24630"/>
                      <a:pt x="25349" y="24678"/>
                    </a:cubicBezTo>
                    <a:cubicBezTo>
                      <a:pt x="25361" y="24713"/>
                      <a:pt x="25397" y="24725"/>
                      <a:pt x="25432" y="24725"/>
                    </a:cubicBezTo>
                    <a:lnTo>
                      <a:pt x="25468" y="24725"/>
                    </a:lnTo>
                    <a:cubicBezTo>
                      <a:pt x="25861" y="24547"/>
                      <a:pt x="26242" y="24344"/>
                      <a:pt x="26587" y="24130"/>
                    </a:cubicBezTo>
                    <a:cubicBezTo>
                      <a:pt x="26635" y="24106"/>
                      <a:pt x="26647" y="24046"/>
                      <a:pt x="26623" y="23999"/>
                    </a:cubicBezTo>
                    <a:cubicBezTo>
                      <a:pt x="26607" y="23976"/>
                      <a:pt x="26577" y="23957"/>
                      <a:pt x="26544" y="23957"/>
                    </a:cubicBezTo>
                    <a:close/>
                    <a:moveTo>
                      <a:pt x="15687" y="24404"/>
                    </a:moveTo>
                    <a:cubicBezTo>
                      <a:pt x="15657" y="24404"/>
                      <a:pt x="15625" y="24420"/>
                      <a:pt x="15610" y="24451"/>
                    </a:cubicBezTo>
                    <a:cubicBezTo>
                      <a:pt x="15586" y="24499"/>
                      <a:pt x="15598" y="24558"/>
                      <a:pt x="15645" y="24582"/>
                    </a:cubicBezTo>
                    <a:cubicBezTo>
                      <a:pt x="16002" y="24773"/>
                      <a:pt x="16395" y="24939"/>
                      <a:pt x="16812" y="25082"/>
                    </a:cubicBezTo>
                    <a:cubicBezTo>
                      <a:pt x="16812" y="25094"/>
                      <a:pt x="16824" y="25094"/>
                      <a:pt x="16836" y="25094"/>
                    </a:cubicBezTo>
                    <a:cubicBezTo>
                      <a:pt x="16884" y="25094"/>
                      <a:pt x="16919" y="25070"/>
                      <a:pt x="16931" y="25023"/>
                    </a:cubicBezTo>
                    <a:cubicBezTo>
                      <a:pt x="16943" y="24975"/>
                      <a:pt x="16919" y="24928"/>
                      <a:pt x="16872" y="24904"/>
                    </a:cubicBezTo>
                    <a:cubicBezTo>
                      <a:pt x="16467" y="24761"/>
                      <a:pt x="16086" y="24594"/>
                      <a:pt x="15729" y="24416"/>
                    </a:cubicBezTo>
                    <a:cubicBezTo>
                      <a:pt x="15717" y="24408"/>
                      <a:pt x="15702" y="24404"/>
                      <a:pt x="15687" y="24404"/>
                    </a:cubicBezTo>
                    <a:close/>
                    <a:moveTo>
                      <a:pt x="24255" y="24984"/>
                    </a:moveTo>
                    <a:cubicBezTo>
                      <a:pt x="24246" y="24984"/>
                      <a:pt x="24238" y="24985"/>
                      <a:pt x="24230" y="24987"/>
                    </a:cubicBezTo>
                    <a:cubicBezTo>
                      <a:pt x="23837" y="25106"/>
                      <a:pt x="23432" y="25213"/>
                      <a:pt x="23027" y="25297"/>
                    </a:cubicBezTo>
                    <a:cubicBezTo>
                      <a:pt x="22968" y="25309"/>
                      <a:pt x="22932" y="25356"/>
                      <a:pt x="22944" y="25404"/>
                    </a:cubicBezTo>
                    <a:cubicBezTo>
                      <a:pt x="22956" y="25451"/>
                      <a:pt x="22991" y="25475"/>
                      <a:pt x="23039" y="25475"/>
                    </a:cubicBezTo>
                    <a:lnTo>
                      <a:pt x="23063" y="25475"/>
                    </a:lnTo>
                    <a:cubicBezTo>
                      <a:pt x="23468" y="25392"/>
                      <a:pt x="23884" y="25297"/>
                      <a:pt x="24289" y="25166"/>
                    </a:cubicBezTo>
                    <a:cubicBezTo>
                      <a:pt x="24337" y="25154"/>
                      <a:pt x="24361" y="25106"/>
                      <a:pt x="24349" y="25047"/>
                    </a:cubicBezTo>
                    <a:cubicBezTo>
                      <a:pt x="24339" y="25007"/>
                      <a:pt x="24296" y="24984"/>
                      <a:pt x="24255" y="24984"/>
                    </a:cubicBezTo>
                    <a:close/>
                    <a:moveTo>
                      <a:pt x="14029" y="24716"/>
                    </a:moveTo>
                    <a:cubicBezTo>
                      <a:pt x="14010" y="24716"/>
                      <a:pt x="13993" y="24723"/>
                      <a:pt x="13978" y="24737"/>
                    </a:cubicBezTo>
                    <a:cubicBezTo>
                      <a:pt x="13657" y="24951"/>
                      <a:pt x="13300" y="25166"/>
                      <a:pt x="12907" y="25368"/>
                    </a:cubicBezTo>
                    <a:cubicBezTo>
                      <a:pt x="12859" y="25392"/>
                      <a:pt x="12835" y="25451"/>
                      <a:pt x="12859" y="25499"/>
                    </a:cubicBezTo>
                    <a:cubicBezTo>
                      <a:pt x="12883" y="25523"/>
                      <a:pt x="12919" y="25547"/>
                      <a:pt x="12943" y="25547"/>
                    </a:cubicBezTo>
                    <a:cubicBezTo>
                      <a:pt x="12966" y="25547"/>
                      <a:pt x="12978" y="25547"/>
                      <a:pt x="12990" y="25535"/>
                    </a:cubicBezTo>
                    <a:cubicBezTo>
                      <a:pt x="13383" y="25332"/>
                      <a:pt x="13752" y="25118"/>
                      <a:pt x="14086" y="24892"/>
                    </a:cubicBezTo>
                    <a:cubicBezTo>
                      <a:pt x="14121" y="24856"/>
                      <a:pt x="14133" y="24797"/>
                      <a:pt x="14109" y="24761"/>
                    </a:cubicBezTo>
                    <a:cubicBezTo>
                      <a:pt x="14088" y="24732"/>
                      <a:pt x="14057" y="24716"/>
                      <a:pt x="14029" y="24716"/>
                    </a:cubicBezTo>
                    <a:close/>
                    <a:moveTo>
                      <a:pt x="18044" y="25247"/>
                    </a:moveTo>
                    <a:cubicBezTo>
                      <a:pt x="18003" y="25247"/>
                      <a:pt x="17965" y="25279"/>
                      <a:pt x="17955" y="25320"/>
                    </a:cubicBezTo>
                    <a:cubicBezTo>
                      <a:pt x="17943" y="25368"/>
                      <a:pt x="17979" y="25428"/>
                      <a:pt x="18027" y="25428"/>
                    </a:cubicBezTo>
                    <a:cubicBezTo>
                      <a:pt x="18431" y="25523"/>
                      <a:pt x="18848" y="25594"/>
                      <a:pt x="19277" y="25642"/>
                    </a:cubicBezTo>
                    <a:lnTo>
                      <a:pt x="19289" y="25642"/>
                    </a:lnTo>
                    <a:cubicBezTo>
                      <a:pt x="19336" y="25642"/>
                      <a:pt x="19372" y="25606"/>
                      <a:pt x="19384" y="25559"/>
                    </a:cubicBezTo>
                    <a:cubicBezTo>
                      <a:pt x="19384" y="25499"/>
                      <a:pt x="19348" y="25451"/>
                      <a:pt x="19301" y="25451"/>
                    </a:cubicBezTo>
                    <a:cubicBezTo>
                      <a:pt x="18884" y="25404"/>
                      <a:pt x="18467" y="25332"/>
                      <a:pt x="18062" y="25249"/>
                    </a:cubicBezTo>
                    <a:cubicBezTo>
                      <a:pt x="18056" y="25247"/>
                      <a:pt x="18050" y="25247"/>
                      <a:pt x="18044" y="25247"/>
                    </a:cubicBezTo>
                    <a:close/>
                    <a:moveTo>
                      <a:pt x="21789" y="25463"/>
                    </a:moveTo>
                    <a:cubicBezTo>
                      <a:pt x="21408" y="25499"/>
                      <a:pt x="21027" y="25523"/>
                      <a:pt x="20646" y="25523"/>
                    </a:cubicBezTo>
                    <a:lnTo>
                      <a:pt x="20539" y="25523"/>
                    </a:lnTo>
                    <a:cubicBezTo>
                      <a:pt x="20491" y="25523"/>
                      <a:pt x="20444" y="25559"/>
                      <a:pt x="20444" y="25618"/>
                    </a:cubicBezTo>
                    <a:cubicBezTo>
                      <a:pt x="20444" y="25666"/>
                      <a:pt x="20491" y="25713"/>
                      <a:pt x="20539" y="25713"/>
                    </a:cubicBezTo>
                    <a:lnTo>
                      <a:pt x="20646" y="25713"/>
                    </a:lnTo>
                    <a:cubicBezTo>
                      <a:pt x="21027" y="25713"/>
                      <a:pt x="21420" y="25690"/>
                      <a:pt x="21801" y="25654"/>
                    </a:cubicBezTo>
                    <a:cubicBezTo>
                      <a:pt x="21860" y="25654"/>
                      <a:pt x="21896" y="25606"/>
                      <a:pt x="21884" y="25559"/>
                    </a:cubicBezTo>
                    <a:cubicBezTo>
                      <a:pt x="21884" y="25499"/>
                      <a:pt x="21837" y="25463"/>
                      <a:pt x="21789" y="25463"/>
                    </a:cubicBezTo>
                    <a:close/>
                    <a:moveTo>
                      <a:pt x="3554" y="25210"/>
                    </a:moveTo>
                    <a:cubicBezTo>
                      <a:pt x="3531" y="25210"/>
                      <a:pt x="3507" y="25219"/>
                      <a:pt x="3489" y="25237"/>
                    </a:cubicBezTo>
                    <a:cubicBezTo>
                      <a:pt x="3453" y="25285"/>
                      <a:pt x="3453" y="25344"/>
                      <a:pt x="3489" y="25368"/>
                    </a:cubicBezTo>
                    <a:cubicBezTo>
                      <a:pt x="3822" y="25666"/>
                      <a:pt x="4168" y="25916"/>
                      <a:pt x="4513" y="26130"/>
                    </a:cubicBezTo>
                    <a:cubicBezTo>
                      <a:pt x="4537" y="26130"/>
                      <a:pt x="4549" y="26142"/>
                      <a:pt x="4561" y="26142"/>
                    </a:cubicBezTo>
                    <a:cubicBezTo>
                      <a:pt x="4596" y="26142"/>
                      <a:pt x="4632" y="26118"/>
                      <a:pt x="4644" y="26094"/>
                    </a:cubicBezTo>
                    <a:cubicBezTo>
                      <a:pt x="4668" y="26047"/>
                      <a:pt x="4656" y="25987"/>
                      <a:pt x="4608" y="25963"/>
                    </a:cubicBezTo>
                    <a:cubicBezTo>
                      <a:pt x="4275" y="25761"/>
                      <a:pt x="3930" y="25511"/>
                      <a:pt x="3620" y="25237"/>
                    </a:cubicBezTo>
                    <a:cubicBezTo>
                      <a:pt x="3602" y="25219"/>
                      <a:pt x="3578" y="25210"/>
                      <a:pt x="3554" y="25210"/>
                    </a:cubicBezTo>
                    <a:close/>
                    <a:moveTo>
                      <a:pt x="11814" y="25883"/>
                    </a:moveTo>
                    <a:cubicBezTo>
                      <a:pt x="11801" y="25883"/>
                      <a:pt x="11789" y="25886"/>
                      <a:pt x="11776" y="25892"/>
                    </a:cubicBezTo>
                    <a:cubicBezTo>
                      <a:pt x="11395" y="26035"/>
                      <a:pt x="11002" y="26178"/>
                      <a:pt x="10597" y="26309"/>
                    </a:cubicBezTo>
                    <a:cubicBezTo>
                      <a:pt x="10549" y="26332"/>
                      <a:pt x="10514" y="26380"/>
                      <a:pt x="10538" y="26428"/>
                    </a:cubicBezTo>
                    <a:cubicBezTo>
                      <a:pt x="10549" y="26475"/>
                      <a:pt x="10585" y="26499"/>
                      <a:pt x="10621" y="26499"/>
                    </a:cubicBezTo>
                    <a:cubicBezTo>
                      <a:pt x="10633" y="26499"/>
                      <a:pt x="10645" y="26499"/>
                      <a:pt x="10657" y="26487"/>
                    </a:cubicBezTo>
                    <a:cubicBezTo>
                      <a:pt x="11073" y="26356"/>
                      <a:pt x="11466" y="26213"/>
                      <a:pt x="11835" y="26059"/>
                    </a:cubicBezTo>
                    <a:cubicBezTo>
                      <a:pt x="11883" y="26047"/>
                      <a:pt x="11907" y="25987"/>
                      <a:pt x="11895" y="25940"/>
                    </a:cubicBezTo>
                    <a:cubicBezTo>
                      <a:pt x="11877" y="25905"/>
                      <a:pt x="11847" y="25883"/>
                      <a:pt x="11814" y="25883"/>
                    </a:cubicBezTo>
                    <a:close/>
                    <a:moveTo>
                      <a:pt x="5703" y="26484"/>
                    </a:moveTo>
                    <a:cubicBezTo>
                      <a:pt x="5664" y="26484"/>
                      <a:pt x="5628" y="26507"/>
                      <a:pt x="5608" y="26547"/>
                    </a:cubicBezTo>
                    <a:cubicBezTo>
                      <a:pt x="5596" y="26594"/>
                      <a:pt x="5620" y="26642"/>
                      <a:pt x="5668" y="26666"/>
                    </a:cubicBezTo>
                    <a:cubicBezTo>
                      <a:pt x="6061" y="26809"/>
                      <a:pt x="6477" y="26904"/>
                      <a:pt x="6906" y="26952"/>
                    </a:cubicBezTo>
                    <a:lnTo>
                      <a:pt x="6918" y="26952"/>
                    </a:lnTo>
                    <a:cubicBezTo>
                      <a:pt x="6966" y="26952"/>
                      <a:pt x="7001" y="26928"/>
                      <a:pt x="7013" y="26880"/>
                    </a:cubicBezTo>
                    <a:cubicBezTo>
                      <a:pt x="7013" y="26821"/>
                      <a:pt x="6978" y="26773"/>
                      <a:pt x="6930" y="26773"/>
                    </a:cubicBezTo>
                    <a:cubicBezTo>
                      <a:pt x="6525" y="26713"/>
                      <a:pt x="6120" y="26618"/>
                      <a:pt x="5727" y="26487"/>
                    </a:cubicBezTo>
                    <a:cubicBezTo>
                      <a:pt x="5719" y="26485"/>
                      <a:pt x="5711" y="26484"/>
                      <a:pt x="5703" y="26484"/>
                    </a:cubicBezTo>
                    <a:close/>
                    <a:moveTo>
                      <a:pt x="9413" y="26640"/>
                    </a:moveTo>
                    <a:cubicBezTo>
                      <a:pt x="9407" y="26640"/>
                      <a:pt x="9401" y="26640"/>
                      <a:pt x="9395" y="26642"/>
                    </a:cubicBezTo>
                    <a:cubicBezTo>
                      <a:pt x="8978" y="26737"/>
                      <a:pt x="8561" y="26785"/>
                      <a:pt x="8168" y="26809"/>
                    </a:cubicBezTo>
                    <a:cubicBezTo>
                      <a:pt x="8109" y="26809"/>
                      <a:pt x="8073" y="26856"/>
                      <a:pt x="8073" y="26916"/>
                    </a:cubicBezTo>
                    <a:cubicBezTo>
                      <a:pt x="8085" y="26964"/>
                      <a:pt x="8121" y="26999"/>
                      <a:pt x="8168" y="26999"/>
                    </a:cubicBezTo>
                    <a:lnTo>
                      <a:pt x="8180" y="26999"/>
                    </a:lnTo>
                    <a:cubicBezTo>
                      <a:pt x="8585" y="26975"/>
                      <a:pt x="9002" y="26916"/>
                      <a:pt x="9430" y="26833"/>
                    </a:cubicBezTo>
                    <a:cubicBezTo>
                      <a:pt x="9478" y="26821"/>
                      <a:pt x="9514" y="26773"/>
                      <a:pt x="9502" y="26713"/>
                    </a:cubicBezTo>
                    <a:cubicBezTo>
                      <a:pt x="9491" y="26672"/>
                      <a:pt x="9454" y="26640"/>
                      <a:pt x="9413" y="2664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0" name="Google Shape;2660;p27"/>
            <p:cNvGrpSpPr/>
            <p:nvPr/>
          </p:nvGrpSpPr>
          <p:grpSpPr>
            <a:xfrm rot="10800000">
              <a:off x="6152022" y="4297276"/>
              <a:ext cx="205871" cy="226202"/>
              <a:chOff x="7065678" y="829299"/>
              <a:chExt cx="205871" cy="226202"/>
            </a:xfrm>
          </p:grpSpPr>
          <p:sp>
            <p:nvSpPr>
              <p:cNvPr id="2661" name="Google Shape;2661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7" name="Google Shape;2667;p27"/>
          <p:cNvGrpSpPr/>
          <p:nvPr/>
        </p:nvGrpSpPr>
        <p:grpSpPr>
          <a:xfrm>
            <a:off x="3355127" y="261122"/>
            <a:ext cx="2893764" cy="2156360"/>
            <a:chOff x="3355127" y="261122"/>
            <a:chExt cx="2893764" cy="2156360"/>
          </a:xfrm>
        </p:grpSpPr>
        <p:grpSp>
          <p:nvGrpSpPr>
            <p:cNvPr id="2668" name="Google Shape;2668;p27"/>
            <p:cNvGrpSpPr/>
            <p:nvPr/>
          </p:nvGrpSpPr>
          <p:grpSpPr>
            <a:xfrm>
              <a:off x="4364867" y="1384577"/>
              <a:ext cx="1884024" cy="1032906"/>
              <a:chOff x="7080704" y="1565977"/>
              <a:chExt cx="1884024" cy="1032906"/>
            </a:xfrm>
          </p:grpSpPr>
          <p:sp>
            <p:nvSpPr>
              <p:cNvPr id="2669" name="Google Shape;2669;p27"/>
              <p:cNvSpPr/>
              <p:nvPr/>
            </p:nvSpPr>
            <p:spPr>
              <a:xfrm>
                <a:off x="7080704" y="1726550"/>
                <a:ext cx="1479363" cy="872332"/>
              </a:xfrm>
              <a:custGeom>
                <a:avLst/>
                <a:gdLst/>
                <a:ahLst/>
                <a:cxnLst/>
                <a:rect l="l" t="t" r="r" b="b"/>
                <a:pathLst>
                  <a:path w="39875" h="23513" extrusionOk="0">
                    <a:moveTo>
                      <a:pt x="39771" y="0"/>
                    </a:moveTo>
                    <a:cubicBezTo>
                      <a:pt x="39758" y="0"/>
                      <a:pt x="39744" y="3"/>
                      <a:pt x="39732" y="10"/>
                    </a:cubicBezTo>
                    <a:cubicBezTo>
                      <a:pt x="39327" y="200"/>
                      <a:pt x="38958" y="414"/>
                      <a:pt x="38648" y="641"/>
                    </a:cubicBezTo>
                    <a:cubicBezTo>
                      <a:pt x="38600" y="664"/>
                      <a:pt x="38589" y="724"/>
                      <a:pt x="38624" y="772"/>
                    </a:cubicBezTo>
                    <a:cubicBezTo>
                      <a:pt x="38636" y="795"/>
                      <a:pt x="38660" y="807"/>
                      <a:pt x="38696" y="807"/>
                    </a:cubicBezTo>
                    <a:cubicBezTo>
                      <a:pt x="38720" y="807"/>
                      <a:pt x="38731" y="807"/>
                      <a:pt x="38743" y="795"/>
                    </a:cubicBezTo>
                    <a:cubicBezTo>
                      <a:pt x="39065" y="569"/>
                      <a:pt x="39422" y="367"/>
                      <a:pt x="39815" y="188"/>
                    </a:cubicBezTo>
                    <a:cubicBezTo>
                      <a:pt x="39863" y="164"/>
                      <a:pt x="39874" y="105"/>
                      <a:pt x="39851" y="57"/>
                    </a:cubicBezTo>
                    <a:cubicBezTo>
                      <a:pt x="39842" y="22"/>
                      <a:pt x="39808" y="0"/>
                      <a:pt x="39771" y="0"/>
                    </a:cubicBezTo>
                    <a:close/>
                    <a:moveTo>
                      <a:pt x="37773" y="1441"/>
                    </a:moveTo>
                    <a:cubicBezTo>
                      <a:pt x="37745" y="1441"/>
                      <a:pt x="37716" y="1453"/>
                      <a:pt x="37696" y="1474"/>
                    </a:cubicBezTo>
                    <a:cubicBezTo>
                      <a:pt x="37422" y="1795"/>
                      <a:pt x="37196" y="2141"/>
                      <a:pt x="37017" y="2534"/>
                    </a:cubicBezTo>
                    <a:cubicBezTo>
                      <a:pt x="36993" y="2581"/>
                      <a:pt x="37017" y="2641"/>
                      <a:pt x="37065" y="2665"/>
                    </a:cubicBezTo>
                    <a:lnTo>
                      <a:pt x="37100" y="2665"/>
                    </a:lnTo>
                    <a:cubicBezTo>
                      <a:pt x="37136" y="2665"/>
                      <a:pt x="37172" y="2653"/>
                      <a:pt x="37184" y="2617"/>
                    </a:cubicBezTo>
                    <a:cubicBezTo>
                      <a:pt x="37362" y="2236"/>
                      <a:pt x="37577" y="1903"/>
                      <a:pt x="37838" y="1593"/>
                    </a:cubicBezTo>
                    <a:cubicBezTo>
                      <a:pt x="37874" y="1557"/>
                      <a:pt x="37874" y="1498"/>
                      <a:pt x="37827" y="1462"/>
                    </a:cubicBezTo>
                    <a:cubicBezTo>
                      <a:pt x="37812" y="1447"/>
                      <a:pt x="37792" y="1441"/>
                      <a:pt x="37773" y="1441"/>
                    </a:cubicBezTo>
                    <a:close/>
                    <a:moveTo>
                      <a:pt x="36736" y="3662"/>
                    </a:moveTo>
                    <a:cubicBezTo>
                      <a:pt x="36695" y="3662"/>
                      <a:pt x="36658" y="3695"/>
                      <a:pt x="36648" y="3736"/>
                    </a:cubicBezTo>
                    <a:cubicBezTo>
                      <a:pt x="36576" y="4117"/>
                      <a:pt x="36529" y="4522"/>
                      <a:pt x="36517" y="4986"/>
                    </a:cubicBezTo>
                    <a:cubicBezTo>
                      <a:pt x="36505" y="5034"/>
                      <a:pt x="36553" y="5082"/>
                      <a:pt x="36600" y="5082"/>
                    </a:cubicBezTo>
                    <a:cubicBezTo>
                      <a:pt x="36660" y="5082"/>
                      <a:pt x="36695" y="5046"/>
                      <a:pt x="36695" y="4998"/>
                    </a:cubicBezTo>
                    <a:cubicBezTo>
                      <a:pt x="36719" y="4546"/>
                      <a:pt x="36767" y="4141"/>
                      <a:pt x="36838" y="3772"/>
                    </a:cubicBezTo>
                    <a:cubicBezTo>
                      <a:pt x="36838" y="3724"/>
                      <a:pt x="36815" y="3677"/>
                      <a:pt x="36755" y="3665"/>
                    </a:cubicBezTo>
                    <a:cubicBezTo>
                      <a:pt x="36749" y="3663"/>
                      <a:pt x="36742" y="3662"/>
                      <a:pt x="36736" y="3662"/>
                    </a:cubicBezTo>
                    <a:close/>
                    <a:moveTo>
                      <a:pt x="36600" y="6141"/>
                    </a:moveTo>
                    <a:cubicBezTo>
                      <a:pt x="36553" y="6141"/>
                      <a:pt x="36505" y="6177"/>
                      <a:pt x="36505" y="6236"/>
                    </a:cubicBezTo>
                    <a:cubicBezTo>
                      <a:pt x="36517" y="6594"/>
                      <a:pt x="36541" y="7010"/>
                      <a:pt x="36576" y="7475"/>
                    </a:cubicBezTo>
                    <a:cubicBezTo>
                      <a:pt x="36588" y="7522"/>
                      <a:pt x="36624" y="7570"/>
                      <a:pt x="36672" y="7570"/>
                    </a:cubicBezTo>
                    <a:lnTo>
                      <a:pt x="36684" y="7570"/>
                    </a:lnTo>
                    <a:cubicBezTo>
                      <a:pt x="36731" y="7558"/>
                      <a:pt x="36767" y="7510"/>
                      <a:pt x="36767" y="7463"/>
                    </a:cubicBezTo>
                    <a:cubicBezTo>
                      <a:pt x="36731" y="6987"/>
                      <a:pt x="36707" y="6582"/>
                      <a:pt x="36695" y="6225"/>
                    </a:cubicBezTo>
                    <a:cubicBezTo>
                      <a:pt x="36695" y="6177"/>
                      <a:pt x="36648" y="6141"/>
                      <a:pt x="36600" y="6141"/>
                    </a:cubicBezTo>
                    <a:close/>
                    <a:moveTo>
                      <a:pt x="36782" y="8616"/>
                    </a:moveTo>
                    <a:cubicBezTo>
                      <a:pt x="36777" y="8616"/>
                      <a:pt x="36772" y="8616"/>
                      <a:pt x="36767" y="8618"/>
                    </a:cubicBezTo>
                    <a:cubicBezTo>
                      <a:pt x="36719" y="8618"/>
                      <a:pt x="36672" y="8665"/>
                      <a:pt x="36684" y="8713"/>
                    </a:cubicBezTo>
                    <a:lnTo>
                      <a:pt x="36791" y="9951"/>
                    </a:lnTo>
                    <a:cubicBezTo>
                      <a:pt x="36791" y="9999"/>
                      <a:pt x="36838" y="10035"/>
                      <a:pt x="36886" y="10035"/>
                    </a:cubicBezTo>
                    <a:cubicBezTo>
                      <a:pt x="36946" y="10035"/>
                      <a:pt x="36981" y="9987"/>
                      <a:pt x="36981" y="9939"/>
                    </a:cubicBezTo>
                    <a:lnTo>
                      <a:pt x="36874" y="8701"/>
                    </a:lnTo>
                    <a:cubicBezTo>
                      <a:pt x="36863" y="8658"/>
                      <a:pt x="36824" y="8616"/>
                      <a:pt x="36782" y="8616"/>
                    </a:cubicBezTo>
                    <a:close/>
                    <a:moveTo>
                      <a:pt x="36981" y="11094"/>
                    </a:moveTo>
                    <a:cubicBezTo>
                      <a:pt x="36922" y="11094"/>
                      <a:pt x="36886" y="11142"/>
                      <a:pt x="36886" y="11189"/>
                    </a:cubicBezTo>
                    <a:cubicBezTo>
                      <a:pt x="36922" y="11594"/>
                      <a:pt x="36946" y="11999"/>
                      <a:pt x="36969" y="12428"/>
                    </a:cubicBezTo>
                    <a:cubicBezTo>
                      <a:pt x="36969" y="12475"/>
                      <a:pt x="37017" y="12523"/>
                      <a:pt x="37065" y="12523"/>
                    </a:cubicBezTo>
                    <a:cubicBezTo>
                      <a:pt x="37124" y="12511"/>
                      <a:pt x="37160" y="12475"/>
                      <a:pt x="37160" y="12416"/>
                    </a:cubicBezTo>
                    <a:cubicBezTo>
                      <a:pt x="37136" y="11987"/>
                      <a:pt x="37112" y="11582"/>
                      <a:pt x="37076" y="11178"/>
                    </a:cubicBezTo>
                    <a:cubicBezTo>
                      <a:pt x="37076" y="11130"/>
                      <a:pt x="37029" y="11094"/>
                      <a:pt x="36981" y="11094"/>
                    </a:cubicBezTo>
                    <a:close/>
                    <a:moveTo>
                      <a:pt x="37124" y="13571"/>
                    </a:moveTo>
                    <a:cubicBezTo>
                      <a:pt x="37065" y="13571"/>
                      <a:pt x="37029" y="13618"/>
                      <a:pt x="37029" y="13666"/>
                    </a:cubicBezTo>
                    <a:cubicBezTo>
                      <a:pt x="37041" y="14035"/>
                      <a:pt x="37053" y="14404"/>
                      <a:pt x="37053" y="14785"/>
                    </a:cubicBezTo>
                    <a:lnTo>
                      <a:pt x="37065" y="14904"/>
                    </a:lnTo>
                    <a:cubicBezTo>
                      <a:pt x="37065" y="14952"/>
                      <a:pt x="37100" y="14999"/>
                      <a:pt x="37148" y="14999"/>
                    </a:cubicBezTo>
                    <a:cubicBezTo>
                      <a:pt x="37207" y="14999"/>
                      <a:pt x="37243" y="14952"/>
                      <a:pt x="37243" y="14904"/>
                    </a:cubicBezTo>
                    <a:lnTo>
                      <a:pt x="37243" y="14785"/>
                    </a:lnTo>
                    <a:cubicBezTo>
                      <a:pt x="37243" y="14404"/>
                      <a:pt x="37231" y="14023"/>
                      <a:pt x="37219" y="13654"/>
                    </a:cubicBezTo>
                    <a:cubicBezTo>
                      <a:pt x="37219" y="13606"/>
                      <a:pt x="37172" y="13571"/>
                      <a:pt x="37124" y="13571"/>
                    </a:cubicBezTo>
                    <a:close/>
                    <a:moveTo>
                      <a:pt x="8882" y="16071"/>
                    </a:moveTo>
                    <a:cubicBezTo>
                      <a:pt x="8835" y="16071"/>
                      <a:pt x="8787" y="16119"/>
                      <a:pt x="8787" y="16166"/>
                    </a:cubicBezTo>
                    <a:cubicBezTo>
                      <a:pt x="8787" y="16226"/>
                      <a:pt x="8835" y="16262"/>
                      <a:pt x="8882" y="16262"/>
                    </a:cubicBezTo>
                    <a:lnTo>
                      <a:pt x="9240" y="16262"/>
                    </a:lnTo>
                    <a:cubicBezTo>
                      <a:pt x="9525" y="16262"/>
                      <a:pt x="9823" y="16262"/>
                      <a:pt x="10121" y="16285"/>
                    </a:cubicBezTo>
                    <a:cubicBezTo>
                      <a:pt x="10180" y="16285"/>
                      <a:pt x="10216" y="16250"/>
                      <a:pt x="10216" y="16190"/>
                    </a:cubicBezTo>
                    <a:cubicBezTo>
                      <a:pt x="10228" y="16142"/>
                      <a:pt x="10180" y="16095"/>
                      <a:pt x="10133" y="16095"/>
                    </a:cubicBezTo>
                    <a:cubicBezTo>
                      <a:pt x="9835" y="16083"/>
                      <a:pt x="9537" y="16071"/>
                      <a:pt x="9252" y="16071"/>
                    </a:cubicBezTo>
                    <a:close/>
                    <a:moveTo>
                      <a:pt x="7632" y="16166"/>
                    </a:moveTo>
                    <a:cubicBezTo>
                      <a:pt x="7216" y="16226"/>
                      <a:pt x="6811" y="16297"/>
                      <a:pt x="6406" y="16392"/>
                    </a:cubicBezTo>
                    <a:cubicBezTo>
                      <a:pt x="6358" y="16404"/>
                      <a:pt x="6323" y="16452"/>
                      <a:pt x="6335" y="16512"/>
                    </a:cubicBezTo>
                    <a:cubicBezTo>
                      <a:pt x="6346" y="16547"/>
                      <a:pt x="6382" y="16583"/>
                      <a:pt x="6430" y="16583"/>
                    </a:cubicBezTo>
                    <a:lnTo>
                      <a:pt x="6442" y="16583"/>
                    </a:lnTo>
                    <a:cubicBezTo>
                      <a:pt x="6847" y="16488"/>
                      <a:pt x="7251" y="16404"/>
                      <a:pt x="7656" y="16357"/>
                    </a:cubicBezTo>
                    <a:cubicBezTo>
                      <a:pt x="7716" y="16345"/>
                      <a:pt x="7751" y="16309"/>
                      <a:pt x="7739" y="16250"/>
                    </a:cubicBezTo>
                    <a:cubicBezTo>
                      <a:pt x="7728" y="16202"/>
                      <a:pt x="7680" y="16166"/>
                      <a:pt x="7632" y="16166"/>
                    </a:cubicBezTo>
                    <a:close/>
                    <a:moveTo>
                      <a:pt x="11352" y="16235"/>
                    </a:moveTo>
                    <a:cubicBezTo>
                      <a:pt x="11311" y="16235"/>
                      <a:pt x="11274" y="16268"/>
                      <a:pt x="11264" y="16309"/>
                    </a:cubicBezTo>
                    <a:cubicBezTo>
                      <a:pt x="11264" y="16357"/>
                      <a:pt x="11288" y="16416"/>
                      <a:pt x="11347" y="16416"/>
                    </a:cubicBezTo>
                    <a:cubicBezTo>
                      <a:pt x="11740" y="16476"/>
                      <a:pt x="12157" y="16559"/>
                      <a:pt x="12562" y="16654"/>
                    </a:cubicBezTo>
                    <a:lnTo>
                      <a:pt x="12573" y="16654"/>
                    </a:lnTo>
                    <a:cubicBezTo>
                      <a:pt x="12621" y="16654"/>
                      <a:pt x="12657" y="16631"/>
                      <a:pt x="12669" y="16583"/>
                    </a:cubicBezTo>
                    <a:cubicBezTo>
                      <a:pt x="12681" y="16535"/>
                      <a:pt x="12645" y="16488"/>
                      <a:pt x="12597" y="16476"/>
                    </a:cubicBezTo>
                    <a:cubicBezTo>
                      <a:pt x="12192" y="16381"/>
                      <a:pt x="11776" y="16297"/>
                      <a:pt x="11371" y="16238"/>
                    </a:cubicBezTo>
                    <a:cubicBezTo>
                      <a:pt x="11365" y="16236"/>
                      <a:pt x="11358" y="16235"/>
                      <a:pt x="11352" y="16235"/>
                    </a:cubicBezTo>
                    <a:close/>
                    <a:moveTo>
                      <a:pt x="13763" y="16800"/>
                    </a:moveTo>
                    <a:cubicBezTo>
                      <a:pt x="13729" y="16800"/>
                      <a:pt x="13698" y="16825"/>
                      <a:pt x="13681" y="16869"/>
                    </a:cubicBezTo>
                    <a:cubicBezTo>
                      <a:pt x="13669" y="16916"/>
                      <a:pt x="13693" y="16964"/>
                      <a:pt x="13752" y="16976"/>
                    </a:cubicBezTo>
                    <a:lnTo>
                      <a:pt x="13895" y="17035"/>
                    </a:lnTo>
                    <a:cubicBezTo>
                      <a:pt x="14252" y="17143"/>
                      <a:pt x="14597" y="17262"/>
                      <a:pt x="14919" y="17381"/>
                    </a:cubicBezTo>
                    <a:lnTo>
                      <a:pt x="14955" y="17381"/>
                    </a:lnTo>
                    <a:cubicBezTo>
                      <a:pt x="14990" y="17381"/>
                      <a:pt x="15026" y="17357"/>
                      <a:pt x="15038" y="17321"/>
                    </a:cubicBezTo>
                    <a:cubicBezTo>
                      <a:pt x="15062" y="17274"/>
                      <a:pt x="15026" y="17226"/>
                      <a:pt x="14978" y="17202"/>
                    </a:cubicBezTo>
                    <a:cubicBezTo>
                      <a:pt x="14657" y="17083"/>
                      <a:pt x="14312" y="16964"/>
                      <a:pt x="13955" y="16857"/>
                    </a:cubicBezTo>
                    <a:lnTo>
                      <a:pt x="13800" y="16809"/>
                    </a:lnTo>
                    <a:cubicBezTo>
                      <a:pt x="13787" y="16803"/>
                      <a:pt x="13775" y="16800"/>
                      <a:pt x="13763" y="16800"/>
                    </a:cubicBezTo>
                    <a:close/>
                    <a:moveTo>
                      <a:pt x="5229" y="16735"/>
                    </a:moveTo>
                    <a:cubicBezTo>
                      <a:pt x="5220" y="16735"/>
                      <a:pt x="5212" y="16736"/>
                      <a:pt x="5203" y="16738"/>
                    </a:cubicBezTo>
                    <a:cubicBezTo>
                      <a:pt x="4811" y="16881"/>
                      <a:pt x="4430" y="17035"/>
                      <a:pt x="4049" y="17214"/>
                    </a:cubicBezTo>
                    <a:cubicBezTo>
                      <a:pt x="4001" y="17238"/>
                      <a:pt x="3977" y="17297"/>
                      <a:pt x="4001" y="17345"/>
                    </a:cubicBezTo>
                    <a:cubicBezTo>
                      <a:pt x="4013" y="17369"/>
                      <a:pt x="4049" y="17393"/>
                      <a:pt x="4084" y="17393"/>
                    </a:cubicBezTo>
                    <a:cubicBezTo>
                      <a:pt x="4096" y="17393"/>
                      <a:pt x="4108" y="17393"/>
                      <a:pt x="4120" y="17381"/>
                    </a:cubicBezTo>
                    <a:cubicBezTo>
                      <a:pt x="4501" y="17214"/>
                      <a:pt x="4882" y="17059"/>
                      <a:pt x="5263" y="16916"/>
                    </a:cubicBezTo>
                    <a:cubicBezTo>
                      <a:pt x="5311" y="16904"/>
                      <a:pt x="5346" y="16845"/>
                      <a:pt x="5323" y="16797"/>
                    </a:cubicBezTo>
                    <a:cubicBezTo>
                      <a:pt x="5313" y="16758"/>
                      <a:pt x="5270" y="16735"/>
                      <a:pt x="5229" y="16735"/>
                    </a:cubicBezTo>
                    <a:close/>
                    <a:moveTo>
                      <a:pt x="37112" y="16047"/>
                    </a:moveTo>
                    <a:cubicBezTo>
                      <a:pt x="37053" y="16047"/>
                      <a:pt x="37017" y="16083"/>
                      <a:pt x="37005" y="16131"/>
                    </a:cubicBezTo>
                    <a:cubicBezTo>
                      <a:pt x="36969" y="16559"/>
                      <a:pt x="36898" y="16964"/>
                      <a:pt x="36815" y="17345"/>
                    </a:cubicBezTo>
                    <a:cubicBezTo>
                      <a:pt x="36803" y="17393"/>
                      <a:pt x="36838" y="17440"/>
                      <a:pt x="36886" y="17464"/>
                    </a:cubicBezTo>
                    <a:lnTo>
                      <a:pt x="36910" y="17464"/>
                    </a:lnTo>
                    <a:cubicBezTo>
                      <a:pt x="36946" y="17464"/>
                      <a:pt x="36993" y="17428"/>
                      <a:pt x="36993" y="17393"/>
                    </a:cubicBezTo>
                    <a:cubicBezTo>
                      <a:pt x="37088" y="17000"/>
                      <a:pt x="37148" y="16583"/>
                      <a:pt x="37196" y="16154"/>
                    </a:cubicBezTo>
                    <a:cubicBezTo>
                      <a:pt x="37196" y="16095"/>
                      <a:pt x="37160" y="16047"/>
                      <a:pt x="37112" y="16047"/>
                    </a:cubicBezTo>
                    <a:close/>
                    <a:moveTo>
                      <a:pt x="16105" y="17645"/>
                    </a:moveTo>
                    <a:cubicBezTo>
                      <a:pt x="16068" y="17645"/>
                      <a:pt x="16032" y="17667"/>
                      <a:pt x="16014" y="17702"/>
                    </a:cubicBezTo>
                    <a:cubicBezTo>
                      <a:pt x="16002" y="17750"/>
                      <a:pt x="16026" y="17809"/>
                      <a:pt x="16074" y="17833"/>
                    </a:cubicBezTo>
                    <a:cubicBezTo>
                      <a:pt x="16467" y="18000"/>
                      <a:pt x="16836" y="18167"/>
                      <a:pt x="17193" y="18345"/>
                    </a:cubicBezTo>
                    <a:cubicBezTo>
                      <a:pt x="17205" y="18357"/>
                      <a:pt x="17217" y="18357"/>
                      <a:pt x="17229" y="18357"/>
                    </a:cubicBezTo>
                    <a:cubicBezTo>
                      <a:pt x="17264" y="18357"/>
                      <a:pt x="17300" y="18345"/>
                      <a:pt x="17312" y="18309"/>
                    </a:cubicBezTo>
                    <a:cubicBezTo>
                      <a:pt x="17336" y="18262"/>
                      <a:pt x="17324" y="18202"/>
                      <a:pt x="17276" y="18178"/>
                    </a:cubicBezTo>
                    <a:cubicBezTo>
                      <a:pt x="16919" y="18000"/>
                      <a:pt x="16538" y="17821"/>
                      <a:pt x="16145" y="17655"/>
                    </a:cubicBezTo>
                    <a:cubicBezTo>
                      <a:pt x="16133" y="17648"/>
                      <a:pt x="16119" y="17645"/>
                      <a:pt x="16105" y="17645"/>
                    </a:cubicBezTo>
                    <a:close/>
                    <a:moveTo>
                      <a:pt x="2991" y="17786"/>
                    </a:moveTo>
                    <a:cubicBezTo>
                      <a:pt x="2974" y="17786"/>
                      <a:pt x="2957" y="17789"/>
                      <a:pt x="2941" y="17797"/>
                    </a:cubicBezTo>
                    <a:cubicBezTo>
                      <a:pt x="2584" y="18012"/>
                      <a:pt x="2239" y="18238"/>
                      <a:pt x="1905" y="18488"/>
                    </a:cubicBezTo>
                    <a:cubicBezTo>
                      <a:pt x="1858" y="18524"/>
                      <a:pt x="1846" y="18583"/>
                      <a:pt x="1882" y="18619"/>
                    </a:cubicBezTo>
                    <a:cubicBezTo>
                      <a:pt x="1894" y="18655"/>
                      <a:pt x="1929" y="18667"/>
                      <a:pt x="1953" y="18667"/>
                    </a:cubicBezTo>
                    <a:cubicBezTo>
                      <a:pt x="1977" y="18667"/>
                      <a:pt x="1989" y="18655"/>
                      <a:pt x="2013" y="18643"/>
                    </a:cubicBezTo>
                    <a:cubicBezTo>
                      <a:pt x="2346" y="18405"/>
                      <a:pt x="2691" y="18167"/>
                      <a:pt x="3037" y="17964"/>
                    </a:cubicBezTo>
                    <a:cubicBezTo>
                      <a:pt x="3084" y="17940"/>
                      <a:pt x="3096" y="17881"/>
                      <a:pt x="3072" y="17833"/>
                    </a:cubicBezTo>
                    <a:cubicBezTo>
                      <a:pt x="3056" y="17801"/>
                      <a:pt x="3025" y="17786"/>
                      <a:pt x="2991" y="17786"/>
                    </a:cubicBezTo>
                    <a:close/>
                    <a:moveTo>
                      <a:pt x="20891" y="18534"/>
                    </a:moveTo>
                    <a:cubicBezTo>
                      <a:pt x="20481" y="18534"/>
                      <a:pt x="20101" y="18594"/>
                      <a:pt x="19741" y="18714"/>
                    </a:cubicBezTo>
                    <a:cubicBezTo>
                      <a:pt x="19693" y="18738"/>
                      <a:pt x="19670" y="18786"/>
                      <a:pt x="19693" y="18833"/>
                    </a:cubicBezTo>
                    <a:cubicBezTo>
                      <a:pt x="19705" y="18881"/>
                      <a:pt x="19741" y="18905"/>
                      <a:pt x="19777" y="18905"/>
                    </a:cubicBezTo>
                    <a:cubicBezTo>
                      <a:pt x="19789" y="18905"/>
                      <a:pt x="19801" y="18905"/>
                      <a:pt x="19812" y="18893"/>
                    </a:cubicBezTo>
                    <a:cubicBezTo>
                      <a:pt x="20118" y="18781"/>
                      <a:pt x="20459" y="18721"/>
                      <a:pt x="20812" y="18721"/>
                    </a:cubicBezTo>
                    <a:cubicBezTo>
                      <a:pt x="20871" y="18721"/>
                      <a:pt x="20931" y="18723"/>
                      <a:pt x="20991" y="18726"/>
                    </a:cubicBezTo>
                    <a:cubicBezTo>
                      <a:pt x="21051" y="18726"/>
                      <a:pt x="21086" y="18678"/>
                      <a:pt x="21086" y="18631"/>
                    </a:cubicBezTo>
                    <a:cubicBezTo>
                      <a:pt x="21098" y="18583"/>
                      <a:pt x="21051" y="18536"/>
                      <a:pt x="21003" y="18536"/>
                    </a:cubicBezTo>
                    <a:cubicBezTo>
                      <a:pt x="20965" y="18535"/>
                      <a:pt x="20928" y="18534"/>
                      <a:pt x="20891" y="18534"/>
                    </a:cubicBezTo>
                    <a:close/>
                    <a:moveTo>
                      <a:pt x="22210" y="18754"/>
                    </a:moveTo>
                    <a:cubicBezTo>
                      <a:pt x="22174" y="18754"/>
                      <a:pt x="22141" y="18784"/>
                      <a:pt x="22122" y="18821"/>
                    </a:cubicBezTo>
                    <a:cubicBezTo>
                      <a:pt x="22110" y="18869"/>
                      <a:pt x="22146" y="18917"/>
                      <a:pt x="22194" y="18940"/>
                    </a:cubicBezTo>
                    <a:cubicBezTo>
                      <a:pt x="22551" y="19048"/>
                      <a:pt x="22932" y="19214"/>
                      <a:pt x="23313" y="19417"/>
                    </a:cubicBezTo>
                    <a:cubicBezTo>
                      <a:pt x="23325" y="19417"/>
                      <a:pt x="23349" y="19429"/>
                      <a:pt x="23360" y="19429"/>
                    </a:cubicBezTo>
                    <a:cubicBezTo>
                      <a:pt x="23396" y="19429"/>
                      <a:pt x="23432" y="19405"/>
                      <a:pt x="23444" y="19369"/>
                    </a:cubicBezTo>
                    <a:cubicBezTo>
                      <a:pt x="23468" y="19321"/>
                      <a:pt x="23444" y="19274"/>
                      <a:pt x="23408" y="19250"/>
                    </a:cubicBezTo>
                    <a:cubicBezTo>
                      <a:pt x="23003" y="19036"/>
                      <a:pt x="22622" y="18869"/>
                      <a:pt x="22241" y="18762"/>
                    </a:cubicBezTo>
                    <a:cubicBezTo>
                      <a:pt x="22231" y="18757"/>
                      <a:pt x="22220" y="18754"/>
                      <a:pt x="22210" y="18754"/>
                    </a:cubicBezTo>
                    <a:close/>
                    <a:moveTo>
                      <a:pt x="18310" y="18786"/>
                    </a:moveTo>
                    <a:cubicBezTo>
                      <a:pt x="18277" y="18786"/>
                      <a:pt x="18245" y="18801"/>
                      <a:pt x="18229" y="18833"/>
                    </a:cubicBezTo>
                    <a:cubicBezTo>
                      <a:pt x="18205" y="18869"/>
                      <a:pt x="18217" y="18928"/>
                      <a:pt x="18253" y="18964"/>
                    </a:cubicBezTo>
                    <a:cubicBezTo>
                      <a:pt x="18634" y="19202"/>
                      <a:pt x="18955" y="19440"/>
                      <a:pt x="19241" y="19690"/>
                    </a:cubicBezTo>
                    <a:cubicBezTo>
                      <a:pt x="19253" y="19714"/>
                      <a:pt x="19277" y="19714"/>
                      <a:pt x="19300" y="19714"/>
                    </a:cubicBezTo>
                    <a:cubicBezTo>
                      <a:pt x="19324" y="19714"/>
                      <a:pt x="19348" y="19702"/>
                      <a:pt x="19372" y="19690"/>
                    </a:cubicBezTo>
                    <a:cubicBezTo>
                      <a:pt x="19408" y="19643"/>
                      <a:pt x="19396" y="19583"/>
                      <a:pt x="19360" y="19560"/>
                    </a:cubicBezTo>
                    <a:cubicBezTo>
                      <a:pt x="19074" y="19298"/>
                      <a:pt x="18741" y="19048"/>
                      <a:pt x="18360" y="18798"/>
                    </a:cubicBezTo>
                    <a:cubicBezTo>
                      <a:pt x="18344" y="18790"/>
                      <a:pt x="18327" y="18786"/>
                      <a:pt x="18310" y="18786"/>
                    </a:cubicBezTo>
                    <a:close/>
                    <a:moveTo>
                      <a:pt x="36525" y="18455"/>
                    </a:moveTo>
                    <a:cubicBezTo>
                      <a:pt x="36488" y="18455"/>
                      <a:pt x="36451" y="18477"/>
                      <a:pt x="36434" y="18512"/>
                    </a:cubicBezTo>
                    <a:cubicBezTo>
                      <a:pt x="36279" y="18893"/>
                      <a:pt x="36076" y="19250"/>
                      <a:pt x="35838" y="19571"/>
                    </a:cubicBezTo>
                    <a:cubicBezTo>
                      <a:pt x="35814" y="19607"/>
                      <a:pt x="35814" y="19667"/>
                      <a:pt x="35862" y="19702"/>
                    </a:cubicBezTo>
                    <a:cubicBezTo>
                      <a:pt x="35874" y="19714"/>
                      <a:pt x="35898" y="19714"/>
                      <a:pt x="35922" y="19714"/>
                    </a:cubicBezTo>
                    <a:cubicBezTo>
                      <a:pt x="35945" y="19714"/>
                      <a:pt x="35969" y="19702"/>
                      <a:pt x="35993" y="19679"/>
                    </a:cubicBezTo>
                    <a:cubicBezTo>
                      <a:pt x="36231" y="19357"/>
                      <a:pt x="36434" y="18988"/>
                      <a:pt x="36612" y="18583"/>
                    </a:cubicBezTo>
                    <a:cubicBezTo>
                      <a:pt x="36636" y="18536"/>
                      <a:pt x="36612" y="18476"/>
                      <a:pt x="36565" y="18464"/>
                    </a:cubicBezTo>
                    <a:cubicBezTo>
                      <a:pt x="36552" y="18458"/>
                      <a:pt x="36538" y="18455"/>
                      <a:pt x="36525" y="18455"/>
                    </a:cubicBezTo>
                    <a:close/>
                    <a:moveTo>
                      <a:pt x="995" y="19259"/>
                    </a:moveTo>
                    <a:cubicBezTo>
                      <a:pt x="971" y="19259"/>
                      <a:pt x="947" y="19268"/>
                      <a:pt x="929" y="19286"/>
                    </a:cubicBezTo>
                    <a:cubicBezTo>
                      <a:pt x="620" y="19560"/>
                      <a:pt x="310" y="19857"/>
                      <a:pt x="36" y="20155"/>
                    </a:cubicBezTo>
                    <a:cubicBezTo>
                      <a:pt x="0" y="20191"/>
                      <a:pt x="0" y="20250"/>
                      <a:pt x="36" y="20286"/>
                    </a:cubicBezTo>
                    <a:cubicBezTo>
                      <a:pt x="60" y="20298"/>
                      <a:pt x="72" y="20310"/>
                      <a:pt x="96" y="20310"/>
                    </a:cubicBezTo>
                    <a:cubicBezTo>
                      <a:pt x="131" y="20310"/>
                      <a:pt x="155" y="20298"/>
                      <a:pt x="167" y="20286"/>
                    </a:cubicBezTo>
                    <a:cubicBezTo>
                      <a:pt x="453" y="19988"/>
                      <a:pt x="751" y="19690"/>
                      <a:pt x="1048" y="19417"/>
                    </a:cubicBezTo>
                    <a:cubicBezTo>
                      <a:pt x="1096" y="19381"/>
                      <a:pt x="1096" y="19321"/>
                      <a:pt x="1060" y="19286"/>
                    </a:cubicBezTo>
                    <a:cubicBezTo>
                      <a:pt x="1042" y="19268"/>
                      <a:pt x="1018" y="19259"/>
                      <a:pt x="995" y="19259"/>
                    </a:cubicBezTo>
                    <a:close/>
                    <a:moveTo>
                      <a:pt x="18735" y="19354"/>
                    </a:moveTo>
                    <a:cubicBezTo>
                      <a:pt x="18711" y="19354"/>
                      <a:pt x="18687" y="19363"/>
                      <a:pt x="18669" y="19381"/>
                    </a:cubicBezTo>
                    <a:cubicBezTo>
                      <a:pt x="18360" y="19679"/>
                      <a:pt x="18110" y="20024"/>
                      <a:pt x="17931" y="20417"/>
                    </a:cubicBezTo>
                    <a:cubicBezTo>
                      <a:pt x="17907" y="20464"/>
                      <a:pt x="17931" y="20524"/>
                      <a:pt x="17979" y="20548"/>
                    </a:cubicBezTo>
                    <a:lnTo>
                      <a:pt x="18015" y="20548"/>
                    </a:lnTo>
                    <a:cubicBezTo>
                      <a:pt x="18050" y="20548"/>
                      <a:pt x="18086" y="20536"/>
                      <a:pt x="18098" y="20500"/>
                    </a:cubicBezTo>
                    <a:cubicBezTo>
                      <a:pt x="18277" y="20119"/>
                      <a:pt x="18503" y="19798"/>
                      <a:pt x="18800" y="19524"/>
                    </a:cubicBezTo>
                    <a:cubicBezTo>
                      <a:pt x="18836" y="19488"/>
                      <a:pt x="18836" y="19429"/>
                      <a:pt x="18800" y="19381"/>
                    </a:cubicBezTo>
                    <a:cubicBezTo>
                      <a:pt x="18783" y="19363"/>
                      <a:pt x="18759" y="19354"/>
                      <a:pt x="18735" y="19354"/>
                    </a:cubicBezTo>
                    <a:close/>
                    <a:moveTo>
                      <a:pt x="24442" y="19828"/>
                    </a:moveTo>
                    <a:cubicBezTo>
                      <a:pt x="24408" y="19828"/>
                      <a:pt x="24376" y="19849"/>
                      <a:pt x="24361" y="19881"/>
                    </a:cubicBezTo>
                    <a:cubicBezTo>
                      <a:pt x="24337" y="19929"/>
                      <a:pt x="24361" y="19988"/>
                      <a:pt x="24408" y="20012"/>
                    </a:cubicBezTo>
                    <a:cubicBezTo>
                      <a:pt x="24777" y="20202"/>
                      <a:pt x="25146" y="20381"/>
                      <a:pt x="25539" y="20536"/>
                    </a:cubicBezTo>
                    <a:cubicBezTo>
                      <a:pt x="25551" y="20548"/>
                      <a:pt x="25563" y="20548"/>
                      <a:pt x="25575" y="20548"/>
                    </a:cubicBezTo>
                    <a:cubicBezTo>
                      <a:pt x="25611" y="20548"/>
                      <a:pt x="25646" y="20524"/>
                      <a:pt x="25658" y="20488"/>
                    </a:cubicBezTo>
                    <a:cubicBezTo>
                      <a:pt x="25682" y="20441"/>
                      <a:pt x="25658" y="20381"/>
                      <a:pt x="25611" y="20369"/>
                    </a:cubicBezTo>
                    <a:cubicBezTo>
                      <a:pt x="25230" y="20202"/>
                      <a:pt x="24861" y="20024"/>
                      <a:pt x="24492" y="19845"/>
                    </a:cubicBezTo>
                    <a:cubicBezTo>
                      <a:pt x="24476" y="19833"/>
                      <a:pt x="24458" y="19828"/>
                      <a:pt x="24442" y="19828"/>
                    </a:cubicBezTo>
                    <a:close/>
                    <a:moveTo>
                      <a:pt x="35065" y="20427"/>
                    </a:moveTo>
                    <a:cubicBezTo>
                      <a:pt x="35043" y="20427"/>
                      <a:pt x="35021" y="20436"/>
                      <a:pt x="35005" y="20452"/>
                    </a:cubicBezTo>
                    <a:cubicBezTo>
                      <a:pt x="34695" y="20703"/>
                      <a:pt x="34350" y="20905"/>
                      <a:pt x="33969" y="21084"/>
                    </a:cubicBezTo>
                    <a:cubicBezTo>
                      <a:pt x="33921" y="21107"/>
                      <a:pt x="33898" y="21155"/>
                      <a:pt x="33921" y="21203"/>
                    </a:cubicBezTo>
                    <a:cubicBezTo>
                      <a:pt x="33933" y="21238"/>
                      <a:pt x="33969" y="21262"/>
                      <a:pt x="34005" y="21262"/>
                    </a:cubicBezTo>
                    <a:cubicBezTo>
                      <a:pt x="34017" y="21262"/>
                      <a:pt x="34040" y="21262"/>
                      <a:pt x="34040" y="21250"/>
                    </a:cubicBezTo>
                    <a:cubicBezTo>
                      <a:pt x="34433" y="21072"/>
                      <a:pt x="34802" y="20857"/>
                      <a:pt x="35124" y="20595"/>
                    </a:cubicBezTo>
                    <a:cubicBezTo>
                      <a:pt x="35160" y="20560"/>
                      <a:pt x="35171" y="20500"/>
                      <a:pt x="35136" y="20464"/>
                    </a:cubicBezTo>
                    <a:cubicBezTo>
                      <a:pt x="35117" y="20439"/>
                      <a:pt x="35091" y="20427"/>
                      <a:pt x="35065" y="20427"/>
                    </a:cubicBezTo>
                    <a:close/>
                    <a:moveTo>
                      <a:pt x="26736" y="20807"/>
                    </a:moveTo>
                    <a:cubicBezTo>
                      <a:pt x="26691" y="20807"/>
                      <a:pt x="26656" y="20830"/>
                      <a:pt x="26647" y="20869"/>
                    </a:cubicBezTo>
                    <a:cubicBezTo>
                      <a:pt x="26623" y="20917"/>
                      <a:pt x="26647" y="20976"/>
                      <a:pt x="26694" y="20988"/>
                    </a:cubicBezTo>
                    <a:cubicBezTo>
                      <a:pt x="27099" y="21131"/>
                      <a:pt x="27504" y="21250"/>
                      <a:pt x="27897" y="21357"/>
                    </a:cubicBezTo>
                    <a:lnTo>
                      <a:pt x="27921" y="21357"/>
                    </a:lnTo>
                    <a:cubicBezTo>
                      <a:pt x="27956" y="21357"/>
                      <a:pt x="27992" y="21334"/>
                      <a:pt x="28004" y="21298"/>
                    </a:cubicBezTo>
                    <a:cubicBezTo>
                      <a:pt x="28028" y="21238"/>
                      <a:pt x="27992" y="21191"/>
                      <a:pt x="27944" y="21179"/>
                    </a:cubicBezTo>
                    <a:cubicBezTo>
                      <a:pt x="27551" y="21072"/>
                      <a:pt x="27159" y="20953"/>
                      <a:pt x="26766" y="20810"/>
                    </a:cubicBezTo>
                    <a:cubicBezTo>
                      <a:pt x="26755" y="20808"/>
                      <a:pt x="26746" y="20807"/>
                      <a:pt x="26736" y="20807"/>
                    </a:cubicBezTo>
                    <a:close/>
                    <a:moveTo>
                      <a:pt x="29147" y="21441"/>
                    </a:moveTo>
                    <a:cubicBezTo>
                      <a:pt x="29099" y="21441"/>
                      <a:pt x="29040" y="21476"/>
                      <a:pt x="29040" y="21524"/>
                    </a:cubicBezTo>
                    <a:cubicBezTo>
                      <a:pt x="29028" y="21572"/>
                      <a:pt x="29064" y="21619"/>
                      <a:pt x="29111" y="21631"/>
                    </a:cubicBezTo>
                    <a:cubicBezTo>
                      <a:pt x="29540" y="21703"/>
                      <a:pt x="29957" y="21762"/>
                      <a:pt x="30349" y="21786"/>
                    </a:cubicBezTo>
                    <a:lnTo>
                      <a:pt x="30361" y="21786"/>
                    </a:lnTo>
                    <a:cubicBezTo>
                      <a:pt x="30409" y="21786"/>
                      <a:pt x="30445" y="21750"/>
                      <a:pt x="30457" y="21703"/>
                    </a:cubicBezTo>
                    <a:cubicBezTo>
                      <a:pt x="30457" y="21655"/>
                      <a:pt x="30421" y="21607"/>
                      <a:pt x="30361" y="21607"/>
                    </a:cubicBezTo>
                    <a:cubicBezTo>
                      <a:pt x="29968" y="21572"/>
                      <a:pt x="29564" y="21524"/>
                      <a:pt x="29147" y="21441"/>
                    </a:cubicBezTo>
                    <a:close/>
                    <a:moveTo>
                      <a:pt x="20112" y="20464"/>
                    </a:moveTo>
                    <a:cubicBezTo>
                      <a:pt x="20096" y="20464"/>
                      <a:pt x="20078" y="20468"/>
                      <a:pt x="20062" y="20476"/>
                    </a:cubicBezTo>
                    <a:cubicBezTo>
                      <a:pt x="20015" y="20500"/>
                      <a:pt x="20003" y="20560"/>
                      <a:pt x="20039" y="20607"/>
                    </a:cubicBezTo>
                    <a:cubicBezTo>
                      <a:pt x="20277" y="20988"/>
                      <a:pt x="20396" y="21357"/>
                      <a:pt x="20396" y="21726"/>
                    </a:cubicBezTo>
                    <a:cubicBezTo>
                      <a:pt x="20396" y="21774"/>
                      <a:pt x="20443" y="21810"/>
                      <a:pt x="20491" y="21810"/>
                    </a:cubicBezTo>
                    <a:cubicBezTo>
                      <a:pt x="20551" y="21810"/>
                      <a:pt x="20586" y="21774"/>
                      <a:pt x="20586" y="21726"/>
                    </a:cubicBezTo>
                    <a:cubicBezTo>
                      <a:pt x="20586" y="21322"/>
                      <a:pt x="20443" y="20917"/>
                      <a:pt x="20193" y="20512"/>
                    </a:cubicBezTo>
                    <a:cubicBezTo>
                      <a:pt x="20178" y="20480"/>
                      <a:pt x="20146" y="20464"/>
                      <a:pt x="20112" y="20464"/>
                    </a:cubicBezTo>
                    <a:close/>
                    <a:moveTo>
                      <a:pt x="32838" y="21462"/>
                    </a:moveTo>
                    <a:cubicBezTo>
                      <a:pt x="32830" y="21462"/>
                      <a:pt x="32822" y="21463"/>
                      <a:pt x="32814" y="21465"/>
                    </a:cubicBezTo>
                    <a:cubicBezTo>
                      <a:pt x="32433" y="21548"/>
                      <a:pt x="32016" y="21595"/>
                      <a:pt x="31600" y="21619"/>
                    </a:cubicBezTo>
                    <a:cubicBezTo>
                      <a:pt x="31540" y="21619"/>
                      <a:pt x="31504" y="21667"/>
                      <a:pt x="31504" y="21715"/>
                    </a:cubicBezTo>
                    <a:cubicBezTo>
                      <a:pt x="31504" y="21774"/>
                      <a:pt x="31552" y="21810"/>
                      <a:pt x="31600" y="21810"/>
                    </a:cubicBezTo>
                    <a:cubicBezTo>
                      <a:pt x="32040" y="21786"/>
                      <a:pt x="32457" y="21726"/>
                      <a:pt x="32850" y="21643"/>
                    </a:cubicBezTo>
                    <a:cubicBezTo>
                      <a:pt x="32897" y="21631"/>
                      <a:pt x="32933" y="21584"/>
                      <a:pt x="32921" y="21536"/>
                    </a:cubicBezTo>
                    <a:cubicBezTo>
                      <a:pt x="32911" y="21486"/>
                      <a:pt x="32877" y="21462"/>
                      <a:pt x="32838" y="21462"/>
                    </a:cubicBezTo>
                    <a:close/>
                    <a:moveTo>
                      <a:pt x="17717" y="21560"/>
                    </a:moveTo>
                    <a:cubicBezTo>
                      <a:pt x="17669" y="21560"/>
                      <a:pt x="17622" y="21595"/>
                      <a:pt x="17622" y="21655"/>
                    </a:cubicBezTo>
                    <a:cubicBezTo>
                      <a:pt x="17622" y="21703"/>
                      <a:pt x="17622" y="21750"/>
                      <a:pt x="17622" y="21798"/>
                    </a:cubicBezTo>
                    <a:cubicBezTo>
                      <a:pt x="17622" y="22215"/>
                      <a:pt x="17705" y="22596"/>
                      <a:pt x="17884" y="22905"/>
                    </a:cubicBezTo>
                    <a:cubicBezTo>
                      <a:pt x="17896" y="22929"/>
                      <a:pt x="17931" y="22953"/>
                      <a:pt x="17967" y="22953"/>
                    </a:cubicBezTo>
                    <a:cubicBezTo>
                      <a:pt x="17979" y="22953"/>
                      <a:pt x="17991" y="22953"/>
                      <a:pt x="18015" y="22941"/>
                    </a:cubicBezTo>
                    <a:cubicBezTo>
                      <a:pt x="18050" y="22917"/>
                      <a:pt x="18074" y="22858"/>
                      <a:pt x="18050" y="22810"/>
                    </a:cubicBezTo>
                    <a:cubicBezTo>
                      <a:pt x="17884" y="22536"/>
                      <a:pt x="17812" y="22179"/>
                      <a:pt x="17812" y="21798"/>
                    </a:cubicBezTo>
                    <a:cubicBezTo>
                      <a:pt x="17812" y="21750"/>
                      <a:pt x="17812" y="21703"/>
                      <a:pt x="17812" y="21655"/>
                    </a:cubicBezTo>
                    <a:cubicBezTo>
                      <a:pt x="17812" y="21607"/>
                      <a:pt x="17776" y="21560"/>
                      <a:pt x="17717" y="21560"/>
                    </a:cubicBezTo>
                    <a:close/>
                    <a:moveTo>
                      <a:pt x="20063" y="22761"/>
                    </a:moveTo>
                    <a:cubicBezTo>
                      <a:pt x="20036" y="22761"/>
                      <a:pt x="20010" y="22772"/>
                      <a:pt x="19991" y="22798"/>
                    </a:cubicBezTo>
                    <a:cubicBezTo>
                      <a:pt x="19729" y="23096"/>
                      <a:pt x="19348" y="23286"/>
                      <a:pt x="18979" y="23322"/>
                    </a:cubicBezTo>
                    <a:cubicBezTo>
                      <a:pt x="18931" y="23322"/>
                      <a:pt x="18896" y="23370"/>
                      <a:pt x="18896" y="23417"/>
                    </a:cubicBezTo>
                    <a:cubicBezTo>
                      <a:pt x="18896" y="23465"/>
                      <a:pt x="18943" y="23512"/>
                      <a:pt x="18991" y="23512"/>
                    </a:cubicBezTo>
                    <a:cubicBezTo>
                      <a:pt x="19408" y="23477"/>
                      <a:pt x="19836" y="23250"/>
                      <a:pt x="20134" y="22917"/>
                    </a:cubicBezTo>
                    <a:cubicBezTo>
                      <a:pt x="20170" y="22881"/>
                      <a:pt x="20170" y="22822"/>
                      <a:pt x="20134" y="22786"/>
                    </a:cubicBezTo>
                    <a:cubicBezTo>
                      <a:pt x="20112" y="22770"/>
                      <a:pt x="20087" y="22761"/>
                      <a:pt x="20063" y="2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7"/>
              <p:cNvSpPr/>
              <p:nvPr/>
            </p:nvSpPr>
            <p:spPr>
              <a:xfrm>
                <a:off x="8596730" y="1701618"/>
                <a:ext cx="30088" cy="1424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690" y="1"/>
                    </a:moveTo>
                    <a:cubicBezTo>
                      <a:pt x="683" y="1"/>
                      <a:pt x="675" y="1"/>
                      <a:pt x="667" y="3"/>
                    </a:cubicBezTo>
                    <a:cubicBezTo>
                      <a:pt x="465" y="74"/>
                      <a:pt x="263" y="134"/>
                      <a:pt x="72" y="205"/>
                    </a:cubicBezTo>
                    <a:cubicBezTo>
                      <a:pt x="24" y="217"/>
                      <a:pt x="1" y="277"/>
                      <a:pt x="13" y="324"/>
                    </a:cubicBezTo>
                    <a:cubicBezTo>
                      <a:pt x="24" y="360"/>
                      <a:pt x="60" y="384"/>
                      <a:pt x="108" y="384"/>
                    </a:cubicBezTo>
                    <a:lnTo>
                      <a:pt x="132" y="384"/>
                    </a:lnTo>
                    <a:cubicBezTo>
                      <a:pt x="322" y="312"/>
                      <a:pt x="525" y="253"/>
                      <a:pt x="727" y="193"/>
                    </a:cubicBezTo>
                    <a:cubicBezTo>
                      <a:pt x="775" y="170"/>
                      <a:pt x="810" y="122"/>
                      <a:pt x="786" y="74"/>
                    </a:cubicBezTo>
                    <a:cubicBezTo>
                      <a:pt x="776" y="33"/>
                      <a:pt x="739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7"/>
              <p:cNvSpPr/>
              <p:nvPr/>
            </p:nvSpPr>
            <p:spPr>
              <a:xfrm>
                <a:off x="8685958" y="1565977"/>
                <a:ext cx="278769" cy="19670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302" extrusionOk="0">
                    <a:moveTo>
                      <a:pt x="358" y="254"/>
                    </a:moveTo>
                    <a:lnTo>
                      <a:pt x="6240" y="1456"/>
                    </a:lnTo>
                    <a:lnTo>
                      <a:pt x="1394" y="1432"/>
                    </a:lnTo>
                    <a:lnTo>
                      <a:pt x="358" y="254"/>
                    </a:lnTo>
                    <a:close/>
                    <a:moveTo>
                      <a:pt x="7121" y="1671"/>
                    </a:moveTo>
                    <a:lnTo>
                      <a:pt x="1596" y="5016"/>
                    </a:lnTo>
                    <a:lnTo>
                      <a:pt x="1941" y="2909"/>
                    </a:lnTo>
                    <a:lnTo>
                      <a:pt x="7121" y="1671"/>
                    </a:lnTo>
                    <a:close/>
                    <a:moveTo>
                      <a:pt x="101" y="1"/>
                    </a:moveTo>
                    <a:cubicBezTo>
                      <a:pt x="72" y="1"/>
                      <a:pt x="44" y="22"/>
                      <a:pt x="25" y="51"/>
                    </a:cubicBezTo>
                    <a:cubicBezTo>
                      <a:pt x="1" y="87"/>
                      <a:pt x="13" y="135"/>
                      <a:pt x="36" y="158"/>
                    </a:cubicBezTo>
                    <a:lnTo>
                      <a:pt x="1287" y="1587"/>
                    </a:lnTo>
                    <a:cubicBezTo>
                      <a:pt x="1299" y="1611"/>
                      <a:pt x="1334" y="1623"/>
                      <a:pt x="1358" y="1623"/>
                    </a:cubicBezTo>
                    <a:lnTo>
                      <a:pt x="6394" y="1647"/>
                    </a:lnTo>
                    <a:lnTo>
                      <a:pt x="1834" y="2730"/>
                    </a:lnTo>
                    <a:cubicBezTo>
                      <a:pt x="1799" y="2742"/>
                      <a:pt x="1775" y="2778"/>
                      <a:pt x="1763" y="2814"/>
                    </a:cubicBezTo>
                    <a:lnTo>
                      <a:pt x="1382" y="5195"/>
                    </a:lnTo>
                    <a:cubicBezTo>
                      <a:pt x="1382" y="5230"/>
                      <a:pt x="1394" y="5266"/>
                      <a:pt x="1429" y="5278"/>
                    </a:cubicBezTo>
                    <a:cubicBezTo>
                      <a:pt x="1441" y="5290"/>
                      <a:pt x="1453" y="5302"/>
                      <a:pt x="1477" y="5302"/>
                    </a:cubicBezTo>
                    <a:cubicBezTo>
                      <a:pt x="1489" y="5302"/>
                      <a:pt x="1513" y="5290"/>
                      <a:pt x="1525" y="5278"/>
                    </a:cubicBezTo>
                    <a:lnTo>
                      <a:pt x="7454" y="1682"/>
                    </a:lnTo>
                    <a:cubicBezTo>
                      <a:pt x="7490" y="1659"/>
                      <a:pt x="7514" y="1623"/>
                      <a:pt x="7502" y="1587"/>
                    </a:cubicBezTo>
                    <a:cubicBezTo>
                      <a:pt x="7502" y="1551"/>
                      <a:pt x="7466" y="1516"/>
                      <a:pt x="7430" y="1516"/>
                    </a:cubicBezTo>
                    <a:lnTo>
                      <a:pt x="120" y="4"/>
                    </a:lnTo>
                    <a:cubicBezTo>
                      <a:pt x="113" y="2"/>
                      <a:pt x="107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7"/>
              <p:cNvSpPr/>
              <p:nvPr/>
            </p:nvSpPr>
            <p:spPr>
              <a:xfrm>
                <a:off x="8687294" y="1619180"/>
                <a:ext cx="71603" cy="9801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642" extrusionOk="0">
                    <a:moveTo>
                      <a:pt x="1320" y="1"/>
                    </a:moveTo>
                    <a:cubicBezTo>
                      <a:pt x="1286" y="1"/>
                      <a:pt x="1256" y="23"/>
                      <a:pt x="1239" y="58"/>
                    </a:cubicBezTo>
                    <a:lnTo>
                      <a:pt x="12" y="2511"/>
                    </a:lnTo>
                    <a:cubicBezTo>
                      <a:pt x="0" y="2546"/>
                      <a:pt x="0" y="2594"/>
                      <a:pt x="36" y="2618"/>
                    </a:cubicBezTo>
                    <a:cubicBezTo>
                      <a:pt x="60" y="2642"/>
                      <a:pt x="72" y="2642"/>
                      <a:pt x="96" y="2642"/>
                    </a:cubicBezTo>
                    <a:cubicBezTo>
                      <a:pt x="120" y="2642"/>
                      <a:pt x="131" y="2642"/>
                      <a:pt x="155" y="2630"/>
                    </a:cubicBezTo>
                    <a:lnTo>
                      <a:pt x="1870" y="1475"/>
                    </a:lnTo>
                    <a:cubicBezTo>
                      <a:pt x="1917" y="1439"/>
                      <a:pt x="1929" y="1380"/>
                      <a:pt x="1894" y="1344"/>
                    </a:cubicBezTo>
                    <a:cubicBezTo>
                      <a:pt x="1878" y="1312"/>
                      <a:pt x="1846" y="1296"/>
                      <a:pt x="1812" y="1296"/>
                    </a:cubicBezTo>
                    <a:cubicBezTo>
                      <a:pt x="1796" y="1296"/>
                      <a:pt x="1778" y="1300"/>
                      <a:pt x="1763" y="1308"/>
                    </a:cubicBezTo>
                    <a:lnTo>
                      <a:pt x="346" y="2272"/>
                    </a:lnTo>
                    <a:lnTo>
                      <a:pt x="1405" y="141"/>
                    </a:lnTo>
                    <a:cubicBezTo>
                      <a:pt x="1429" y="94"/>
                      <a:pt x="1405" y="34"/>
                      <a:pt x="1358" y="10"/>
                    </a:cubicBezTo>
                    <a:cubicBezTo>
                      <a:pt x="1345" y="4"/>
                      <a:pt x="1332" y="1"/>
                      <a:pt x="1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7"/>
              <p:cNvSpPr/>
              <p:nvPr/>
            </p:nvSpPr>
            <p:spPr>
              <a:xfrm>
                <a:off x="8687294" y="1698094"/>
                <a:ext cx="6629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15" extrusionOk="0">
                    <a:moveTo>
                      <a:pt x="1687" y="0"/>
                    </a:moveTo>
                    <a:cubicBezTo>
                      <a:pt x="1680" y="0"/>
                      <a:pt x="1674" y="1"/>
                      <a:pt x="1667" y="3"/>
                    </a:cubicBezTo>
                    <a:lnTo>
                      <a:pt x="84" y="336"/>
                    </a:lnTo>
                    <a:cubicBezTo>
                      <a:pt x="24" y="348"/>
                      <a:pt x="0" y="396"/>
                      <a:pt x="12" y="443"/>
                    </a:cubicBezTo>
                    <a:cubicBezTo>
                      <a:pt x="12" y="491"/>
                      <a:pt x="60" y="515"/>
                      <a:pt x="96" y="515"/>
                    </a:cubicBezTo>
                    <a:lnTo>
                      <a:pt x="120" y="515"/>
                    </a:lnTo>
                    <a:lnTo>
                      <a:pt x="1703" y="181"/>
                    </a:lnTo>
                    <a:cubicBezTo>
                      <a:pt x="1763" y="169"/>
                      <a:pt x="1786" y="122"/>
                      <a:pt x="1774" y="74"/>
                    </a:cubicBezTo>
                    <a:cubicBezTo>
                      <a:pt x="1774" y="33"/>
                      <a:pt x="1730" y="0"/>
                      <a:pt x="16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4" name="Google Shape;2674;p27"/>
            <p:cNvGrpSpPr/>
            <p:nvPr/>
          </p:nvGrpSpPr>
          <p:grpSpPr>
            <a:xfrm rot="10800000">
              <a:off x="5418153" y="1993399"/>
              <a:ext cx="205871" cy="226202"/>
              <a:chOff x="7065678" y="829299"/>
              <a:chExt cx="205871" cy="226202"/>
            </a:xfrm>
          </p:grpSpPr>
          <p:sp>
            <p:nvSpPr>
              <p:cNvPr id="2675" name="Google Shape;2675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1" name="Google Shape;2681;p27"/>
            <p:cNvGrpSpPr/>
            <p:nvPr/>
          </p:nvGrpSpPr>
          <p:grpSpPr>
            <a:xfrm>
              <a:off x="3525164" y="261122"/>
              <a:ext cx="2093580" cy="2103093"/>
              <a:chOff x="3198415" y="2829004"/>
              <a:chExt cx="1462406" cy="1472754"/>
            </a:xfrm>
          </p:grpSpPr>
          <p:sp>
            <p:nvSpPr>
              <p:cNvPr id="2682" name="Google Shape;2682;p27"/>
              <p:cNvSpPr/>
              <p:nvPr/>
            </p:nvSpPr>
            <p:spPr>
              <a:xfrm>
                <a:off x="3198415" y="2829004"/>
                <a:ext cx="1462406" cy="1472754"/>
              </a:xfrm>
              <a:custGeom>
                <a:avLst/>
                <a:gdLst/>
                <a:ahLst/>
                <a:cxnLst/>
                <a:rect l="l" t="t" r="r" b="b"/>
                <a:pathLst>
                  <a:path w="46352" h="46680" extrusionOk="0">
                    <a:moveTo>
                      <a:pt x="23487" y="1"/>
                    </a:moveTo>
                    <a:cubicBezTo>
                      <a:pt x="21792" y="1"/>
                      <a:pt x="20085" y="730"/>
                      <a:pt x="18955" y="1817"/>
                    </a:cubicBezTo>
                    <a:cubicBezTo>
                      <a:pt x="18265" y="1603"/>
                      <a:pt x="17586" y="1484"/>
                      <a:pt x="16884" y="1472"/>
                    </a:cubicBezTo>
                    <a:cubicBezTo>
                      <a:pt x="14741" y="1472"/>
                      <a:pt x="12990" y="2734"/>
                      <a:pt x="11859" y="4353"/>
                    </a:cubicBezTo>
                    <a:cubicBezTo>
                      <a:pt x="9776" y="4401"/>
                      <a:pt x="7871" y="5353"/>
                      <a:pt x="6823" y="7032"/>
                    </a:cubicBezTo>
                    <a:cubicBezTo>
                      <a:pt x="6299" y="7842"/>
                      <a:pt x="5978" y="8782"/>
                      <a:pt x="5870" y="9794"/>
                    </a:cubicBezTo>
                    <a:cubicBezTo>
                      <a:pt x="4692" y="10259"/>
                      <a:pt x="3763" y="11092"/>
                      <a:pt x="3180" y="12223"/>
                    </a:cubicBezTo>
                    <a:cubicBezTo>
                      <a:pt x="2477" y="13545"/>
                      <a:pt x="2430" y="14961"/>
                      <a:pt x="2608" y="16152"/>
                    </a:cubicBezTo>
                    <a:cubicBezTo>
                      <a:pt x="1" y="18236"/>
                      <a:pt x="48" y="22308"/>
                      <a:pt x="1834" y="24820"/>
                    </a:cubicBezTo>
                    <a:cubicBezTo>
                      <a:pt x="906" y="28249"/>
                      <a:pt x="1870" y="30451"/>
                      <a:pt x="4001" y="32035"/>
                    </a:cubicBezTo>
                    <a:cubicBezTo>
                      <a:pt x="3918" y="33595"/>
                      <a:pt x="4406" y="35309"/>
                      <a:pt x="5859" y="36928"/>
                    </a:cubicBezTo>
                    <a:cubicBezTo>
                      <a:pt x="6882" y="38083"/>
                      <a:pt x="8180" y="38857"/>
                      <a:pt x="9597" y="39167"/>
                    </a:cubicBezTo>
                    <a:cubicBezTo>
                      <a:pt x="10706" y="41158"/>
                      <a:pt x="13094" y="42440"/>
                      <a:pt x="15423" y="42440"/>
                    </a:cubicBezTo>
                    <a:cubicBezTo>
                      <a:pt x="15545" y="42440"/>
                      <a:pt x="15667" y="42436"/>
                      <a:pt x="15788" y="42429"/>
                    </a:cubicBezTo>
                    <a:cubicBezTo>
                      <a:pt x="15943" y="43679"/>
                      <a:pt x="16443" y="45465"/>
                      <a:pt x="16729" y="46680"/>
                    </a:cubicBezTo>
                    <a:lnTo>
                      <a:pt x="31100" y="46680"/>
                    </a:lnTo>
                    <a:cubicBezTo>
                      <a:pt x="31350" y="45751"/>
                      <a:pt x="31778" y="43989"/>
                      <a:pt x="31957" y="43072"/>
                    </a:cubicBezTo>
                    <a:cubicBezTo>
                      <a:pt x="35422" y="41322"/>
                      <a:pt x="40649" y="40988"/>
                      <a:pt x="41851" y="35940"/>
                    </a:cubicBezTo>
                    <a:cubicBezTo>
                      <a:pt x="43601" y="34214"/>
                      <a:pt x="44721" y="31618"/>
                      <a:pt x="44590" y="29154"/>
                    </a:cubicBezTo>
                    <a:cubicBezTo>
                      <a:pt x="45185" y="27749"/>
                      <a:pt x="45602" y="25963"/>
                      <a:pt x="45542" y="24332"/>
                    </a:cubicBezTo>
                    <a:cubicBezTo>
                      <a:pt x="46125" y="23105"/>
                      <a:pt x="46352" y="21522"/>
                      <a:pt x="46221" y="19593"/>
                    </a:cubicBezTo>
                    <a:cubicBezTo>
                      <a:pt x="46149" y="18557"/>
                      <a:pt x="45887" y="17617"/>
                      <a:pt x="45447" y="16819"/>
                    </a:cubicBezTo>
                    <a:cubicBezTo>
                      <a:pt x="45685" y="15021"/>
                      <a:pt x="45387" y="13187"/>
                      <a:pt x="44554" y="11675"/>
                    </a:cubicBezTo>
                    <a:cubicBezTo>
                      <a:pt x="43030" y="9818"/>
                      <a:pt x="41708" y="7699"/>
                      <a:pt x="39672" y="6437"/>
                    </a:cubicBezTo>
                    <a:cubicBezTo>
                      <a:pt x="38750" y="4413"/>
                      <a:pt x="36229" y="2860"/>
                      <a:pt x="33811" y="2860"/>
                    </a:cubicBezTo>
                    <a:cubicBezTo>
                      <a:pt x="33483" y="2860"/>
                      <a:pt x="33158" y="2888"/>
                      <a:pt x="32838" y="2948"/>
                    </a:cubicBezTo>
                    <a:cubicBezTo>
                      <a:pt x="30838" y="698"/>
                      <a:pt x="27837" y="1650"/>
                      <a:pt x="25540" y="400"/>
                    </a:cubicBezTo>
                    <a:cubicBezTo>
                      <a:pt x="24885" y="125"/>
                      <a:pt x="24187" y="1"/>
                      <a:pt x="23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28575" dir="2400000" algn="bl" rotWithShape="0">
                  <a:schemeClr val="dk1">
                    <a:alpha val="2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7"/>
              <p:cNvSpPr/>
              <p:nvPr/>
            </p:nvSpPr>
            <p:spPr>
              <a:xfrm>
                <a:off x="3764895" y="3879398"/>
                <a:ext cx="152166" cy="32733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0375" extrusionOk="0">
                    <a:moveTo>
                      <a:pt x="2226" y="0"/>
                    </a:moveTo>
                    <a:cubicBezTo>
                      <a:pt x="1803" y="0"/>
                      <a:pt x="1392" y="157"/>
                      <a:pt x="1048" y="576"/>
                    </a:cubicBezTo>
                    <a:cubicBezTo>
                      <a:pt x="1048" y="576"/>
                      <a:pt x="0" y="5826"/>
                      <a:pt x="1131" y="10374"/>
                    </a:cubicBezTo>
                    <a:lnTo>
                      <a:pt x="3703" y="10374"/>
                    </a:lnTo>
                    <a:cubicBezTo>
                      <a:pt x="3703" y="10374"/>
                      <a:pt x="3763" y="3350"/>
                      <a:pt x="4822" y="1361"/>
                    </a:cubicBezTo>
                    <a:cubicBezTo>
                      <a:pt x="4822" y="1361"/>
                      <a:pt x="3474" y="0"/>
                      <a:pt x="2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7"/>
              <p:cNvSpPr/>
              <p:nvPr/>
            </p:nvSpPr>
            <p:spPr>
              <a:xfrm>
                <a:off x="3988774" y="3912242"/>
                <a:ext cx="152166" cy="294488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9334" extrusionOk="0">
                    <a:moveTo>
                      <a:pt x="1885" y="0"/>
                    </a:moveTo>
                    <a:cubicBezTo>
                      <a:pt x="876" y="0"/>
                      <a:pt x="0" y="320"/>
                      <a:pt x="0" y="320"/>
                    </a:cubicBezTo>
                    <a:cubicBezTo>
                      <a:pt x="1060" y="2309"/>
                      <a:pt x="1120" y="9333"/>
                      <a:pt x="1120" y="9333"/>
                    </a:cubicBezTo>
                    <a:lnTo>
                      <a:pt x="3691" y="9333"/>
                    </a:lnTo>
                    <a:cubicBezTo>
                      <a:pt x="4822" y="4785"/>
                      <a:pt x="4180" y="939"/>
                      <a:pt x="4180" y="939"/>
                    </a:cubicBezTo>
                    <a:cubicBezTo>
                      <a:pt x="3582" y="205"/>
                      <a:pt x="2691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7"/>
              <p:cNvSpPr/>
              <p:nvPr/>
            </p:nvSpPr>
            <p:spPr>
              <a:xfrm>
                <a:off x="3272873" y="2927282"/>
                <a:ext cx="1290679" cy="1193537"/>
              </a:xfrm>
              <a:custGeom>
                <a:avLst/>
                <a:gdLst/>
                <a:ahLst/>
                <a:cxnLst/>
                <a:rect l="l" t="t" r="r" b="b"/>
                <a:pathLst>
                  <a:path w="40909" h="37830" extrusionOk="0">
                    <a:moveTo>
                      <a:pt x="21048" y="1"/>
                    </a:moveTo>
                    <a:cubicBezTo>
                      <a:pt x="19485" y="1"/>
                      <a:pt x="18067" y="1331"/>
                      <a:pt x="17414" y="2634"/>
                    </a:cubicBezTo>
                    <a:lnTo>
                      <a:pt x="17414" y="2634"/>
                    </a:lnTo>
                    <a:cubicBezTo>
                      <a:pt x="16677" y="2040"/>
                      <a:pt x="15710" y="1553"/>
                      <a:pt x="14679" y="1476"/>
                    </a:cubicBezTo>
                    <a:cubicBezTo>
                      <a:pt x="14626" y="1472"/>
                      <a:pt x="14573" y="1470"/>
                      <a:pt x="14521" y="1470"/>
                    </a:cubicBezTo>
                    <a:cubicBezTo>
                      <a:pt x="13034" y="1470"/>
                      <a:pt x="11779" y="3036"/>
                      <a:pt x="11311" y="4470"/>
                    </a:cubicBezTo>
                    <a:lnTo>
                      <a:pt x="11311" y="4470"/>
                    </a:lnTo>
                    <a:cubicBezTo>
                      <a:pt x="10952" y="4387"/>
                      <a:pt x="10523" y="4339"/>
                      <a:pt x="10016" y="4339"/>
                    </a:cubicBezTo>
                    <a:cubicBezTo>
                      <a:pt x="9788" y="4339"/>
                      <a:pt x="9545" y="4349"/>
                      <a:pt x="9285" y="4369"/>
                    </a:cubicBezTo>
                    <a:cubicBezTo>
                      <a:pt x="6525" y="4597"/>
                      <a:pt x="6165" y="7354"/>
                      <a:pt x="6876" y="9311"/>
                    </a:cubicBezTo>
                    <a:lnTo>
                      <a:pt x="6876" y="9311"/>
                    </a:lnTo>
                    <a:cubicBezTo>
                      <a:pt x="6744" y="9304"/>
                      <a:pt x="6610" y="9300"/>
                      <a:pt x="6472" y="9300"/>
                    </a:cubicBezTo>
                    <a:cubicBezTo>
                      <a:pt x="6119" y="9300"/>
                      <a:pt x="5746" y="9325"/>
                      <a:pt x="5356" y="9382"/>
                    </a:cubicBezTo>
                    <a:cubicBezTo>
                      <a:pt x="2730" y="9762"/>
                      <a:pt x="2996" y="12650"/>
                      <a:pt x="3922" y="14491"/>
                    </a:cubicBezTo>
                    <a:lnTo>
                      <a:pt x="3922" y="14491"/>
                    </a:lnTo>
                    <a:cubicBezTo>
                      <a:pt x="3727" y="14559"/>
                      <a:pt x="3522" y="14642"/>
                      <a:pt x="3308" y="14740"/>
                    </a:cubicBezTo>
                    <a:cubicBezTo>
                      <a:pt x="0" y="16264"/>
                      <a:pt x="1359" y="19740"/>
                      <a:pt x="3074" y="21142"/>
                    </a:cubicBezTo>
                    <a:lnTo>
                      <a:pt x="3074" y="21142"/>
                    </a:lnTo>
                    <a:cubicBezTo>
                      <a:pt x="2800" y="21580"/>
                      <a:pt x="2550" y="22175"/>
                      <a:pt x="2356" y="22967"/>
                    </a:cubicBezTo>
                    <a:cubicBezTo>
                      <a:pt x="1668" y="25787"/>
                      <a:pt x="3708" y="26913"/>
                      <a:pt x="5465" y="27069"/>
                    </a:cubicBezTo>
                    <a:lnTo>
                      <a:pt x="5465" y="27069"/>
                    </a:lnTo>
                    <a:cubicBezTo>
                      <a:pt x="4633" y="28204"/>
                      <a:pt x="4231" y="29973"/>
                      <a:pt x="5808" y="31742"/>
                    </a:cubicBezTo>
                    <a:cubicBezTo>
                      <a:pt x="6688" y="32729"/>
                      <a:pt x="7729" y="33087"/>
                      <a:pt x="8647" y="33087"/>
                    </a:cubicBezTo>
                    <a:cubicBezTo>
                      <a:pt x="8945" y="33087"/>
                      <a:pt x="9231" y="33049"/>
                      <a:pt x="9493" y="32983"/>
                    </a:cubicBezTo>
                    <a:lnTo>
                      <a:pt x="9493" y="32983"/>
                    </a:lnTo>
                    <a:cubicBezTo>
                      <a:pt x="9538" y="34041"/>
                      <a:pt x="10074" y="35257"/>
                      <a:pt x="11535" y="35885"/>
                    </a:cubicBezTo>
                    <a:cubicBezTo>
                      <a:pt x="12067" y="36113"/>
                      <a:pt x="12597" y="36209"/>
                      <a:pt x="13101" y="36209"/>
                    </a:cubicBezTo>
                    <a:cubicBezTo>
                      <a:pt x="13650" y="36209"/>
                      <a:pt x="14169" y="36096"/>
                      <a:pt x="14625" y="35920"/>
                    </a:cubicBezTo>
                    <a:lnTo>
                      <a:pt x="14625" y="35920"/>
                    </a:lnTo>
                    <a:cubicBezTo>
                      <a:pt x="15072" y="36607"/>
                      <a:pt x="16138" y="37286"/>
                      <a:pt x="18191" y="37635"/>
                    </a:cubicBezTo>
                    <a:cubicBezTo>
                      <a:pt x="18802" y="37741"/>
                      <a:pt x="19354" y="37787"/>
                      <a:pt x="19849" y="37787"/>
                    </a:cubicBezTo>
                    <a:cubicBezTo>
                      <a:pt x="20692" y="37787"/>
                      <a:pt x="21369" y="37653"/>
                      <a:pt x="21885" y="37448"/>
                    </a:cubicBezTo>
                    <a:lnTo>
                      <a:pt x="21885" y="37448"/>
                    </a:lnTo>
                    <a:cubicBezTo>
                      <a:pt x="22386" y="37677"/>
                      <a:pt x="23104" y="37830"/>
                      <a:pt x="24080" y="37830"/>
                    </a:cubicBezTo>
                    <a:cubicBezTo>
                      <a:pt x="24685" y="37830"/>
                      <a:pt x="25390" y="37771"/>
                      <a:pt x="26204" y="37635"/>
                    </a:cubicBezTo>
                    <a:cubicBezTo>
                      <a:pt x="28624" y="37236"/>
                      <a:pt x="29903" y="36507"/>
                      <a:pt x="30497" y="35775"/>
                    </a:cubicBezTo>
                    <a:lnTo>
                      <a:pt x="30497" y="35775"/>
                    </a:lnTo>
                    <a:cubicBezTo>
                      <a:pt x="30628" y="35791"/>
                      <a:pt x="30767" y="35798"/>
                      <a:pt x="30912" y="35798"/>
                    </a:cubicBezTo>
                    <a:cubicBezTo>
                      <a:pt x="32733" y="35798"/>
                      <a:pt x="35526" y="34564"/>
                      <a:pt x="36312" y="32575"/>
                    </a:cubicBezTo>
                    <a:cubicBezTo>
                      <a:pt x="36517" y="32057"/>
                      <a:pt x="36578" y="31599"/>
                      <a:pt x="36540" y="31206"/>
                    </a:cubicBezTo>
                    <a:lnTo>
                      <a:pt x="36540" y="31206"/>
                    </a:lnTo>
                    <a:cubicBezTo>
                      <a:pt x="37795" y="30461"/>
                      <a:pt x="39079" y="28506"/>
                      <a:pt x="39122" y="26551"/>
                    </a:cubicBezTo>
                    <a:cubicBezTo>
                      <a:pt x="39133" y="26129"/>
                      <a:pt x="39093" y="25781"/>
                      <a:pt x="39017" y="25497"/>
                    </a:cubicBezTo>
                    <a:lnTo>
                      <a:pt x="39017" y="25497"/>
                    </a:lnTo>
                    <a:cubicBezTo>
                      <a:pt x="39523" y="24654"/>
                      <a:pt x="39935" y="23395"/>
                      <a:pt x="40063" y="21979"/>
                    </a:cubicBezTo>
                    <a:cubicBezTo>
                      <a:pt x="40115" y="21378"/>
                      <a:pt x="40045" y="20896"/>
                      <a:pt x="39901" y="20518"/>
                    </a:cubicBezTo>
                    <a:lnTo>
                      <a:pt x="39901" y="20518"/>
                    </a:lnTo>
                    <a:cubicBezTo>
                      <a:pt x="40476" y="20025"/>
                      <a:pt x="40909" y="18905"/>
                      <a:pt x="40753" y="16692"/>
                    </a:cubicBezTo>
                    <a:cubicBezTo>
                      <a:pt x="40673" y="15512"/>
                      <a:pt x="40254" y="14824"/>
                      <a:pt x="39711" y="14474"/>
                    </a:cubicBezTo>
                    <a:lnTo>
                      <a:pt x="39711" y="14474"/>
                    </a:lnTo>
                    <a:cubicBezTo>
                      <a:pt x="40187" y="13178"/>
                      <a:pt x="40240" y="11460"/>
                      <a:pt x="39467" y="10037"/>
                    </a:cubicBezTo>
                    <a:cubicBezTo>
                      <a:pt x="39108" y="9374"/>
                      <a:pt x="38629" y="9107"/>
                      <a:pt x="38130" y="9091"/>
                    </a:cubicBezTo>
                    <a:lnTo>
                      <a:pt x="38130" y="9091"/>
                    </a:lnTo>
                    <a:cubicBezTo>
                      <a:pt x="37805" y="7900"/>
                      <a:pt x="36909" y="6646"/>
                      <a:pt x="35705" y="5989"/>
                    </a:cubicBezTo>
                    <a:cubicBezTo>
                      <a:pt x="35367" y="5805"/>
                      <a:pt x="35053" y="5696"/>
                      <a:pt x="34765" y="5647"/>
                    </a:cubicBezTo>
                    <a:lnTo>
                      <a:pt x="34765" y="5647"/>
                    </a:lnTo>
                    <a:cubicBezTo>
                      <a:pt x="34698" y="4659"/>
                      <a:pt x="34106" y="3628"/>
                      <a:pt x="32526" y="3036"/>
                    </a:cubicBezTo>
                    <a:cubicBezTo>
                      <a:pt x="32178" y="2907"/>
                      <a:pt x="31830" y="2850"/>
                      <a:pt x="31490" y="2850"/>
                    </a:cubicBezTo>
                    <a:cubicBezTo>
                      <a:pt x="30670" y="2850"/>
                      <a:pt x="29900" y="3181"/>
                      <a:pt x="29301" y="3632"/>
                    </a:cubicBezTo>
                    <a:lnTo>
                      <a:pt x="29301" y="3632"/>
                    </a:lnTo>
                    <a:cubicBezTo>
                      <a:pt x="28946" y="2714"/>
                      <a:pt x="28312" y="1823"/>
                      <a:pt x="27478" y="1488"/>
                    </a:cubicBezTo>
                    <a:cubicBezTo>
                      <a:pt x="26728" y="1190"/>
                      <a:pt x="26073" y="1065"/>
                      <a:pt x="25505" y="1065"/>
                    </a:cubicBezTo>
                    <a:cubicBezTo>
                      <a:pt x="24858" y="1065"/>
                      <a:pt x="24326" y="1228"/>
                      <a:pt x="23901" y="1483"/>
                    </a:cubicBezTo>
                    <a:lnTo>
                      <a:pt x="23901" y="1483"/>
                    </a:lnTo>
                    <a:cubicBezTo>
                      <a:pt x="23537" y="994"/>
                      <a:pt x="22944" y="537"/>
                      <a:pt x="22048" y="190"/>
                    </a:cubicBezTo>
                    <a:cubicBezTo>
                      <a:pt x="21712" y="60"/>
                      <a:pt x="21377" y="1"/>
                      <a:pt x="21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7"/>
              <p:cNvSpPr/>
              <p:nvPr/>
            </p:nvSpPr>
            <p:spPr>
              <a:xfrm>
                <a:off x="3305117" y="2924253"/>
                <a:ext cx="1261811" cy="1199468"/>
              </a:xfrm>
              <a:custGeom>
                <a:avLst/>
                <a:gdLst/>
                <a:ahLst/>
                <a:cxnLst/>
                <a:rect l="l" t="t" r="r" b="b"/>
                <a:pathLst>
                  <a:path w="39994" h="38018" extrusionOk="0">
                    <a:moveTo>
                      <a:pt x="22860" y="1703"/>
                    </a:moveTo>
                    <a:cubicBezTo>
                      <a:pt x="23396" y="2489"/>
                      <a:pt x="23324" y="3310"/>
                      <a:pt x="23062" y="3834"/>
                    </a:cubicBezTo>
                    <a:cubicBezTo>
                      <a:pt x="22836" y="4275"/>
                      <a:pt x="22467" y="4561"/>
                      <a:pt x="22086" y="4561"/>
                    </a:cubicBezTo>
                    <a:cubicBezTo>
                      <a:pt x="21836" y="4561"/>
                      <a:pt x="21717" y="4346"/>
                      <a:pt x="21669" y="4168"/>
                    </a:cubicBezTo>
                    <a:cubicBezTo>
                      <a:pt x="21515" y="3572"/>
                      <a:pt x="21836" y="2358"/>
                      <a:pt x="22860" y="1703"/>
                    </a:cubicBezTo>
                    <a:close/>
                    <a:moveTo>
                      <a:pt x="16431" y="2870"/>
                    </a:moveTo>
                    <a:cubicBezTo>
                      <a:pt x="17359" y="3656"/>
                      <a:pt x="17776" y="4489"/>
                      <a:pt x="17645" y="4858"/>
                    </a:cubicBezTo>
                    <a:cubicBezTo>
                      <a:pt x="17597" y="5025"/>
                      <a:pt x="17431" y="5096"/>
                      <a:pt x="17169" y="5096"/>
                    </a:cubicBezTo>
                    <a:cubicBezTo>
                      <a:pt x="16728" y="5096"/>
                      <a:pt x="16419" y="4965"/>
                      <a:pt x="16252" y="4692"/>
                    </a:cubicBezTo>
                    <a:cubicBezTo>
                      <a:pt x="16014" y="4299"/>
                      <a:pt x="16073" y="3620"/>
                      <a:pt x="16431" y="2870"/>
                    </a:cubicBezTo>
                    <a:close/>
                    <a:moveTo>
                      <a:pt x="28230" y="3882"/>
                    </a:moveTo>
                    <a:cubicBezTo>
                      <a:pt x="28551" y="4763"/>
                      <a:pt x="28599" y="5620"/>
                      <a:pt x="28337" y="6001"/>
                    </a:cubicBezTo>
                    <a:cubicBezTo>
                      <a:pt x="28247" y="6134"/>
                      <a:pt x="28120" y="6199"/>
                      <a:pt x="27961" y="6199"/>
                    </a:cubicBezTo>
                    <a:cubicBezTo>
                      <a:pt x="27806" y="6199"/>
                      <a:pt x="27620" y="6137"/>
                      <a:pt x="27408" y="6013"/>
                    </a:cubicBezTo>
                    <a:cubicBezTo>
                      <a:pt x="27253" y="5918"/>
                      <a:pt x="27170" y="5775"/>
                      <a:pt x="27158" y="5585"/>
                    </a:cubicBezTo>
                    <a:cubicBezTo>
                      <a:pt x="27134" y="5108"/>
                      <a:pt x="27575" y="4418"/>
                      <a:pt x="28230" y="3882"/>
                    </a:cubicBezTo>
                    <a:close/>
                    <a:moveTo>
                      <a:pt x="10358" y="4680"/>
                    </a:moveTo>
                    <a:cubicBezTo>
                      <a:pt x="11490" y="4965"/>
                      <a:pt x="11859" y="5596"/>
                      <a:pt x="11823" y="6120"/>
                    </a:cubicBezTo>
                    <a:cubicBezTo>
                      <a:pt x="11799" y="6489"/>
                      <a:pt x="11549" y="6775"/>
                      <a:pt x="11228" y="6799"/>
                    </a:cubicBezTo>
                    <a:cubicBezTo>
                      <a:pt x="11193" y="6801"/>
                      <a:pt x="11159" y="6802"/>
                      <a:pt x="11126" y="6802"/>
                    </a:cubicBezTo>
                    <a:cubicBezTo>
                      <a:pt x="10798" y="6802"/>
                      <a:pt x="10558" y="6694"/>
                      <a:pt x="10406" y="6478"/>
                    </a:cubicBezTo>
                    <a:cubicBezTo>
                      <a:pt x="10132" y="6108"/>
                      <a:pt x="10120" y="5442"/>
                      <a:pt x="10358" y="4680"/>
                    </a:cubicBezTo>
                    <a:close/>
                    <a:moveTo>
                      <a:pt x="33373" y="5799"/>
                    </a:moveTo>
                    <a:cubicBezTo>
                      <a:pt x="33469" y="5799"/>
                      <a:pt x="33564" y="5811"/>
                      <a:pt x="33647" y="5823"/>
                    </a:cubicBezTo>
                    <a:cubicBezTo>
                      <a:pt x="33695" y="6716"/>
                      <a:pt x="33302" y="7466"/>
                      <a:pt x="32945" y="7847"/>
                    </a:cubicBezTo>
                    <a:cubicBezTo>
                      <a:pt x="32732" y="8086"/>
                      <a:pt x="32499" y="8213"/>
                      <a:pt x="32296" y="8213"/>
                    </a:cubicBezTo>
                    <a:cubicBezTo>
                      <a:pt x="32226" y="8213"/>
                      <a:pt x="32160" y="8199"/>
                      <a:pt x="32099" y="8168"/>
                    </a:cubicBezTo>
                    <a:cubicBezTo>
                      <a:pt x="31766" y="8013"/>
                      <a:pt x="31623" y="7597"/>
                      <a:pt x="31742" y="7109"/>
                    </a:cubicBezTo>
                    <a:cubicBezTo>
                      <a:pt x="31885" y="6478"/>
                      <a:pt x="32456" y="5799"/>
                      <a:pt x="33373" y="5799"/>
                    </a:cubicBezTo>
                    <a:close/>
                    <a:moveTo>
                      <a:pt x="6001" y="9514"/>
                    </a:moveTo>
                    <a:lnTo>
                      <a:pt x="6001" y="9514"/>
                    </a:lnTo>
                    <a:cubicBezTo>
                      <a:pt x="7715" y="9645"/>
                      <a:pt x="8787" y="10383"/>
                      <a:pt x="8775" y="10847"/>
                    </a:cubicBezTo>
                    <a:cubicBezTo>
                      <a:pt x="8775" y="11097"/>
                      <a:pt x="8430" y="11240"/>
                      <a:pt x="7870" y="11264"/>
                    </a:cubicBezTo>
                    <a:lnTo>
                      <a:pt x="7846" y="11264"/>
                    </a:lnTo>
                    <a:cubicBezTo>
                      <a:pt x="7132" y="11264"/>
                      <a:pt x="6429" y="10597"/>
                      <a:pt x="6001" y="9514"/>
                    </a:cubicBezTo>
                    <a:close/>
                    <a:moveTo>
                      <a:pt x="37028" y="9287"/>
                    </a:moveTo>
                    <a:lnTo>
                      <a:pt x="37028" y="9287"/>
                    </a:lnTo>
                    <a:cubicBezTo>
                      <a:pt x="37231" y="10061"/>
                      <a:pt x="37159" y="10752"/>
                      <a:pt x="36838" y="11228"/>
                    </a:cubicBezTo>
                    <a:cubicBezTo>
                      <a:pt x="36564" y="11633"/>
                      <a:pt x="36124" y="11883"/>
                      <a:pt x="35516" y="11954"/>
                    </a:cubicBezTo>
                    <a:cubicBezTo>
                      <a:pt x="35423" y="11967"/>
                      <a:pt x="35336" y="11973"/>
                      <a:pt x="35257" y="11973"/>
                    </a:cubicBezTo>
                    <a:cubicBezTo>
                      <a:pt x="34962" y="11973"/>
                      <a:pt x="34765" y="11888"/>
                      <a:pt x="34671" y="11728"/>
                    </a:cubicBezTo>
                    <a:cubicBezTo>
                      <a:pt x="34552" y="11526"/>
                      <a:pt x="34623" y="11180"/>
                      <a:pt x="34850" y="10788"/>
                    </a:cubicBezTo>
                    <a:cubicBezTo>
                      <a:pt x="35266" y="10061"/>
                      <a:pt x="36171" y="9299"/>
                      <a:pt x="37028" y="9287"/>
                    </a:cubicBezTo>
                    <a:close/>
                    <a:moveTo>
                      <a:pt x="4310" y="14419"/>
                    </a:moveTo>
                    <a:cubicBezTo>
                      <a:pt x="5275" y="14419"/>
                      <a:pt x="5810" y="14919"/>
                      <a:pt x="5810" y="15383"/>
                    </a:cubicBezTo>
                    <a:cubicBezTo>
                      <a:pt x="5810" y="15729"/>
                      <a:pt x="5513" y="16074"/>
                      <a:pt x="4846" y="16074"/>
                    </a:cubicBezTo>
                    <a:cubicBezTo>
                      <a:pt x="4691" y="16074"/>
                      <a:pt x="4524" y="16050"/>
                      <a:pt x="4346" y="16014"/>
                    </a:cubicBezTo>
                    <a:cubicBezTo>
                      <a:pt x="3941" y="15931"/>
                      <a:pt x="3441" y="15407"/>
                      <a:pt x="3036" y="14645"/>
                    </a:cubicBezTo>
                    <a:cubicBezTo>
                      <a:pt x="3500" y="14490"/>
                      <a:pt x="3917" y="14419"/>
                      <a:pt x="4310" y="14419"/>
                    </a:cubicBezTo>
                    <a:close/>
                    <a:moveTo>
                      <a:pt x="37624" y="14371"/>
                    </a:moveTo>
                    <a:cubicBezTo>
                      <a:pt x="37981" y="14371"/>
                      <a:pt x="38291" y="14455"/>
                      <a:pt x="38576" y="14609"/>
                    </a:cubicBezTo>
                    <a:cubicBezTo>
                      <a:pt x="38148" y="15717"/>
                      <a:pt x="37421" y="16431"/>
                      <a:pt x="36719" y="16431"/>
                    </a:cubicBezTo>
                    <a:cubicBezTo>
                      <a:pt x="36493" y="16431"/>
                      <a:pt x="36266" y="16360"/>
                      <a:pt x="36052" y="16217"/>
                    </a:cubicBezTo>
                    <a:cubicBezTo>
                      <a:pt x="35731" y="16014"/>
                      <a:pt x="35600" y="15752"/>
                      <a:pt x="35695" y="15467"/>
                    </a:cubicBezTo>
                    <a:cubicBezTo>
                      <a:pt x="35862" y="14883"/>
                      <a:pt x="36767" y="14371"/>
                      <a:pt x="37624" y="14371"/>
                    </a:cubicBezTo>
                    <a:close/>
                    <a:moveTo>
                      <a:pt x="37362" y="19539"/>
                    </a:moveTo>
                    <a:cubicBezTo>
                      <a:pt x="37814" y="19539"/>
                      <a:pt x="38445" y="19812"/>
                      <a:pt x="38767" y="20586"/>
                    </a:cubicBezTo>
                    <a:cubicBezTo>
                      <a:pt x="38541" y="20765"/>
                      <a:pt x="38279" y="20848"/>
                      <a:pt x="38005" y="20848"/>
                    </a:cubicBezTo>
                    <a:cubicBezTo>
                      <a:pt x="37695" y="20848"/>
                      <a:pt x="37386" y="20741"/>
                      <a:pt x="37171" y="20551"/>
                    </a:cubicBezTo>
                    <a:cubicBezTo>
                      <a:pt x="36850" y="20277"/>
                      <a:pt x="36707" y="20015"/>
                      <a:pt x="36778" y="19812"/>
                    </a:cubicBezTo>
                    <a:cubicBezTo>
                      <a:pt x="36838" y="19646"/>
                      <a:pt x="37076" y="19539"/>
                      <a:pt x="37362" y="19539"/>
                    </a:cubicBezTo>
                    <a:close/>
                    <a:moveTo>
                      <a:pt x="3560" y="20277"/>
                    </a:moveTo>
                    <a:cubicBezTo>
                      <a:pt x="3953" y="20277"/>
                      <a:pt x="4286" y="20503"/>
                      <a:pt x="4370" y="20825"/>
                    </a:cubicBezTo>
                    <a:cubicBezTo>
                      <a:pt x="4441" y="21134"/>
                      <a:pt x="4262" y="21432"/>
                      <a:pt x="3858" y="21634"/>
                    </a:cubicBezTo>
                    <a:cubicBezTo>
                      <a:pt x="3728" y="21703"/>
                      <a:pt x="3580" y="21736"/>
                      <a:pt x="3419" y="21736"/>
                    </a:cubicBezTo>
                    <a:cubicBezTo>
                      <a:pt x="3048" y="21736"/>
                      <a:pt x="2611" y="21558"/>
                      <a:pt x="2179" y="21217"/>
                    </a:cubicBezTo>
                    <a:cubicBezTo>
                      <a:pt x="2715" y="20396"/>
                      <a:pt x="3274" y="20277"/>
                      <a:pt x="3560" y="20277"/>
                    </a:cubicBezTo>
                    <a:close/>
                    <a:moveTo>
                      <a:pt x="36802" y="24599"/>
                    </a:moveTo>
                    <a:cubicBezTo>
                      <a:pt x="37314" y="24599"/>
                      <a:pt x="37719" y="24956"/>
                      <a:pt x="37898" y="25575"/>
                    </a:cubicBezTo>
                    <a:cubicBezTo>
                      <a:pt x="37505" y="26218"/>
                      <a:pt x="37064" y="26587"/>
                      <a:pt x="36683" y="26587"/>
                    </a:cubicBezTo>
                    <a:cubicBezTo>
                      <a:pt x="36314" y="26587"/>
                      <a:pt x="36005" y="26254"/>
                      <a:pt x="35790" y="25599"/>
                    </a:cubicBezTo>
                    <a:cubicBezTo>
                      <a:pt x="35707" y="25373"/>
                      <a:pt x="35790" y="25170"/>
                      <a:pt x="35885" y="25051"/>
                    </a:cubicBezTo>
                    <a:cubicBezTo>
                      <a:pt x="36076" y="24789"/>
                      <a:pt x="36445" y="24599"/>
                      <a:pt x="36802" y="24599"/>
                    </a:cubicBezTo>
                    <a:close/>
                    <a:moveTo>
                      <a:pt x="6239" y="26016"/>
                    </a:moveTo>
                    <a:cubicBezTo>
                      <a:pt x="6429" y="26016"/>
                      <a:pt x="6548" y="26111"/>
                      <a:pt x="6584" y="26289"/>
                    </a:cubicBezTo>
                    <a:cubicBezTo>
                      <a:pt x="6608" y="26409"/>
                      <a:pt x="6584" y="26516"/>
                      <a:pt x="6501" y="26611"/>
                    </a:cubicBezTo>
                    <a:cubicBezTo>
                      <a:pt x="6263" y="26897"/>
                      <a:pt x="5620" y="27087"/>
                      <a:pt x="4870" y="27087"/>
                    </a:cubicBezTo>
                    <a:lnTo>
                      <a:pt x="4632" y="27087"/>
                    </a:lnTo>
                    <a:cubicBezTo>
                      <a:pt x="5179" y="26385"/>
                      <a:pt x="5858" y="26016"/>
                      <a:pt x="6239" y="26016"/>
                    </a:cubicBezTo>
                    <a:close/>
                    <a:moveTo>
                      <a:pt x="33885" y="29695"/>
                    </a:moveTo>
                    <a:cubicBezTo>
                      <a:pt x="34457" y="29695"/>
                      <a:pt x="35290" y="30230"/>
                      <a:pt x="35421" y="31254"/>
                    </a:cubicBezTo>
                    <a:cubicBezTo>
                      <a:pt x="35100" y="31433"/>
                      <a:pt x="34802" y="31528"/>
                      <a:pt x="34528" y="31528"/>
                    </a:cubicBezTo>
                    <a:cubicBezTo>
                      <a:pt x="34088" y="31528"/>
                      <a:pt x="33754" y="31290"/>
                      <a:pt x="33528" y="30814"/>
                    </a:cubicBezTo>
                    <a:cubicBezTo>
                      <a:pt x="33338" y="30421"/>
                      <a:pt x="33302" y="30099"/>
                      <a:pt x="33421" y="29909"/>
                    </a:cubicBezTo>
                    <a:cubicBezTo>
                      <a:pt x="33516" y="29766"/>
                      <a:pt x="33671" y="29695"/>
                      <a:pt x="33885" y="29695"/>
                    </a:cubicBezTo>
                    <a:close/>
                    <a:moveTo>
                      <a:pt x="9370" y="31219"/>
                    </a:moveTo>
                    <a:cubicBezTo>
                      <a:pt x="9477" y="31219"/>
                      <a:pt x="9585" y="31278"/>
                      <a:pt x="9692" y="31385"/>
                    </a:cubicBezTo>
                    <a:cubicBezTo>
                      <a:pt x="9858" y="31552"/>
                      <a:pt x="9918" y="31754"/>
                      <a:pt x="9858" y="31969"/>
                    </a:cubicBezTo>
                    <a:cubicBezTo>
                      <a:pt x="9739" y="32374"/>
                      <a:pt x="9227" y="32766"/>
                      <a:pt x="8561" y="32957"/>
                    </a:cubicBezTo>
                    <a:cubicBezTo>
                      <a:pt x="8561" y="32314"/>
                      <a:pt x="8739" y="31695"/>
                      <a:pt x="9037" y="31385"/>
                    </a:cubicBezTo>
                    <a:cubicBezTo>
                      <a:pt x="9108" y="31314"/>
                      <a:pt x="9227" y="31219"/>
                      <a:pt x="9370" y="31219"/>
                    </a:cubicBezTo>
                    <a:close/>
                    <a:moveTo>
                      <a:pt x="29051" y="33755"/>
                    </a:moveTo>
                    <a:cubicBezTo>
                      <a:pt x="29313" y="33755"/>
                      <a:pt x="29563" y="33945"/>
                      <a:pt x="29706" y="34243"/>
                    </a:cubicBezTo>
                    <a:cubicBezTo>
                      <a:pt x="29920" y="34707"/>
                      <a:pt x="29825" y="35267"/>
                      <a:pt x="29432" y="35767"/>
                    </a:cubicBezTo>
                    <a:cubicBezTo>
                      <a:pt x="28980" y="35707"/>
                      <a:pt x="28658" y="35541"/>
                      <a:pt x="28492" y="35291"/>
                    </a:cubicBezTo>
                    <a:cubicBezTo>
                      <a:pt x="28349" y="35076"/>
                      <a:pt x="28313" y="34802"/>
                      <a:pt x="28408" y="34457"/>
                    </a:cubicBezTo>
                    <a:cubicBezTo>
                      <a:pt x="28527" y="34005"/>
                      <a:pt x="28766" y="33755"/>
                      <a:pt x="29051" y="33755"/>
                    </a:cubicBezTo>
                    <a:close/>
                    <a:moveTo>
                      <a:pt x="14645" y="34040"/>
                    </a:moveTo>
                    <a:cubicBezTo>
                      <a:pt x="14859" y="34040"/>
                      <a:pt x="15228" y="34088"/>
                      <a:pt x="15264" y="34338"/>
                    </a:cubicBezTo>
                    <a:cubicBezTo>
                      <a:pt x="15347" y="34731"/>
                      <a:pt x="14669" y="35481"/>
                      <a:pt x="13645" y="35898"/>
                    </a:cubicBezTo>
                    <a:cubicBezTo>
                      <a:pt x="13406" y="35493"/>
                      <a:pt x="13371" y="35052"/>
                      <a:pt x="13549" y="34671"/>
                    </a:cubicBezTo>
                    <a:cubicBezTo>
                      <a:pt x="13716" y="34338"/>
                      <a:pt x="14038" y="34100"/>
                      <a:pt x="14383" y="34064"/>
                    </a:cubicBezTo>
                    <a:cubicBezTo>
                      <a:pt x="14478" y="34052"/>
                      <a:pt x="14573" y="34040"/>
                      <a:pt x="14645" y="34040"/>
                    </a:cubicBezTo>
                    <a:close/>
                    <a:moveTo>
                      <a:pt x="21169" y="35553"/>
                    </a:moveTo>
                    <a:cubicBezTo>
                      <a:pt x="21669" y="35576"/>
                      <a:pt x="21991" y="35779"/>
                      <a:pt x="22050" y="36100"/>
                    </a:cubicBezTo>
                    <a:cubicBezTo>
                      <a:pt x="22122" y="36481"/>
                      <a:pt x="21777" y="37065"/>
                      <a:pt x="20872" y="37434"/>
                    </a:cubicBezTo>
                    <a:cubicBezTo>
                      <a:pt x="20134" y="37088"/>
                      <a:pt x="19955" y="36600"/>
                      <a:pt x="20038" y="36255"/>
                    </a:cubicBezTo>
                    <a:cubicBezTo>
                      <a:pt x="20122" y="35838"/>
                      <a:pt x="20562" y="35553"/>
                      <a:pt x="21110" y="35553"/>
                    </a:cubicBezTo>
                    <a:close/>
                    <a:moveTo>
                      <a:pt x="20026" y="191"/>
                    </a:moveTo>
                    <a:cubicBezTo>
                      <a:pt x="20360" y="191"/>
                      <a:pt x="20681" y="251"/>
                      <a:pt x="21003" y="370"/>
                    </a:cubicBezTo>
                    <a:cubicBezTo>
                      <a:pt x="21765" y="667"/>
                      <a:pt x="22348" y="1072"/>
                      <a:pt x="22741" y="1560"/>
                    </a:cubicBezTo>
                    <a:cubicBezTo>
                      <a:pt x="21646" y="2275"/>
                      <a:pt x="21300" y="3549"/>
                      <a:pt x="21491" y="4227"/>
                    </a:cubicBezTo>
                    <a:cubicBezTo>
                      <a:pt x="21586" y="4549"/>
                      <a:pt x="21800" y="4739"/>
                      <a:pt x="22086" y="4739"/>
                    </a:cubicBezTo>
                    <a:cubicBezTo>
                      <a:pt x="22539" y="4739"/>
                      <a:pt x="22979" y="4430"/>
                      <a:pt x="23229" y="3918"/>
                    </a:cubicBezTo>
                    <a:cubicBezTo>
                      <a:pt x="23515" y="3358"/>
                      <a:pt x="23598" y="2465"/>
                      <a:pt x="23015" y="1608"/>
                    </a:cubicBezTo>
                    <a:cubicBezTo>
                      <a:pt x="23443" y="1380"/>
                      <a:pt x="23937" y="1263"/>
                      <a:pt x="24482" y="1263"/>
                    </a:cubicBezTo>
                    <a:cubicBezTo>
                      <a:pt x="25074" y="1263"/>
                      <a:pt x="25726" y="1400"/>
                      <a:pt x="26420" y="1679"/>
                    </a:cubicBezTo>
                    <a:cubicBezTo>
                      <a:pt x="27122" y="1953"/>
                      <a:pt x="27765" y="2703"/>
                      <a:pt x="28158" y="3703"/>
                    </a:cubicBezTo>
                    <a:cubicBezTo>
                      <a:pt x="27420" y="4287"/>
                      <a:pt x="26944" y="5037"/>
                      <a:pt x="26980" y="5596"/>
                    </a:cubicBezTo>
                    <a:cubicBezTo>
                      <a:pt x="26992" y="5846"/>
                      <a:pt x="27111" y="6049"/>
                      <a:pt x="27313" y="6168"/>
                    </a:cubicBezTo>
                    <a:cubicBezTo>
                      <a:pt x="27563" y="6311"/>
                      <a:pt x="27777" y="6394"/>
                      <a:pt x="27968" y="6394"/>
                    </a:cubicBezTo>
                    <a:cubicBezTo>
                      <a:pt x="28182" y="6394"/>
                      <a:pt x="28373" y="6287"/>
                      <a:pt x="28492" y="6108"/>
                    </a:cubicBezTo>
                    <a:cubicBezTo>
                      <a:pt x="28789" y="5668"/>
                      <a:pt x="28754" y="4739"/>
                      <a:pt x="28385" y="3763"/>
                    </a:cubicBezTo>
                    <a:cubicBezTo>
                      <a:pt x="29027" y="3299"/>
                      <a:pt x="29766" y="3049"/>
                      <a:pt x="30456" y="3049"/>
                    </a:cubicBezTo>
                    <a:cubicBezTo>
                      <a:pt x="30802" y="3049"/>
                      <a:pt x="31147" y="3108"/>
                      <a:pt x="31468" y="3227"/>
                    </a:cubicBezTo>
                    <a:cubicBezTo>
                      <a:pt x="33088" y="3834"/>
                      <a:pt x="33540" y="4846"/>
                      <a:pt x="33635" y="5632"/>
                    </a:cubicBezTo>
                    <a:cubicBezTo>
                      <a:pt x="33552" y="5620"/>
                      <a:pt x="33457" y="5608"/>
                      <a:pt x="33373" y="5608"/>
                    </a:cubicBezTo>
                    <a:cubicBezTo>
                      <a:pt x="32349" y="5608"/>
                      <a:pt x="31706" y="6370"/>
                      <a:pt x="31552" y="7073"/>
                    </a:cubicBezTo>
                    <a:cubicBezTo>
                      <a:pt x="31421" y="7644"/>
                      <a:pt x="31599" y="8144"/>
                      <a:pt x="32016" y="8347"/>
                    </a:cubicBezTo>
                    <a:cubicBezTo>
                      <a:pt x="32111" y="8383"/>
                      <a:pt x="32195" y="8406"/>
                      <a:pt x="32290" y="8406"/>
                    </a:cubicBezTo>
                    <a:cubicBezTo>
                      <a:pt x="32552" y="8406"/>
                      <a:pt x="32826" y="8252"/>
                      <a:pt x="33088" y="7978"/>
                    </a:cubicBezTo>
                    <a:cubicBezTo>
                      <a:pt x="33576" y="7454"/>
                      <a:pt x="33861" y="6632"/>
                      <a:pt x="33838" y="5858"/>
                    </a:cubicBezTo>
                    <a:lnTo>
                      <a:pt x="33838" y="5858"/>
                    </a:lnTo>
                    <a:cubicBezTo>
                      <a:pt x="34100" y="5918"/>
                      <a:pt x="34361" y="6013"/>
                      <a:pt x="34635" y="6168"/>
                    </a:cubicBezTo>
                    <a:cubicBezTo>
                      <a:pt x="35707" y="6751"/>
                      <a:pt x="36612" y="7894"/>
                      <a:pt x="36981" y="9097"/>
                    </a:cubicBezTo>
                    <a:cubicBezTo>
                      <a:pt x="36064" y="9133"/>
                      <a:pt x="35123" y="9942"/>
                      <a:pt x="34683" y="10692"/>
                    </a:cubicBezTo>
                    <a:cubicBezTo>
                      <a:pt x="34421" y="11157"/>
                      <a:pt x="34350" y="11561"/>
                      <a:pt x="34516" y="11823"/>
                    </a:cubicBezTo>
                    <a:cubicBezTo>
                      <a:pt x="34600" y="11978"/>
                      <a:pt x="34802" y="12157"/>
                      <a:pt x="35266" y="12157"/>
                    </a:cubicBezTo>
                    <a:cubicBezTo>
                      <a:pt x="35350" y="12157"/>
                      <a:pt x="35445" y="12157"/>
                      <a:pt x="35540" y="12145"/>
                    </a:cubicBezTo>
                    <a:cubicBezTo>
                      <a:pt x="36195" y="12062"/>
                      <a:pt x="36695" y="11788"/>
                      <a:pt x="36993" y="11335"/>
                    </a:cubicBezTo>
                    <a:cubicBezTo>
                      <a:pt x="37338" y="10823"/>
                      <a:pt x="37421" y="10097"/>
                      <a:pt x="37231" y="9287"/>
                    </a:cubicBezTo>
                    <a:lnTo>
                      <a:pt x="37231" y="9287"/>
                    </a:lnTo>
                    <a:cubicBezTo>
                      <a:pt x="37695" y="9347"/>
                      <a:pt x="38076" y="9645"/>
                      <a:pt x="38362" y="10180"/>
                    </a:cubicBezTo>
                    <a:cubicBezTo>
                      <a:pt x="39148" y="11621"/>
                      <a:pt x="39017" y="13300"/>
                      <a:pt x="38636" y="14431"/>
                    </a:cubicBezTo>
                    <a:cubicBezTo>
                      <a:pt x="38338" y="14264"/>
                      <a:pt x="37993" y="14181"/>
                      <a:pt x="37624" y="14181"/>
                    </a:cubicBezTo>
                    <a:cubicBezTo>
                      <a:pt x="36671" y="14181"/>
                      <a:pt x="35707" y="14740"/>
                      <a:pt x="35504" y="15407"/>
                    </a:cubicBezTo>
                    <a:cubicBezTo>
                      <a:pt x="35397" y="15776"/>
                      <a:pt x="35552" y="16122"/>
                      <a:pt x="35945" y="16383"/>
                    </a:cubicBezTo>
                    <a:cubicBezTo>
                      <a:pt x="36195" y="16538"/>
                      <a:pt x="36457" y="16622"/>
                      <a:pt x="36719" y="16622"/>
                    </a:cubicBezTo>
                    <a:cubicBezTo>
                      <a:pt x="37505" y="16622"/>
                      <a:pt x="38267" y="15895"/>
                      <a:pt x="38731" y="14717"/>
                    </a:cubicBezTo>
                    <a:cubicBezTo>
                      <a:pt x="39255" y="15110"/>
                      <a:pt x="39576" y="15824"/>
                      <a:pt x="39636" y="16800"/>
                    </a:cubicBezTo>
                    <a:cubicBezTo>
                      <a:pt x="39791" y="19003"/>
                      <a:pt x="39350" y="20003"/>
                      <a:pt x="38910" y="20455"/>
                    </a:cubicBezTo>
                    <a:cubicBezTo>
                      <a:pt x="38552" y="19634"/>
                      <a:pt x="37862" y="19348"/>
                      <a:pt x="37362" y="19348"/>
                    </a:cubicBezTo>
                    <a:cubicBezTo>
                      <a:pt x="36981" y="19348"/>
                      <a:pt x="36695" y="19503"/>
                      <a:pt x="36600" y="19753"/>
                    </a:cubicBezTo>
                    <a:cubicBezTo>
                      <a:pt x="36540" y="19908"/>
                      <a:pt x="36517" y="20241"/>
                      <a:pt x="37040" y="20694"/>
                    </a:cubicBezTo>
                    <a:cubicBezTo>
                      <a:pt x="37290" y="20908"/>
                      <a:pt x="37648" y="21039"/>
                      <a:pt x="38005" y="21039"/>
                    </a:cubicBezTo>
                    <a:cubicBezTo>
                      <a:pt x="38302" y="21039"/>
                      <a:pt x="38588" y="20944"/>
                      <a:pt x="38838" y="20765"/>
                    </a:cubicBezTo>
                    <a:cubicBezTo>
                      <a:pt x="38945" y="21146"/>
                      <a:pt x="38981" y="21575"/>
                      <a:pt x="38945" y="22063"/>
                    </a:cubicBezTo>
                    <a:cubicBezTo>
                      <a:pt x="38838" y="23289"/>
                      <a:pt x="38505" y="24480"/>
                      <a:pt x="38017" y="25361"/>
                    </a:cubicBezTo>
                    <a:cubicBezTo>
                      <a:pt x="37707" y="24504"/>
                      <a:pt x="37076" y="24408"/>
                      <a:pt x="36802" y="24408"/>
                    </a:cubicBezTo>
                    <a:cubicBezTo>
                      <a:pt x="36374" y="24408"/>
                      <a:pt x="35957" y="24623"/>
                      <a:pt x="35731" y="24944"/>
                    </a:cubicBezTo>
                    <a:cubicBezTo>
                      <a:pt x="35564" y="25170"/>
                      <a:pt x="35528" y="25420"/>
                      <a:pt x="35612" y="25658"/>
                    </a:cubicBezTo>
                    <a:cubicBezTo>
                      <a:pt x="35921" y="26587"/>
                      <a:pt x="36362" y="26778"/>
                      <a:pt x="36683" y="26778"/>
                    </a:cubicBezTo>
                    <a:cubicBezTo>
                      <a:pt x="37100" y="26778"/>
                      <a:pt x="37540" y="26444"/>
                      <a:pt x="37957" y="25837"/>
                    </a:cubicBezTo>
                    <a:cubicBezTo>
                      <a:pt x="37993" y="26075"/>
                      <a:pt x="38017" y="26349"/>
                      <a:pt x="38005" y="26647"/>
                    </a:cubicBezTo>
                    <a:cubicBezTo>
                      <a:pt x="37957" y="28528"/>
                      <a:pt x="36767" y="30373"/>
                      <a:pt x="35588" y="31147"/>
                    </a:cubicBezTo>
                    <a:cubicBezTo>
                      <a:pt x="35409" y="30028"/>
                      <a:pt x="34481" y="29504"/>
                      <a:pt x="33885" y="29504"/>
                    </a:cubicBezTo>
                    <a:cubicBezTo>
                      <a:pt x="33611" y="29504"/>
                      <a:pt x="33385" y="29611"/>
                      <a:pt x="33266" y="29802"/>
                    </a:cubicBezTo>
                    <a:cubicBezTo>
                      <a:pt x="33147" y="29980"/>
                      <a:pt x="33076" y="30314"/>
                      <a:pt x="33361" y="30897"/>
                    </a:cubicBezTo>
                    <a:cubicBezTo>
                      <a:pt x="33611" y="31433"/>
                      <a:pt x="34016" y="31707"/>
                      <a:pt x="34528" y="31707"/>
                    </a:cubicBezTo>
                    <a:cubicBezTo>
                      <a:pt x="34814" y="31707"/>
                      <a:pt x="35112" y="31623"/>
                      <a:pt x="35433" y="31457"/>
                    </a:cubicBezTo>
                    <a:lnTo>
                      <a:pt x="35433" y="31457"/>
                    </a:lnTo>
                    <a:cubicBezTo>
                      <a:pt x="35445" y="31826"/>
                      <a:pt x="35374" y="32219"/>
                      <a:pt x="35207" y="32635"/>
                    </a:cubicBezTo>
                    <a:cubicBezTo>
                      <a:pt x="34397" y="34671"/>
                      <a:pt x="31552" y="35791"/>
                      <a:pt x="29897" y="35791"/>
                    </a:cubicBezTo>
                    <a:lnTo>
                      <a:pt x="29659" y="35791"/>
                    </a:lnTo>
                    <a:cubicBezTo>
                      <a:pt x="30028" y="35255"/>
                      <a:pt x="30111" y="34660"/>
                      <a:pt x="29873" y="34159"/>
                    </a:cubicBezTo>
                    <a:cubicBezTo>
                      <a:pt x="29706" y="33790"/>
                      <a:pt x="29385" y="33564"/>
                      <a:pt x="29051" y="33564"/>
                    </a:cubicBezTo>
                    <a:cubicBezTo>
                      <a:pt x="28873" y="33564"/>
                      <a:pt x="28432" y="33648"/>
                      <a:pt x="28230" y="34410"/>
                    </a:cubicBezTo>
                    <a:cubicBezTo>
                      <a:pt x="28123" y="34802"/>
                      <a:pt x="28158" y="35136"/>
                      <a:pt x="28337" y="35398"/>
                    </a:cubicBezTo>
                    <a:cubicBezTo>
                      <a:pt x="28516" y="35672"/>
                      <a:pt x="28849" y="35850"/>
                      <a:pt x="29301" y="35934"/>
                    </a:cubicBezTo>
                    <a:cubicBezTo>
                      <a:pt x="28766" y="36517"/>
                      <a:pt x="27611" y="37231"/>
                      <a:pt x="25170" y="37636"/>
                    </a:cubicBezTo>
                    <a:cubicBezTo>
                      <a:pt x="24402" y="37768"/>
                      <a:pt x="23696" y="37833"/>
                      <a:pt x="23066" y="37833"/>
                    </a:cubicBezTo>
                    <a:cubicBezTo>
                      <a:pt x="22280" y="37833"/>
                      <a:pt x="21614" y="37733"/>
                      <a:pt x="21098" y="37541"/>
                    </a:cubicBezTo>
                    <a:cubicBezTo>
                      <a:pt x="21991" y="37124"/>
                      <a:pt x="22312" y="36517"/>
                      <a:pt x="22241" y="36076"/>
                    </a:cubicBezTo>
                    <a:cubicBezTo>
                      <a:pt x="22158" y="35660"/>
                      <a:pt x="21765" y="35398"/>
                      <a:pt x="21181" y="35374"/>
                    </a:cubicBezTo>
                    <a:lnTo>
                      <a:pt x="21110" y="35374"/>
                    </a:lnTo>
                    <a:cubicBezTo>
                      <a:pt x="20467" y="35374"/>
                      <a:pt x="19955" y="35707"/>
                      <a:pt x="19848" y="36207"/>
                    </a:cubicBezTo>
                    <a:cubicBezTo>
                      <a:pt x="19764" y="36600"/>
                      <a:pt x="19931" y="37136"/>
                      <a:pt x="20634" y="37529"/>
                    </a:cubicBezTo>
                    <a:cubicBezTo>
                      <a:pt x="20116" y="37706"/>
                      <a:pt x="19504" y="37794"/>
                      <a:pt x="18824" y="37794"/>
                    </a:cubicBezTo>
                    <a:cubicBezTo>
                      <a:pt x="18315" y="37794"/>
                      <a:pt x="17768" y="37745"/>
                      <a:pt x="17193" y="37648"/>
                    </a:cubicBezTo>
                    <a:cubicBezTo>
                      <a:pt x="15073" y="37279"/>
                      <a:pt x="14157" y="36600"/>
                      <a:pt x="13752" y="36064"/>
                    </a:cubicBezTo>
                    <a:cubicBezTo>
                      <a:pt x="14788" y="35636"/>
                      <a:pt x="15562" y="34838"/>
                      <a:pt x="15454" y="34302"/>
                    </a:cubicBezTo>
                    <a:cubicBezTo>
                      <a:pt x="15419" y="34136"/>
                      <a:pt x="15276" y="33862"/>
                      <a:pt x="14645" y="33862"/>
                    </a:cubicBezTo>
                    <a:cubicBezTo>
                      <a:pt x="14561" y="33862"/>
                      <a:pt x="14466" y="33862"/>
                      <a:pt x="14371" y="33874"/>
                    </a:cubicBezTo>
                    <a:cubicBezTo>
                      <a:pt x="13942" y="33921"/>
                      <a:pt x="13573" y="34195"/>
                      <a:pt x="13383" y="34600"/>
                    </a:cubicBezTo>
                    <a:cubicBezTo>
                      <a:pt x="13180" y="35029"/>
                      <a:pt x="13216" y="35517"/>
                      <a:pt x="13466" y="35969"/>
                    </a:cubicBezTo>
                    <a:cubicBezTo>
                      <a:pt x="13014" y="36136"/>
                      <a:pt x="12549" y="36219"/>
                      <a:pt x="12085" y="36219"/>
                    </a:cubicBezTo>
                    <a:cubicBezTo>
                      <a:pt x="11561" y="36219"/>
                      <a:pt x="11037" y="36112"/>
                      <a:pt x="10561" y="35898"/>
                    </a:cubicBezTo>
                    <a:cubicBezTo>
                      <a:pt x="8906" y="35195"/>
                      <a:pt x="8620" y="33802"/>
                      <a:pt x="8573" y="33159"/>
                    </a:cubicBezTo>
                    <a:cubicBezTo>
                      <a:pt x="9323" y="32945"/>
                      <a:pt x="9894" y="32505"/>
                      <a:pt x="10037" y="32016"/>
                    </a:cubicBezTo>
                    <a:cubicBezTo>
                      <a:pt x="10120" y="31743"/>
                      <a:pt x="10049" y="31481"/>
                      <a:pt x="9835" y="31254"/>
                    </a:cubicBezTo>
                    <a:cubicBezTo>
                      <a:pt x="9689" y="31109"/>
                      <a:pt x="9531" y="31037"/>
                      <a:pt x="9374" y="31037"/>
                    </a:cubicBezTo>
                    <a:cubicBezTo>
                      <a:pt x="9210" y="31037"/>
                      <a:pt x="9046" y="31114"/>
                      <a:pt x="8894" y="31266"/>
                    </a:cubicBezTo>
                    <a:cubicBezTo>
                      <a:pt x="8561" y="31612"/>
                      <a:pt x="8358" y="32290"/>
                      <a:pt x="8382" y="33005"/>
                    </a:cubicBezTo>
                    <a:cubicBezTo>
                      <a:pt x="8132" y="33064"/>
                      <a:pt x="7882" y="33088"/>
                      <a:pt x="7632" y="33088"/>
                    </a:cubicBezTo>
                    <a:cubicBezTo>
                      <a:pt x="6906" y="33088"/>
                      <a:pt x="5834" y="32862"/>
                      <a:pt x="4858" y="31778"/>
                    </a:cubicBezTo>
                    <a:cubicBezTo>
                      <a:pt x="3084" y="29778"/>
                      <a:pt x="3977" y="27992"/>
                      <a:pt x="4489" y="27266"/>
                    </a:cubicBezTo>
                    <a:lnTo>
                      <a:pt x="4489" y="27266"/>
                    </a:lnTo>
                    <a:cubicBezTo>
                      <a:pt x="4620" y="27278"/>
                      <a:pt x="4751" y="27278"/>
                      <a:pt x="4870" y="27278"/>
                    </a:cubicBezTo>
                    <a:cubicBezTo>
                      <a:pt x="5691" y="27278"/>
                      <a:pt x="6370" y="27075"/>
                      <a:pt x="6644" y="26730"/>
                    </a:cubicBezTo>
                    <a:cubicBezTo>
                      <a:pt x="6763" y="26587"/>
                      <a:pt x="6799" y="26420"/>
                      <a:pt x="6763" y="26254"/>
                    </a:cubicBezTo>
                    <a:cubicBezTo>
                      <a:pt x="6715" y="25980"/>
                      <a:pt x="6525" y="25837"/>
                      <a:pt x="6227" y="25837"/>
                    </a:cubicBezTo>
                    <a:cubicBezTo>
                      <a:pt x="5703" y="25837"/>
                      <a:pt x="4941" y="26349"/>
                      <a:pt x="4405" y="27075"/>
                    </a:cubicBezTo>
                    <a:cubicBezTo>
                      <a:pt x="3262" y="26956"/>
                      <a:pt x="2310" y="26480"/>
                      <a:pt x="1786" y="25742"/>
                    </a:cubicBezTo>
                    <a:cubicBezTo>
                      <a:pt x="1286" y="25051"/>
                      <a:pt x="1167" y="24158"/>
                      <a:pt x="1429" y="23087"/>
                    </a:cubicBezTo>
                    <a:cubicBezTo>
                      <a:pt x="1595" y="22396"/>
                      <a:pt x="1810" y="21825"/>
                      <a:pt x="2072" y="21372"/>
                    </a:cubicBezTo>
                    <a:cubicBezTo>
                      <a:pt x="2547" y="21741"/>
                      <a:pt x="3021" y="21935"/>
                      <a:pt x="3431" y="21935"/>
                    </a:cubicBezTo>
                    <a:cubicBezTo>
                      <a:pt x="3616" y="21935"/>
                      <a:pt x="3789" y="21895"/>
                      <a:pt x="3941" y="21813"/>
                    </a:cubicBezTo>
                    <a:cubicBezTo>
                      <a:pt x="4417" y="21563"/>
                      <a:pt x="4643" y="21182"/>
                      <a:pt x="4548" y="20789"/>
                    </a:cubicBezTo>
                    <a:cubicBezTo>
                      <a:pt x="4453" y="20384"/>
                      <a:pt x="4036" y="20086"/>
                      <a:pt x="3560" y="20086"/>
                    </a:cubicBezTo>
                    <a:cubicBezTo>
                      <a:pt x="3227" y="20086"/>
                      <a:pt x="2608" y="20217"/>
                      <a:pt x="2024" y="21098"/>
                    </a:cubicBezTo>
                    <a:cubicBezTo>
                      <a:pt x="1060" y="20265"/>
                      <a:pt x="191" y="18717"/>
                      <a:pt x="381" y="17300"/>
                    </a:cubicBezTo>
                    <a:cubicBezTo>
                      <a:pt x="512" y="16264"/>
                      <a:pt x="1179" y="15443"/>
                      <a:pt x="2322" y="14931"/>
                    </a:cubicBezTo>
                    <a:cubicBezTo>
                      <a:pt x="2500" y="14848"/>
                      <a:pt x="2679" y="14764"/>
                      <a:pt x="2858" y="14705"/>
                    </a:cubicBezTo>
                    <a:cubicBezTo>
                      <a:pt x="3286" y="15550"/>
                      <a:pt x="3834" y="16098"/>
                      <a:pt x="4298" y="16205"/>
                    </a:cubicBezTo>
                    <a:cubicBezTo>
                      <a:pt x="4489" y="16241"/>
                      <a:pt x="4679" y="16264"/>
                      <a:pt x="4846" y="16264"/>
                    </a:cubicBezTo>
                    <a:cubicBezTo>
                      <a:pt x="5632" y="16264"/>
                      <a:pt x="5989" y="15824"/>
                      <a:pt x="5989" y="15395"/>
                    </a:cubicBezTo>
                    <a:cubicBezTo>
                      <a:pt x="5989" y="14824"/>
                      <a:pt x="5394" y="14228"/>
                      <a:pt x="4298" y="14228"/>
                    </a:cubicBezTo>
                    <a:cubicBezTo>
                      <a:pt x="3893" y="14228"/>
                      <a:pt x="3429" y="14312"/>
                      <a:pt x="2941" y="14478"/>
                    </a:cubicBezTo>
                    <a:cubicBezTo>
                      <a:pt x="2429" y="13407"/>
                      <a:pt x="2048" y="11800"/>
                      <a:pt x="2631" y="10680"/>
                    </a:cubicBezTo>
                    <a:cubicBezTo>
                      <a:pt x="2953" y="10061"/>
                      <a:pt x="3524" y="9692"/>
                      <a:pt x="4346" y="9573"/>
                    </a:cubicBezTo>
                    <a:cubicBezTo>
                      <a:pt x="4712" y="9520"/>
                      <a:pt x="5085" y="9493"/>
                      <a:pt x="5439" y="9493"/>
                    </a:cubicBezTo>
                    <a:cubicBezTo>
                      <a:pt x="5557" y="9493"/>
                      <a:pt x="5673" y="9496"/>
                      <a:pt x="5786" y="9502"/>
                    </a:cubicBezTo>
                    <a:cubicBezTo>
                      <a:pt x="6239" y="10704"/>
                      <a:pt x="7025" y="11454"/>
                      <a:pt x="7846" y="11454"/>
                    </a:cubicBezTo>
                    <a:lnTo>
                      <a:pt x="7870" y="11454"/>
                    </a:lnTo>
                    <a:cubicBezTo>
                      <a:pt x="8846" y="11430"/>
                      <a:pt x="8954" y="11026"/>
                      <a:pt x="8965" y="10859"/>
                    </a:cubicBezTo>
                    <a:cubicBezTo>
                      <a:pt x="8965" y="10216"/>
                      <a:pt x="7727" y="9442"/>
                      <a:pt x="5929" y="9323"/>
                    </a:cubicBezTo>
                    <a:cubicBezTo>
                      <a:pt x="5477" y="8037"/>
                      <a:pt x="5560" y="6644"/>
                      <a:pt x="6132" y="5751"/>
                    </a:cubicBezTo>
                    <a:cubicBezTo>
                      <a:pt x="6584" y="5037"/>
                      <a:pt x="7299" y="4644"/>
                      <a:pt x="8275" y="4561"/>
                    </a:cubicBezTo>
                    <a:cubicBezTo>
                      <a:pt x="8534" y="4539"/>
                      <a:pt x="8783" y="4529"/>
                      <a:pt x="9020" y="4529"/>
                    </a:cubicBezTo>
                    <a:cubicBezTo>
                      <a:pt x="9445" y="4529"/>
                      <a:pt x="9831" y="4563"/>
                      <a:pt x="10168" y="4632"/>
                    </a:cubicBezTo>
                    <a:cubicBezTo>
                      <a:pt x="9918" y="5465"/>
                      <a:pt x="9942" y="6168"/>
                      <a:pt x="10239" y="6585"/>
                    </a:cubicBezTo>
                    <a:cubicBezTo>
                      <a:pt x="10432" y="6852"/>
                      <a:pt x="10721" y="6995"/>
                      <a:pt x="11107" y="6995"/>
                    </a:cubicBezTo>
                    <a:cubicBezTo>
                      <a:pt x="11150" y="6995"/>
                      <a:pt x="11194" y="6993"/>
                      <a:pt x="11240" y="6989"/>
                    </a:cubicBezTo>
                    <a:cubicBezTo>
                      <a:pt x="11644" y="6966"/>
                      <a:pt x="11966" y="6597"/>
                      <a:pt x="12002" y="6132"/>
                    </a:cubicBezTo>
                    <a:cubicBezTo>
                      <a:pt x="12049" y="5549"/>
                      <a:pt x="11656" y="4811"/>
                      <a:pt x="10406" y="4501"/>
                    </a:cubicBezTo>
                    <a:cubicBezTo>
                      <a:pt x="10912" y="3076"/>
                      <a:pt x="12116" y="1662"/>
                      <a:pt x="13495" y="1662"/>
                    </a:cubicBezTo>
                    <a:cubicBezTo>
                      <a:pt x="13545" y="1662"/>
                      <a:pt x="13595" y="1664"/>
                      <a:pt x="13645" y="1667"/>
                    </a:cubicBezTo>
                    <a:cubicBezTo>
                      <a:pt x="14526" y="1739"/>
                      <a:pt x="15454" y="2120"/>
                      <a:pt x="16276" y="2751"/>
                    </a:cubicBezTo>
                    <a:cubicBezTo>
                      <a:pt x="15871" y="3584"/>
                      <a:pt x="15800" y="4322"/>
                      <a:pt x="16097" y="4787"/>
                    </a:cubicBezTo>
                    <a:cubicBezTo>
                      <a:pt x="16300" y="5120"/>
                      <a:pt x="16669" y="5287"/>
                      <a:pt x="17169" y="5287"/>
                    </a:cubicBezTo>
                    <a:cubicBezTo>
                      <a:pt x="17609" y="5287"/>
                      <a:pt x="17764" y="5096"/>
                      <a:pt x="17824" y="4930"/>
                    </a:cubicBezTo>
                    <a:cubicBezTo>
                      <a:pt x="18002" y="4418"/>
                      <a:pt x="17443" y="3477"/>
                      <a:pt x="16514" y="2703"/>
                    </a:cubicBezTo>
                    <a:cubicBezTo>
                      <a:pt x="17145" y="1477"/>
                      <a:pt x="18502" y="191"/>
                      <a:pt x="20026" y="191"/>
                    </a:cubicBezTo>
                    <a:close/>
                    <a:moveTo>
                      <a:pt x="20026" y="1"/>
                    </a:moveTo>
                    <a:cubicBezTo>
                      <a:pt x="18443" y="1"/>
                      <a:pt x="17038" y="1322"/>
                      <a:pt x="16359" y="2584"/>
                    </a:cubicBezTo>
                    <a:cubicBezTo>
                      <a:pt x="15526" y="1941"/>
                      <a:pt x="14573" y="1548"/>
                      <a:pt x="13668" y="1477"/>
                    </a:cubicBezTo>
                    <a:cubicBezTo>
                      <a:pt x="13612" y="1473"/>
                      <a:pt x="13555" y="1470"/>
                      <a:pt x="13499" y="1470"/>
                    </a:cubicBezTo>
                    <a:cubicBezTo>
                      <a:pt x="12012" y="1470"/>
                      <a:pt x="10744" y="2962"/>
                      <a:pt x="10228" y="4453"/>
                    </a:cubicBezTo>
                    <a:cubicBezTo>
                      <a:pt x="9871" y="4376"/>
                      <a:pt x="9463" y="4339"/>
                      <a:pt x="9015" y="4339"/>
                    </a:cubicBezTo>
                    <a:cubicBezTo>
                      <a:pt x="8776" y="4339"/>
                      <a:pt x="8524" y="4349"/>
                      <a:pt x="8263" y="4370"/>
                    </a:cubicBezTo>
                    <a:cubicBezTo>
                      <a:pt x="7239" y="4453"/>
                      <a:pt x="6453" y="4894"/>
                      <a:pt x="5977" y="5644"/>
                    </a:cubicBezTo>
                    <a:cubicBezTo>
                      <a:pt x="5382" y="6573"/>
                      <a:pt x="5286" y="8002"/>
                      <a:pt x="5727" y="9311"/>
                    </a:cubicBezTo>
                    <a:cubicBezTo>
                      <a:pt x="5614" y="9305"/>
                      <a:pt x="5499" y="9302"/>
                      <a:pt x="5384" y="9302"/>
                    </a:cubicBezTo>
                    <a:cubicBezTo>
                      <a:pt x="5036" y="9302"/>
                      <a:pt x="4679" y="9329"/>
                      <a:pt x="4322" y="9383"/>
                    </a:cubicBezTo>
                    <a:cubicBezTo>
                      <a:pt x="3441" y="9514"/>
                      <a:pt x="2810" y="9918"/>
                      <a:pt x="2465" y="10597"/>
                    </a:cubicBezTo>
                    <a:cubicBezTo>
                      <a:pt x="1846" y="11776"/>
                      <a:pt x="2238" y="13431"/>
                      <a:pt x="2762" y="14538"/>
                    </a:cubicBezTo>
                    <a:cubicBezTo>
                      <a:pt x="2596" y="14598"/>
                      <a:pt x="2417" y="14669"/>
                      <a:pt x="2238" y="14752"/>
                    </a:cubicBezTo>
                    <a:cubicBezTo>
                      <a:pt x="1036" y="15300"/>
                      <a:pt x="333" y="16169"/>
                      <a:pt x="191" y="17265"/>
                    </a:cubicBezTo>
                    <a:cubicBezTo>
                      <a:pt x="0" y="18765"/>
                      <a:pt x="905" y="20384"/>
                      <a:pt x="1929" y="21253"/>
                    </a:cubicBezTo>
                    <a:cubicBezTo>
                      <a:pt x="1643" y="21717"/>
                      <a:pt x="1417" y="22325"/>
                      <a:pt x="1238" y="23039"/>
                    </a:cubicBezTo>
                    <a:cubicBezTo>
                      <a:pt x="964" y="24158"/>
                      <a:pt x="1095" y="25111"/>
                      <a:pt x="1631" y="25849"/>
                    </a:cubicBezTo>
                    <a:cubicBezTo>
                      <a:pt x="2167" y="26599"/>
                      <a:pt x="3119" y="27099"/>
                      <a:pt x="4274" y="27242"/>
                    </a:cubicBezTo>
                    <a:cubicBezTo>
                      <a:pt x="3810" y="27944"/>
                      <a:pt x="2881" y="29849"/>
                      <a:pt x="4715" y="31897"/>
                    </a:cubicBezTo>
                    <a:cubicBezTo>
                      <a:pt x="5513" y="32790"/>
                      <a:pt x="6537" y="33278"/>
                      <a:pt x="7620" y="33278"/>
                    </a:cubicBezTo>
                    <a:cubicBezTo>
                      <a:pt x="7882" y="33278"/>
                      <a:pt x="8132" y="33255"/>
                      <a:pt x="8382" y="33195"/>
                    </a:cubicBezTo>
                    <a:cubicBezTo>
                      <a:pt x="8442" y="33886"/>
                      <a:pt x="8763" y="35338"/>
                      <a:pt x="10478" y="36064"/>
                    </a:cubicBezTo>
                    <a:cubicBezTo>
                      <a:pt x="10990" y="36291"/>
                      <a:pt x="11525" y="36398"/>
                      <a:pt x="12085" y="36398"/>
                    </a:cubicBezTo>
                    <a:cubicBezTo>
                      <a:pt x="12585" y="36398"/>
                      <a:pt x="13085" y="36315"/>
                      <a:pt x="13573" y="36136"/>
                    </a:cubicBezTo>
                    <a:cubicBezTo>
                      <a:pt x="13978" y="36707"/>
                      <a:pt x="14930" y="37446"/>
                      <a:pt x="17157" y="37827"/>
                    </a:cubicBezTo>
                    <a:cubicBezTo>
                      <a:pt x="17748" y="37928"/>
                      <a:pt x="18311" y="37978"/>
                      <a:pt x="18834" y="37978"/>
                    </a:cubicBezTo>
                    <a:cubicBezTo>
                      <a:pt x="19606" y="37978"/>
                      <a:pt x="20292" y="37868"/>
                      <a:pt x="20860" y="37648"/>
                    </a:cubicBezTo>
                    <a:cubicBezTo>
                      <a:pt x="21419" y="37898"/>
                      <a:pt x="22169" y="38017"/>
                      <a:pt x="23062" y="38017"/>
                    </a:cubicBezTo>
                    <a:cubicBezTo>
                      <a:pt x="23705" y="38017"/>
                      <a:pt x="24420" y="37958"/>
                      <a:pt x="25194" y="37827"/>
                    </a:cubicBezTo>
                    <a:cubicBezTo>
                      <a:pt x="27825" y="37398"/>
                      <a:pt x="29004" y="36588"/>
                      <a:pt x="29516" y="35969"/>
                    </a:cubicBezTo>
                    <a:cubicBezTo>
                      <a:pt x="29635" y="35981"/>
                      <a:pt x="29766" y="35993"/>
                      <a:pt x="29897" y="35993"/>
                    </a:cubicBezTo>
                    <a:cubicBezTo>
                      <a:pt x="31611" y="35993"/>
                      <a:pt x="34540" y="34826"/>
                      <a:pt x="35374" y="32719"/>
                    </a:cubicBezTo>
                    <a:cubicBezTo>
                      <a:pt x="35564" y="32231"/>
                      <a:pt x="35647" y="31778"/>
                      <a:pt x="35612" y="31362"/>
                    </a:cubicBezTo>
                    <a:cubicBezTo>
                      <a:pt x="36862" y="30588"/>
                      <a:pt x="38148" y="28635"/>
                      <a:pt x="38195" y="26659"/>
                    </a:cubicBezTo>
                    <a:cubicBezTo>
                      <a:pt x="38207" y="26266"/>
                      <a:pt x="38171" y="25908"/>
                      <a:pt x="38100" y="25611"/>
                    </a:cubicBezTo>
                    <a:cubicBezTo>
                      <a:pt x="38636" y="24694"/>
                      <a:pt x="39017" y="23408"/>
                      <a:pt x="39136" y="22087"/>
                    </a:cubicBezTo>
                    <a:cubicBezTo>
                      <a:pt x="39184" y="21539"/>
                      <a:pt x="39136" y="21063"/>
                      <a:pt x="38993" y="20646"/>
                    </a:cubicBezTo>
                    <a:cubicBezTo>
                      <a:pt x="39469" y="20193"/>
                      <a:pt x="39993" y="19158"/>
                      <a:pt x="39826" y="16788"/>
                    </a:cubicBezTo>
                    <a:cubicBezTo>
                      <a:pt x="39755" y="15741"/>
                      <a:pt x="39398" y="14955"/>
                      <a:pt x="38803" y="14538"/>
                    </a:cubicBezTo>
                    <a:cubicBezTo>
                      <a:pt x="39207" y="13371"/>
                      <a:pt x="39350" y="11609"/>
                      <a:pt x="38529" y="10097"/>
                    </a:cubicBezTo>
                    <a:cubicBezTo>
                      <a:pt x="38195" y="9490"/>
                      <a:pt x="37731" y="9145"/>
                      <a:pt x="37183" y="9109"/>
                    </a:cubicBezTo>
                    <a:cubicBezTo>
                      <a:pt x="36814" y="7835"/>
                      <a:pt x="35862" y="6620"/>
                      <a:pt x="34719" y="6001"/>
                    </a:cubicBezTo>
                    <a:cubicBezTo>
                      <a:pt x="34421" y="5835"/>
                      <a:pt x="34123" y="5716"/>
                      <a:pt x="33826" y="5668"/>
                    </a:cubicBezTo>
                    <a:cubicBezTo>
                      <a:pt x="33766" y="4954"/>
                      <a:pt x="33361" y="3727"/>
                      <a:pt x="31540" y="3049"/>
                    </a:cubicBezTo>
                    <a:cubicBezTo>
                      <a:pt x="31202" y="2923"/>
                      <a:pt x="30846" y="2862"/>
                      <a:pt x="30485" y="2862"/>
                    </a:cubicBezTo>
                    <a:cubicBezTo>
                      <a:pt x="29751" y="2862"/>
                      <a:pt x="28995" y="3113"/>
                      <a:pt x="28325" y="3584"/>
                    </a:cubicBezTo>
                    <a:cubicBezTo>
                      <a:pt x="27896" y="2548"/>
                      <a:pt x="27242" y="1798"/>
                      <a:pt x="26491" y="1501"/>
                    </a:cubicBezTo>
                    <a:cubicBezTo>
                      <a:pt x="25774" y="1215"/>
                      <a:pt x="25099" y="1072"/>
                      <a:pt x="24486" y="1072"/>
                    </a:cubicBezTo>
                    <a:cubicBezTo>
                      <a:pt x="23899" y="1072"/>
                      <a:pt x="23368" y="1203"/>
                      <a:pt x="22908" y="1465"/>
                    </a:cubicBezTo>
                    <a:cubicBezTo>
                      <a:pt x="22503" y="941"/>
                      <a:pt x="21884" y="512"/>
                      <a:pt x="21074" y="203"/>
                    </a:cubicBezTo>
                    <a:cubicBezTo>
                      <a:pt x="20729" y="72"/>
                      <a:pt x="20384" y="1"/>
                      <a:pt x="20026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7"/>
              <p:cNvSpPr/>
              <p:nvPr/>
            </p:nvSpPr>
            <p:spPr>
              <a:xfrm>
                <a:off x="3670971" y="3565886"/>
                <a:ext cx="558624" cy="214856"/>
              </a:xfrm>
              <a:custGeom>
                <a:avLst/>
                <a:gdLst/>
                <a:ahLst/>
                <a:cxnLst/>
                <a:rect l="l" t="t" r="r" b="b"/>
                <a:pathLst>
                  <a:path w="17706" h="6810" extrusionOk="0">
                    <a:moveTo>
                      <a:pt x="4451" y="1"/>
                    </a:moveTo>
                    <a:cubicBezTo>
                      <a:pt x="2116" y="1"/>
                      <a:pt x="1" y="1631"/>
                      <a:pt x="1" y="1631"/>
                    </a:cubicBezTo>
                    <a:lnTo>
                      <a:pt x="9264" y="6810"/>
                    </a:lnTo>
                    <a:lnTo>
                      <a:pt x="17705" y="2095"/>
                    </a:lnTo>
                    <a:cubicBezTo>
                      <a:pt x="16500" y="618"/>
                      <a:pt x="15301" y="85"/>
                      <a:pt x="14199" y="85"/>
                    </a:cubicBezTo>
                    <a:cubicBezTo>
                      <a:pt x="11328" y="85"/>
                      <a:pt x="9109" y="3702"/>
                      <a:pt x="9109" y="3702"/>
                    </a:cubicBezTo>
                    <a:cubicBezTo>
                      <a:pt x="7907" y="836"/>
                      <a:pt x="6122" y="1"/>
                      <a:pt x="4451" y="1"/>
                    </a:cubicBezTo>
                    <a:close/>
                  </a:path>
                </a:pathLst>
              </a:custGeom>
              <a:solidFill>
                <a:srgbClr val="F5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7"/>
              <p:cNvSpPr/>
              <p:nvPr/>
            </p:nvSpPr>
            <p:spPr>
              <a:xfrm>
                <a:off x="3704414" y="3075725"/>
                <a:ext cx="516158" cy="477730"/>
              </a:xfrm>
              <a:custGeom>
                <a:avLst/>
                <a:gdLst/>
                <a:ahLst/>
                <a:cxnLst/>
                <a:rect l="l" t="t" r="r" b="b"/>
                <a:pathLst>
                  <a:path w="16360" h="15142" extrusionOk="0">
                    <a:moveTo>
                      <a:pt x="14700" y="0"/>
                    </a:moveTo>
                    <a:cubicBezTo>
                      <a:pt x="13915" y="0"/>
                      <a:pt x="10347" y="3891"/>
                      <a:pt x="10347" y="3891"/>
                    </a:cubicBezTo>
                    <a:cubicBezTo>
                      <a:pt x="10347" y="3891"/>
                      <a:pt x="8415" y="3669"/>
                      <a:pt x="6853" y="3669"/>
                    </a:cubicBezTo>
                    <a:cubicBezTo>
                      <a:pt x="6071" y="3669"/>
                      <a:pt x="5382" y="3724"/>
                      <a:pt x="5072" y="3891"/>
                    </a:cubicBezTo>
                    <a:cubicBezTo>
                      <a:pt x="5072" y="3891"/>
                      <a:pt x="1557" y="1124"/>
                      <a:pt x="434" y="1124"/>
                    </a:cubicBezTo>
                    <a:cubicBezTo>
                      <a:pt x="236" y="1124"/>
                      <a:pt x="112" y="1210"/>
                      <a:pt x="96" y="1415"/>
                    </a:cubicBezTo>
                    <a:cubicBezTo>
                      <a:pt x="0" y="2772"/>
                      <a:pt x="4965" y="5010"/>
                      <a:pt x="4965" y="5010"/>
                    </a:cubicBezTo>
                    <a:cubicBezTo>
                      <a:pt x="4965" y="5010"/>
                      <a:pt x="4144" y="13321"/>
                      <a:pt x="5275" y="14523"/>
                    </a:cubicBezTo>
                    <a:cubicBezTo>
                      <a:pt x="5716" y="14983"/>
                      <a:pt x="6606" y="15141"/>
                      <a:pt x="7578" y="15141"/>
                    </a:cubicBezTo>
                    <a:cubicBezTo>
                      <a:pt x="9123" y="15141"/>
                      <a:pt x="10879" y="14743"/>
                      <a:pt x="11383" y="14523"/>
                    </a:cubicBezTo>
                    <a:cubicBezTo>
                      <a:pt x="12216" y="14166"/>
                      <a:pt x="11383" y="4510"/>
                      <a:pt x="11383" y="4510"/>
                    </a:cubicBezTo>
                    <a:cubicBezTo>
                      <a:pt x="11383" y="4510"/>
                      <a:pt x="16360" y="1415"/>
                      <a:pt x="14800" y="33"/>
                    </a:cubicBezTo>
                    <a:cubicBezTo>
                      <a:pt x="14775" y="11"/>
                      <a:pt x="14741" y="0"/>
                      <a:pt x="14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7"/>
              <p:cNvSpPr/>
              <p:nvPr/>
            </p:nvSpPr>
            <p:spPr>
              <a:xfrm>
                <a:off x="3631912" y="3579736"/>
                <a:ext cx="290765" cy="401979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2741" extrusionOk="0">
                    <a:moveTo>
                      <a:pt x="727" y="1"/>
                    </a:moveTo>
                    <a:lnTo>
                      <a:pt x="0" y="10062"/>
                    </a:lnTo>
                    <a:lnTo>
                      <a:pt x="9216" y="12741"/>
                    </a:lnTo>
                    <a:lnTo>
                      <a:pt x="9216" y="1656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70C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7"/>
              <p:cNvSpPr/>
              <p:nvPr/>
            </p:nvSpPr>
            <p:spPr>
              <a:xfrm>
                <a:off x="3994421" y="3579736"/>
                <a:ext cx="290765" cy="401979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2741" extrusionOk="0">
                    <a:moveTo>
                      <a:pt x="8489" y="1"/>
                    </a:moveTo>
                    <a:lnTo>
                      <a:pt x="0" y="1656"/>
                    </a:lnTo>
                    <a:lnTo>
                      <a:pt x="0" y="12741"/>
                    </a:lnTo>
                    <a:lnTo>
                      <a:pt x="9215" y="10062"/>
                    </a:lnTo>
                    <a:lnTo>
                      <a:pt x="8489" y="1"/>
                    </a:lnTo>
                    <a:close/>
                  </a:path>
                </a:pathLst>
              </a:custGeom>
              <a:solidFill>
                <a:srgbClr val="70CA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7"/>
              <p:cNvSpPr/>
              <p:nvPr/>
            </p:nvSpPr>
            <p:spPr>
              <a:xfrm>
                <a:off x="3922645" y="3631951"/>
                <a:ext cx="71776" cy="34976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086" extrusionOk="0">
                    <a:moveTo>
                      <a:pt x="1" y="1"/>
                    </a:moveTo>
                    <a:lnTo>
                      <a:pt x="1" y="11086"/>
                    </a:lnTo>
                    <a:lnTo>
                      <a:pt x="2275" y="11086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008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7"/>
              <p:cNvSpPr/>
              <p:nvPr/>
            </p:nvSpPr>
            <p:spPr>
              <a:xfrm>
                <a:off x="3926400" y="3476157"/>
                <a:ext cx="38365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784" extrusionOk="0">
                    <a:moveTo>
                      <a:pt x="116" y="0"/>
                    </a:moveTo>
                    <a:cubicBezTo>
                      <a:pt x="79" y="0"/>
                      <a:pt x="42" y="22"/>
                      <a:pt x="25" y="57"/>
                    </a:cubicBezTo>
                    <a:cubicBezTo>
                      <a:pt x="1" y="105"/>
                      <a:pt x="25" y="153"/>
                      <a:pt x="72" y="176"/>
                    </a:cubicBezTo>
                    <a:cubicBezTo>
                      <a:pt x="84" y="188"/>
                      <a:pt x="1025" y="665"/>
                      <a:pt x="989" y="1688"/>
                    </a:cubicBezTo>
                    <a:cubicBezTo>
                      <a:pt x="989" y="1736"/>
                      <a:pt x="1025" y="1784"/>
                      <a:pt x="1073" y="1784"/>
                    </a:cubicBezTo>
                    <a:lnTo>
                      <a:pt x="1084" y="1784"/>
                    </a:lnTo>
                    <a:cubicBezTo>
                      <a:pt x="1132" y="1784"/>
                      <a:pt x="1168" y="1748"/>
                      <a:pt x="1180" y="1688"/>
                    </a:cubicBezTo>
                    <a:cubicBezTo>
                      <a:pt x="1215" y="557"/>
                      <a:pt x="191" y="33"/>
                      <a:pt x="156" y="10"/>
                    </a:cubicBezTo>
                    <a:cubicBezTo>
                      <a:pt x="143" y="3"/>
                      <a:pt x="129" y="0"/>
                      <a:pt x="116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7"/>
              <p:cNvSpPr/>
              <p:nvPr/>
            </p:nvSpPr>
            <p:spPr>
              <a:xfrm>
                <a:off x="3962114" y="3462622"/>
                <a:ext cx="37576" cy="6982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213" extrusionOk="0">
                    <a:moveTo>
                      <a:pt x="1088" y="1"/>
                    </a:moveTo>
                    <a:cubicBezTo>
                      <a:pt x="1074" y="1"/>
                      <a:pt x="1061" y="4"/>
                      <a:pt x="1048" y="10"/>
                    </a:cubicBezTo>
                    <a:cubicBezTo>
                      <a:pt x="1036" y="22"/>
                      <a:pt x="0" y="486"/>
                      <a:pt x="357" y="2141"/>
                    </a:cubicBezTo>
                    <a:cubicBezTo>
                      <a:pt x="369" y="2177"/>
                      <a:pt x="417" y="2213"/>
                      <a:pt x="453" y="2213"/>
                    </a:cubicBezTo>
                    <a:lnTo>
                      <a:pt x="476" y="2213"/>
                    </a:lnTo>
                    <a:cubicBezTo>
                      <a:pt x="524" y="2201"/>
                      <a:pt x="560" y="2153"/>
                      <a:pt x="548" y="2094"/>
                    </a:cubicBezTo>
                    <a:cubicBezTo>
                      <a:pt x="214" y="605"/>
                      <a:pt x="1084" y="201"/>
                      <a:pt x="1131" y="189"/>
                    </a:cubicBezTo>
                    <a:cubicBezTo>
                      <a:pt x="1179" y="165"/>
                      <a:pt x="1191" y="105"/>
                      <a:pt x="1179" y="58"/>
                    </a:cubicBezTo>
                    <a:cubicBezTo>
                      <a:pt x="1161" y="23"/>
                      <a:pt x="1125" y="1"/>
                      <a:pt x="108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7"/>
              <p:cNvSpPr/>
              <p:nvPr/>
            </p:nvSpPr>
            <p:spPr>
              <a:xfrm>
                <a:off x="3782910" y="3279412"/>
                <a:ext cx="179236" cy="135854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4306" extrusionOk="0">
                    <a:moveTo>
                      <a:pt x="1457" y="623"/>
                    </a:moveTo>
                    <a:cubicBezTo>
                      <a:pt x="2496" y="623"/>
                      <a:pt x="4478" y="900"/>
                      <a:pt x="4478" y="900"/>
                    </a:cubicBezTo>
                    <a:cubicBezTo>
                      <a:pt x="4859" y="947"/>
                      <a:pt x="4823" y="3305"/>
                      <a:pt x="4811" y="3531"/>
                    </a:cubicBezTo>
                    <a:cubicBezTo>
                      <a:pt x="4811" y="3648"/>
                      <a:pt x="3767" y="3684"/>
                      <a:pt x="2780" y="3684"/>
                    </a:cubicBezTo>
                    <a:cubicBezTo>
                      <a:pt x="1966" y="3684"/>
                      <a:pt x="1191" y="3660"/>
                      <a:pt x="1072" y="3638"/>
                    </a:cubicBezTo>
                    <a:cubicBezTo>
                      <a:pt x="799" y="3579"/>
                      <a:pt x="572" y="983"/>
                      <a:pt x="858" y="709"/>
                    </a:cubicBezTo>
                    <a:cubicBezTo>
                      <a:pt x="926" y="647"/>
                      <a:pt x="1150" y="623"/>
                      <a:pt x="1457" y="623"/>
                    </a:cubicBezTo>
                    <a:close/>
                    <a:moveTo>
                      <a:pt x="1200" y="0"/>
                    </a:moveTo>
                    <a:cubicBezTo>
                      <a:pt x="787" y="0"/>
                      <a:pt x="484" y="35"/>
                      <a:pt x="394" y="126"/>
                    </a:cubicBezTo>
                    <a:cubicBezTo>
                      <a:pt x="1" y="507"/>
                      <a:pt x="310" y="4162"/>
                      <a:pt x="668" y="4234"/>
                    </a:cubicBezTo>
                    <a:cubicBezTo>
                      <a:pt x="821" y="4271"/>
                      <a:pt x="1812" y="4305"/>
                      <a:pt x="2868" y="4305"/>
                    </a:cubicBezTo>
                    <a:cubicBezTo>
                      <a:pt x="4190" y="4305"/>
                      <a:pt x="5614" y="4251"/>
                      <a:pt x="5621" y="4079"/>
                    </a:cubicBezTo>
                    <a:cubicBezTo>
                      <a:pt x="5632" y="3769"/>
                      <a:pt x="5680" y="459"/>
                      <a:pt x="5168" y="388"/>
                    </a:cubicBezTo>
                    <a:cubicBezTo>
                      <a:pt x="5168" y="388"/>
                      <a:pt x="2575" y="0"/>
                      <a:pt x="1200" y="0"/>
                    </a:cubicBezTo>
                    <a:close/>
                  </a:path>
                </a:pathLst>
              </a:custGeom>
              <a:solidFill>
                <a:srgbClr val="E0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7"/>
              <p:cNvSpPr/>
              <p:nvPr/>
            </p:nvSpPr>
            <p:spPr>
              <a:xfrm>
                <a:off x="3972620" y="3279412"/>
                <a:ext cx="178825" cy="135854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4306" extrusionOk="0">
                    <a:moveTo>
                      <a:pt x="4218" y="623"/>
                    </a:moveTo>
                    <a:cubicBezTo>
                      <a:pt x="4523" y="623"/>
                      <a:pt x="4745" y="647"/>
                      <a:pt x="4811" y="709"/>
                    </a:cubicBezTo>
                    <a:cubicBezTo>
                      <a:pt x="5108" y="983"/>
                      <a:pt x="4870" y="3579"/>
                      <a:pt x="4608" y="3638"/>
                    </a:cubicBezTo>
                    <a:cubicBezTo>
                      <a:pt x="4490" y="3660"/>
                      <a:pt x="3714" y="3684"/>
                      <a:pt x="2899" y="3684"/>
                    </a:cubicBezTo>
                    <a:cubicBezTo>
                      <a:pt x="1911" y="3684"/>
                      <a:pt x="864" y="3648"/>
                      <a:pt x="858" y="3531"/>
                    </a:cubicBezTo>
                    <a:cubicBezTo>
                      <a:pt x="846" y="3305"/>
                      <a:pt x="822" y="947"/>
                      <a:pt x="1203" y="900"/>
                    </a:cubicBezTo>
                    <a:cubicBezTo>
                      <a:pt x="1203" y="900"/>
                      <a:pt x="3184" y="623"/>
                      <a:pt x="4218" y="623"/>
                    </a:cubicBezTo>
                    <a:close/>
                    <a:moveTo>
                      <a:pt x="4480" y="0"/>
                    </a:moveTo>
                    <a:cubicBezTo>
                      <a:pt x="3105" y="0"/>
                      <a:pt x="512" y="388"/>
                      <a:pt x="512" y="388"/>
                    </a:cubicBezTo>
                    <a:cubicBezTo>
                      <a:pt x="0" y="459"/>
                      <a:pt x="36" y="3769"/>
                      <a:pt x="48" y="4079"/>
                    </a:cubicBezTo>
                    <a:cubicBezTo>
                      <a:pt x="55" y="4251"/>
                      <a:pt x="1478" y="4305"/>
                      <a:pt x="2802" y="4305"/>
                    </a:cubicBezTo>
                    <a:cubicBezTo>
                      <a:pt x="3860" y="4305"/>
                      <a:pt x="4854" y="4271"/>
                      <a:pt x="5013" y="4234"/>
                    </a:cubicBezTo>
                    <a:cubicBezTo>
                      <a:pt x="5358" y="4150"/>
                      <a:pt x="5668" y="507"/>
                      <a:pt x="5287" y="126"/>
                    </a:cubicBezTo>
                    <a:cubicBezTo>
                      <a:pt x="5196" y="35"/>
                      <a:pt x="4893" y="0"/>
                      <a:pt x="4480" y="0"/>
                    </a:cubicBezTo>
                    <a:close/>
                  </a:path>
                </a:pathLst>
              </a:custGeom>
              <a:solidFill>
                <a:srgbClr val="E09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7"/>
              <p:cNvSpPr/>
              <p:nvPr/>
            </p:nvSpPr>
            <p:spPr>
              <a:xfrm>
                <a:off x="3878696" y="3331722"/>
                <a:ext cx="42119" cy="5123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24" extrusionOk="0">
                    <a:moveTo>
                      <a:pt x="102" y="1"/>
                    </a:moveTo>
                    <a:cubicBezTo>
                      <a:pt x="92" y="1"/>
                      <a:pt x="83" y="2"/>
                      <a:pt x="72" y="4"/>
                    </a:cubicBezTo>
                    <a:cubicBezTo>
                      <a:pt x="25" y="16"/>
                      <a:pt x="1" y="75"/>
                      <a:pt x="25" y="123"/>
                    </a:cubicBezTo>
                    <a:cubicBezTo>
                      <a:pt x="144" y="480"/>
                      <a:pt x="572" y="1623"/>
                      <a:pt x="965" y="1623"/>
                    </a:cubicBezTo>
                    <a:cubicBezTo>
                      <a:pt x="1025" y="1623"/>
                      <a:pt x="1084" y="1599"/>
                      <a:pt x="1120" y="1540"/>
                    </a:cubicBezTo>
                    <a:cubicBezTo>
                      <a:pt x="1334" y="1278"/>
                      <a:pt x="1108" y="266"/>
                      <a:pt x="1049" y="75"/>
                    </a:cubicBezTo>
                    <a:cubicBezTo>
                      <a:pt x="1039" y="26"/>
                      <a:pt x="1004" y="1"/>
                      <a:pt x="965" y="1"/>
                    </a:cubicBezTo>
                    <a:cubicBezTo>
                      <a:pt x="957" y="1"/>
                      <a:pt x="949" y="2"/>
                      <a:pt x="941" y="4"/>
                    </a:cubicBezTo>
                    <a:cubicBezTo>
                      <a:pt x="894" y="16"/>
                      <a:pt x="858" y="63"/>
                      <a:pt x="870" y="111"/>
                    </a:cubicBezTo>
                    <a:cubicBezTo>
                      <a:pt x="977" y="575"/>
                      <a:pt x="1084" y="1290"/>
                      <a:pt x="965" y="1433"/>
                    </a:cubicBezTo>
                    <a:cubicBezTo>
                      <a:pt x="799" y="1433"/>
                      <a:pt x="430" y="730"/>
                      <a:pt x="191" y="63"/>
                    </a:cubicBezTo>
                    <a:cubicBezTo>
                      <a:pt x="182" y="24"/>
                      <a:pt x="147" y="1"/>
                      <a:pt x="10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7"/>
              <p:cNvSpPr/>
              <p:nvPr/>
            </p:nvSpPr>
            <p:spPr>
              <a:xfrm>
                <a:off x="4011301" y="3331722"/>
                <a:ext cx="30856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397" extrusionOk="0">
                    <a:moveTo>
                      <a:pt x="880" y="1"/>
                    </a:moveTo>
                    <a:cubicBezTo>
                      <a:pt x="839" y="1"/>
                      <a:pt x="796" y="24"/>
                      <a:pt x="787" y="63"/>
                    </a:cubicBezTo>
                    <a:cubicBezTo>
                      <a:pt x="632" y="516"/>
                      <a:pt x="429" y="1016"/>
                      <a:pt x="310" y="1171"/>
                    </a:cubicBezTo>
                    <a:cubicBezTo>
                      <a:pt x="263" y="1004"/>
                      <a:pt x="203" y="516"/>
                      <a:pt x="191" y="87"/>
                    </a:cubicBezTo>
                    <a:cubicBezTo>
                      <a:pt x="191" y="39"/>
                      <a:pt x="156" y="4"/>
                      <a:pt x="96" y="4"/>
                    </a:cubicBezTo>
                    <a:cubicBezTo>
                      <a:pt x="48" y="4"/>
                      <a:pt x="1" y="39"/>
                      <a:pt x="1" y="99"/>
                    </a:cubicBezTo>
                    <a:cubicBezTo>
                      <a:pt x="48" y="1337"/>
                      <a:pt x="215" y="1373"/>
                      <a:pt x="275" y="1385"/>
                    </a:cubicBezTo>
                    <a:cubicBezTo>
                      <a:pt x="287" y="1397"/>
                      <a:pt x="298" y="1397"/>
                      <a:pt x="310" y="1397"/>
                    </a:cubicBezTo>
                    <a:cubicBezTo>
                      <a:pt x="394" y="1397"/>
                      <a:pt x="572" y="1266"/>
                      <a:pt x="965" y="123"/>
                    </a:cubicBezTo>
                    <a:cubicBezTo>
                      <a:pt x="977" y="75"/>
                      <a:pt x="953" y="28"/>
                      <a:pt x="906" y="4"/>
                    </a:cubicBezTo>
                    <a:cubicBezTo>
                      <a:pt x="897" y="2"/>
                      <a:pt x="889" y="1"/>
                      <a:pt x="88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7"/>
              <p:cNvSpPr/>
              <p:nvPr/>
            </p:nvSpPr>
            <p:spPr>
              <a:xfrm>
                <a:off x="3756629" y="3156398"/>
                <a:ext cx="94682" cy="58620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858" extrusionOk="0">
                    <a:moveTo>
                      <a:pt x="108" y="1"/>
                    </a:moveTo>
                    <a:cubicBezTo>
                      <a:pt x="48" y="1"/>
                      <a:pt x="12" y="36"/>
                      <a:pt x="0" y="84"/>
                    </a:cubicBezTo>
                    <a:cubicBezTo>
                      <a:pt x="0" y="143"/>
                      <a:pt x="36" y="191"/>
                      <a:pt x="84" y="191"/>
                    </a:cubicBezTo>
                    <a:cubicBezTo>
                      <a:pt x="108" y="191"/>
                      <a:pt x="1917" y="441"/>
                      <a:pt x="2810" y="1822"/>
                    </a:cubicBezTo>
                    <a:cubicBezTo>
                      <a:pt x="2834" y="1846"/>
                      <a:pt x="2858" y="1858"/>
                      <a:pt x="2894" y="1858"/>
                    </a:cubicBezTo>
                    <a:cubicBezTo>
                      <a:pt x="2905" y="1858"/>
                      <a:pt x="2929" y="1858"/>
                      <a:pt x="2941" y="1846"/>
                    </a:cubicBezTo>
                    <a:cubicBezTo>
                      <a:pt x="2989" y="1822"/>
                      <a:pt x="3001" y="1763"/>
                      <a:pt x="2965" y="1715"/>
                    </a:cubicBezTo>
                    <a:cubicBezTo>
                      <a:pt x="2024" y="263"/>
                      <a:pt x="191" y="12"/>
                      <a:pt x="108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7"/>
              <p:cNvSpPr/>
              <p:nvPr/>
            </p:nvSpPr>
            <p:spPr>
              <a:xfrm>
                <a:off x="4056007" y="3133209"/>
                <a:ext cx="89066" cy="7206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284" extrusionOk="0">
                    <a:moveTo>
                      <a:pt x="2728" y="0"/>
                    </a:moveTo>
                    <a:cubicBezTo>
                      <a:pt x="2716" y="0"/>
                      <a:pt x="2704" y="3"/>
                      <a:pt x="2691" y="9"/>
                    </a:cubicBezTo>
                    <a:cubicBezTo>
                      <a:pt x="2608" y="33"/>
                      <a:pt x="608" y="736"/>
                      <a:pt x="24" y="2152"/>
                    </a:cubicBezTo>
                    <a:cubicBezTo>
                      <a:pt x="1" y="2200"/>
                      <a:pt x="24" y="2260"/>
                      <a:pt x="72" y="2283"/>
                    </a:cubicBezTo>
                    <a:lnTo>
                      <a:pt x="108" y="2283"/>
                    </a:lnTo>
                    <a:cubicBezTo>
                      <a:pt x="144" y="2283"/>
                      <a:pt x="179" y="2260"/>
                      <a:pt x="203" y="2224"/>
                    </a:cubicBezTo>
                    <a:cubicBezTo>
                      <a:pt x="751" y="890"/>
                      <a:pt x="2727" y="188"/>
                      <a:pt x="2751" y="188"/>
                    </a:cubicBezTo>
                    <a:cubicBezTo>
                      <a:pt x="2799" y="164"/>
                      <a:pt x="2822" y="116"/>
                      <a:pt x="2811" y="69"/>
                    </a:cubicBezTo>
                    <a:cubicBezTo>
                      <a:pt x="2793" y="25"/>
                      <a:pt x="2762" y="0"/>
                      <a:pt x="272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7"/>
              <p:cNvSpPr/>
              <p:nvPr/>
            </p:nvSpPr>
            <p:spPr>
              <a:xfrm>
                <a:off x="3527103" y="3558345"/>
                <a:ext cx="216023" cy="261108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276" extrusionOk="0">
                    <a:moveTo>
                      <a:pt x="2525" y="0"/>
                    </a:moveTo>
                    <a:lnTo>
                      <a:pt x="1" y="1417"/>
                    </a:lnTo>
                    <a:cubicBezTo>
                      <a:pt x="1" y="1417"/>
                      <a:pt x="572" y="5120"/>
                      <a:pt x="2882" y="6644"/>
                    </a:cubicBezTo>
                    <a:cubicBezTo>
                      <a:pt x="5192" y="8168"/>
                      <a:pt x="5716" y="8275"/>
                      <a:pt x="5716" y="8275"/>
                    </a:cubicBezTo>
                    <a:lnTo>
                      <a:pt x="6847" y="5537"/>
                    </a:lnTo>
                    <a:lnTo>
                      <a:pt x="6847" y="5537"/>
                    </a:lnTo>
                    <a:cubicBezTo>
                      <a:pt x="6745" y="5545"/>
                      <a:pt x="6646" y="5548"/>
                      <a:pt x="6549" y="5548"/>
                    </a:cubicBezTo>
                    <a:cubicBezTo>
                      <a:pt x="2886" y="5548"/>
                      <a:pt x="2525" y="0"/>
                      <a:pt x="2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7"/>
              <p:cNvSpPr/>
              <p:nvPr/>
            </p:nvSpPr>
            <p:spPr>
              <a:xfrm>
                <a:off x="3479778" y="3529067"/>
                <a:ext cx="159296" cy="88561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807" extrusionOk="0">
                    <a:moveTo>
                      <a:pt x="2220" y="1"/>
                    </a:moveTo>
                    <a:cubicBezTo>
                      <a:pt x="2145" y="1"/>
                      <a:pt x="2073" y="38"/>
                      <a:pt x="2013" y="119"/>
                    </a:cubicBezTo>
                    <a:cubicBezTo>
                      <a:pt x="1809" y="397"/>
                      <a:pt x="1997" y="1055"/>
                      <a:pt x="2500" y="1339"/>
                    </a:cubicBezTo>
                    <a:lnTo>
                      <a:pt x="2500" y="1339"/>
                    </a:lnTo>
                    <a:lnTo>
                      <a:pt x="0" y="2536"/>
                    </a:lnTo>
                    <a:cubicBezTo>
                      <a:pt x="0" y="2536"/>
                      <a:pt x="480" y="2806"/>
                      <a:pt x="1078" y="2806"/>
                    </a:cubicBezTo>
                    <a:cubicBezTo>
                      <a:pt x="1500" y="2806"/>
                      <a:pt x="1980" y="2672"/>
                      <a:pt x="2394" y="2214"/>
                    </a:cubicBezTo>
                    <a:cubicBezTo>
                      <a:pt x="2614" y="1973"/>
                      <a:pt x="2739" y="1709"/>
                      <a:pt x="2795" y="1450"/>
                    </a:cubicBezTo>
                    <a:lnTo>
                      <a:pt x="2795" y="1450"/>
                    </a:lnTo>
                    <a:cubicBezTo>
                      <a:pt x="2867" y="1465"/>
                      <a:pt x="2942" y="1473"/>
                      <a:pt x="3022" y="1473"/>
                    </a:cubicBezTo>
                    <a:cubicBezTo>
                      <a:pt x="3539" y="1473"/>
                      <a:pt x="4226" y="1131"/>
                      <a:pt x="5049" y="119"/>
                    </a:cubicBezTo>
                    <a:lnTo>
                      <a:pt x="5049" y="119"/>
                    </a:lnTo>
                    <a:lnTo>
                      <a:pt x="2831" y="1180"/>
                    </a:lnTo>
                    <a:lnTo>
                      <a:pt x="2831" y="1180"/>
                    </a:lnTo>
                    <a:cubicBezTo>
                      <a:pt x="2860" y="543"/>
                      <a:pt x="2512" y="1"/>
                      <a:pt x="2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7"/>
              <p:cNvSpPr/>
              <p:nvPr/>
            </p:nvSpPr>
            <p:spPr>
              <a:xfrm>
                <a:off x="3476402" y="3526259"/>
                <a:ext cx="166048" cy="94082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82" extrusionOk="0">
                    <a:moveTo>
                      <a:pt x="2334" y="184"/>
                    </a:moveTo>
                    <a:cubicBezTo>
                      <a:pt x="2346" y="184"/>
                      <a:pt x="2346" y="184"/>
                      <a:pt x="2358" y="196"/>
                    </a:cubicBezTo>
                    <a:cubicBezTo>
                      <a:pt x="2477" y="208"/>
                      <a:pt x="2643" y="362"/>
                      <a:pt x="2763" y="672"/>
                    </a:cubicBezTo>
                    <a:cubicBezTo>
                      <a:pt x="2798" y="791"/>
                      <a:pt x="2882" y="1077"/>
                      <a:pt x="2834" y="1422"/>
                    </a:cubicBezTo>
                    <a:cubicBezTo>
                      <a:pt x="2703" y="1386"/>
                      <a:pt x="2608" y="1327"/>
                      <a:pt x="2536" y="1279"/>
                    </a:cubicBezTo>
                    <a:cubicBezTo>
                      <a:pt x="2179" y="993"/>
                      <a:pt x="2048" y="481"/>
                      <a:pt x="2203" y="267"/>
                    </a:cubicBezTo>
                    <a:cubicBezTo>
                      <a:pt x="2239" y="220"/>
                      <a:pt x="2286" y="184"/>
                      <a:pt x="2334" y="184"/>
                    </a:cubicBezTo>
                    <a:close/>
                    <a:moveTo>
                      <a:pt x="2325" y="0"/>
                    </a:moveTo>
                    <a:cubicBezTo>
                      <a:pt x="2217" y="0"/>
                      <a:pt x="2119" y="58"/>
                      <a:pt x="2048" y="160"/>
                    </a:cubicBezTo>
                    <a:cubicBezTo>
                      <a:pt x="1810" y="470"/>
                      <a:pt x="2001" y="1101"/>
                      <a:pt x="2417" y="1422"/>
                    </a:cubicBezTo>
                    <a:cubicBezTo>
                      <a:pt x="2501" y="1493"/>
                      <a:pt x="2632" y="1565"/>
                      <a:pt x="2786" y="1613"/>
                    </a:cubicBezTo>
                    <a:cubicBezTo>
                      <a:pt x="2727" y="1815"/>
                      <a:pt x="2620" y="2029"/>
                      <a:pt x="2429" y="2244"/>
                    </a:cubicBezTo>
                    <a:cubicBezTo>
                      <a:pt x="2039" y="2679"/>
                      <a:pt x="1586" y="2807"/>
                      <a:pt x="1187" y="2807"/>
                    </a:cubicBezTo>
                    <a:cubicBezTo>
                      <a:pt x="637" y="2807"/>
                      <a:pt x="190" y="2562"/>
                      <a:pt x="155" y="2541"/>
                    </a:cubicBezTo>
                    <a:cubicBezTo>
                      <a:pt x="139" y="2533"/>
                      <a:pt x="123" y="2529"/>
                      <a:pt x="108" y="2529"/>
                    </a:cubicBezTo>
                    <a:cubicBezTo>
                      <a:pt x="77" y="2529"/>
                      <a:pt x="48" y="2545"/>
                      <a:pt x="24" y="2577"/>
                    </a:cubicBezTo>
                    <a:cubicBezTo>
                      <a:pt x="0" y="2625"/>
                      <a:pt x="24" y="2684"/>
                      <a:pt x="60" y="2708"/>
                    </a:cubicBezTo>
                    <a:cubicBezTo>
                      <a:pt x="72" y="2708"/>
                      <a:pt x="572" y="2982"/>
                      <a:pt x="1203" y="2982"/>
                    </a:cubicBezTo>
                    <a:cubicBezTo>
                      <a:pt x="1643" y="2982"/>
                      <a:pt x="2143" y="2851"/>
                      <a:pt x="2572" y="2375"/>
                    </a:cubicBezTo>
                    <a:cubicBezTo>
                      <a:pt x="2774" y="2136"/>
                      <a:pt x="2905" y="1898"/>
                      <a:pt x="2965" y="1648"/>
                    </a:cubicBezTo>
                    <a:cubicBezTo>
                      <a:pt x="3018" y="1656"/>
                      <a:pt x="3075" y="1660"/>
                      <a:pt x="3134" y="1660"/>
                    </a:cubicBezTo>
                    <a:cubicBezTo>
                      <a:pt x="3630" y="1660"/>
                      <a:pt x="4334" y="1363"/>
                      <a:pt x="5227" y="267"/>
                    </a:cubicBezTo>
                    <a:cubicBezTo>
                      <a:pt x="5263" y="231"/>
                      <a:pt x="5263" y="172"/>
                      <a:pt x="5215" y="136"/>
                    </a:cubicBezTo>
                    <a:cubicBezTo>
                      <a:pt x="5200" y="121"/>
                      <a:pt x="5181" y="115"/>
                      <a:pt x="5161" y="115"/>
                    </a:cubicBezTo>
                    <a:cubicBezTo>
                      <a:pt x="5134" y="115"/>
                      <a:pt x="5105" y="127"/>
                      <a:pt x="5084" y="148"/>
                    </a:cubicBezTo>
                    <a:cubicBezTo>
                      <a:pt x="4221" y="1208"/>
                      <a:pt x="3568" y="1476"/>
                      <a:pt x="3126" y="1476"/>
                    </a:cubicBezTo>
                    <a:cubicBezTo>
                      <a:pt x="3087" y="1476"/>
                      <a:pt x="3049" y="1474"/>
                      <a:pt x="3013" y="1470"/>
                    </a:cubicBezTo>
                    <a:cubicBezTo>
                      <a:pt x="3060" y="1148"/>
                      <a:pt x="3024" y="851"/>
                      <a:pt x="2929" y="612"/>
                    </a:cubicBezTo>
                    <a:cubicBezTo>
                      <a:pt x="2810" y="279"/>
                      <a:pt x="2596" y="41"/>
                      <a:pt x="2382" y="5"/>
                    </a:cubicBezTo>
                    <a:cubicBezTo>
                      <a:pt x="2362" y="2"/>
                      <a:pt x="2344" y="0"/>
                      <a:pt x="2325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7"/>
              <p:cNvSpPr/>
              <p:nvPr/>
            </p:nvSpPr>
            <p:spPr>
              <a:xfrm>
                <a:off x="4153307" y="3558345"/>
                <a:ext cx="217159" cy="261108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8276" extrusionOk="0">
                    <a:moveTo>
                      <a:pt x="4334" y="0"/>
                    </a:moveTo>
                    <a:cubicBezTo>
                      <a:pt x="4334" y="0"/>
                      <a:pt x="3918" y="4144"/>
                      <a:pt x="0" y="5537"/>
                    </a:cubicBezTo>
                    <a:lnTo>
                      <a:pt x="1131" y="8275"/>
                    </a:lnTo>
                    <a:cubicBezTo>
                      <a:pt x="1131" y="8275"/>
                      <a:pt x="1667" y="8168"/>
                      <a:pt x="3977" y="6644"/>
                    </a:cubicBezTo>
                    <a:cubicBezTo>
                      <a:pt x="6287" y="5120"/>
                      <a:pt x="6882" y="1310"/>
                      <a:pt x="6882" y="1310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7"/>
              <p:cNvSpPr/>
              <p:nvPr/>
            </p:nvSpPr>
            <p:spPr>
              <a:xfrm>
                <a:off x="4257359" y="3529067"/>
                <a:ext cx="159675" cy="88561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807" extrusionOk="0">
                    <a:moveTo>
                      <a:pt x="2829" y="1"/>
                    </a:moveTo>
                    <a:cubicBezTo>
                      <a:pt x="2539" y="1"/>
                      <a:pt x="2195" y="545"/>
                      <a:pt x="2228" y="1183"/>
                    </a:cubicBezTo>
                    <a:lnTo>
                      <a:pt x="2228" y="1183"/>
                    </a:lnTo>
                    <a:lnTo>
                      <a:pt x="0" y="119"/>
                    </a:lnTo>
                    <a:lnTo>
                      <a:pt x="0" y="119"/>
                    </a:lnTo>
                    <a:cubicBezTo>
                      <a:pt x="828" y="1131"/>
                      <a:pt x="1515" y="1473"/>
                      <a:pt x="2032" y="1473"/>
                    </a:cubicBezTo>
                    <a:cubicBezTo>
                      <a:pt x="2114" y="1473"/>
                      <a:pt x="2191" y="1464"/>
                      <a:pt x="2264" y="1449"/>
                    </a:cubicBezTo>
                    <a:lnTo>
                      <a:pt x="2264" y="1449"/>
                    </a:lnTo>
                    <a:cubicBezTo>
                      <a:pt x="2321" y="1708"/>
                      <a:pt x="2447" y="1972"/>
                      <a:pt x="2667" y="2214"/>
                    </a:cubicBezTo>
                    <a:cubicBezTo>
                      <a:pt x="3081" y="2672"/>
                      <a:pt x="3561" y="2806"/>
                      <a:pt x="3983" y="2806"/>
                    </a:cubicBezTo>
                    <a:cubicBezTo>
                      <a:pt x="4581" y="2806"/>
                      <a:pt x="5061" y="2536"/>
                      <a:pt x="5061" y="2536"/>
                    </a:cubicBezTo>
                    <a:lnTo>
                      <a:pt x="2554" y="1338"/>
                    </a:lnTo>
                    <a:lnTo>
                      <a:pt x="2554" y="1338"/>
                    </a:lnTo>
                    <a:cubicBezTo>
                      <a:pt x="3055" y="1054"/>
                      <a:pt x="3240" y="397"/>
                      <a:pt x="3036" y="119"/>
                    </a:cubicBezTo>
                    <a:cubicBezTo>
                      <a:pt x="2976" y="38"/>
                      <a:pt x="2905" y="1"/>
                      <a:pt x="2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7"/>
              <p:cNvSpPr/>
              <p:nvPr/>
            </p:nvSpPr>
            <p:spPr>
              <a:xfrm>
                <a:off x="4254362" y="3526259"/>
                <a:ext cx="165669" cy="94082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82" extrusionOk="0">
                    <a:moveTo>
                      <a:pt x="2929" y="184"/>
                    </a:moveTo>
                    <a:cubicBezTo>
                      <a:pt x="2977" y="184"/>
                      <a:pt x="3024" y="220"/>
                      <a:pt x="3060" y="267"/>
                    </a:cubicBezTo>
                    <a:cubicBezTo>
                      <a:pt x="3215" y="481"/>
                      <a:pt x="3084" y="993"/>
                      <a:pt x="2727" y="1279"/>
                    </a:cubicBezTo>
                    <a:cubicBezTo>
                      <a:pt x="2655" y="1327"/>
                      <a:pt x="2560" y="1386"/>
                      <a:pt x="2429" y="1422"/>
                    </a:cubicBezTo>
                    <a:cubicBezTo>
                      <a:pt x="2381" y="1077"/>
                      <a:pt x="2465" y="791"/>
                      <a:pt x="2500" y="672"/>
                    </a:cubicBezTo>
                    <a:cubicBezTo>
                      <a:pt x="2620" y="362"/>
                      <a:pt x="2786" y="208"/>
                      <a:pt x="2905" y="196"/>
                    </a:cubicBezTo>
                    <a:cubicBezTo>
                      <a:pt x="2917" y="184"/>
                      <a:pt x="2917" y="184"/>
                      <a:pt x="2929" y="184"/>
                    </a:cubicBezTo>
                    <a:close/>
                    <a:moveTo>
                      <a:pt x="2938" y="0"/>
                    </a:moveTo>
                    <a:cubicBezTo>
                      <a:pt x="2919" y="0"/>
                      <a:pt x="2901" y="2"/>
                      <a:pt x="2881" y="5"/>
                    </a:cubicBezTo>
                    <a:cubicBezTo>
                      <a:pt x="2667" y="41"/>
                      <a:pt x="2453" y="279"/>
                      <a:pt x="2322" y="612"/>
                    </a:cubicBezTo>
                    <a:cubicBezTo>
                      <a:pt x="2239" y="851"/>
                      <a:pt x="2203" y="1148"/>
                      <a:pt x="2250" y="1470"/>
                    </a:cubicBezTo>
                    <a:cubicBezTo>
                      <a:pt x="2214" y="1474"/>
                      <a:pt x="2176" y="1476"/>
                      <a:pt x="2137" y="1476"/>
                    </a:cubicBezTo>
                    <a:cubicBezTo>
                      <a:pt x="1693" y="1476"/>
                      <a:pt x="1031" y="1208"/>
                      <a:pt x="179" y="148"/>
                    </a:cubicBezTo>
                    <a:cubicBezTo>
                      <a:pt x="159" y="128"/>
                      <a:pt x="132" y="120"/>
                      <a:pt x="104" y="120"/>
                    </a:cubicBezTo>
                    <a:cubicBezTo>
                      <a:pt x="81" y="120"/>
                      <a:pt x="57" y="125"/>
                      <a:pt x="36" y="136"/>
                    </a:cubicBezTo>
                    <a:cubicBezTo>
                      <a:pt x="0" y="172"/>
                      <a:pt x="0" y="231"/>
                      <a:pt x="24" y="267"/>
                    </a:cubicBezTo>
                    <a:cubicBezTo>
                      <a:pt x="917" y="1363"/>
                      <a:pt x="1621" y="1660"/>
                      <a:pt x="2117" y="1660"/>
                    </a:cubicBezTo>
                    <a:cubicBezTo>
                      <a:pt x="2177" y="1660"/>
                      <a:pt x="2233" y="1656"/>
                      <a:pt x="2286" y="1648"/>
                    </a:cubicBezTo>
                    <a:cubicBezTo>
                      <a:pt x="2358" y="1898"/>
                      <a:pt x="2489" y="2148"/>
                      <a:pt x="2691" y="2375"/>
                    </a:cubicBezTo>
                    <a:cubicBezTo>
                      <a:pt x="3120" y="2851"/>
                      <a:pt x="3620" y="2982"/>
                      <a:pt x="4060" y="2982"/>
                    </a:cubicBezTo>
                    <a:cubicBezTo>
                      <a:pt x="4691" y="2982"/>
                      <a:pt x="5191" y="2708"/>
                      <a:pt x="5191" y="2708"/>
                    </a:cubicBezTo>
                    <a:cubicBezTo>
                      <a:pt x="5239" y="2684"/>
                      <a:pt x="5251" y="2625"/>
                      <a:pt x="5227" y="2577"/>
                    </a:cubicBezTo>
                    <a:cubicBezTo>
                      <a:pt x="5211" y="2545"/>
                      <a:pt x="5179" y="2529"/>
                      <a:pt x="5146" y="2529"/>
                    </a:cubicBezTo>
                    <a:cubicBezTo>
                      <a:pt x="5129" y="2529"/>
                      <a:pt x="5112" y="2533"/>
                      <a:pt x="5096" y="2541"/>
                    </a:cubicBezTo>
                    <a:cubicBezTo>
                      <a:pt x="5068" y="2555"/>
                      <a:pt x="4620" y="2803"/>
                      <a:pt x="4065" y="2803"/>
                    </a:cubicBezTo>
                    <a:cubicBezTo>
                      <a:pt x="3667" y="2803"/>
                      <a:pt x="3215" y="2676"/>
                      <a:pt x="2822" y="2244"/>
                    </a:cubicBezTo>
                    <a:cubicBezTo>
                      <a:pt x="2631" y="2041"/>
                      <a:pt x="2524" y="1815"/>
                      <a:pt x="2465" y="1613"/>
                    </a:cubicBezTo>
                    <a:cubicBezTo>
                      <a:pt x="2631" y="1565"/>
                      <a:pt x="2750" y="1493"/>
                      <a:pt x="2834" y="1422"/>
                    </a:cubicBezTo>
                    <a:cubicBezTo>
                      <a:pt x="3262" y="1101"/>
                      <a:pt x="3441" y="470"/>
                      <a:pt x="3215" y="160"/>
                    </a:cubicBezTo>
                    <a:cubicBezTo>
                      <a:pt x="3144" y="58"/>
                      <a:pt x="3046" y="0"/>
                      <a:pt x="293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7"/>
              <p:cNvSpPr/>
              <p:nvPr/>
            </p:nvSpPr>
            <p:spPr>
              <a:xfrm>
                <a:off x="3704035" y="3567400"/>
                <a:ext cx="249844" cy="67612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2143" extrusionOk="0">
                    <a:moveTo>
                      <a:pt x="2800" y="0"/>
                    </a:moveTo>
                    <a:cubicBezTo>
                      <a:pt x="1141" y="0"/>
                      <a:pt x="80" y="629"/>
                      <a:pt x="60" y="642"/>
                    </a:cubicBezTo>
                    <a:cubicBezTo>
                      <a:pt x="12" y="666"/>
                      <a:pt x="0" y="725"/>
                      <a:pt x="24" y="773"/>
                    </a:cubicBezTo>
                    <a:cubicBezTo>
                      <a:pt x="47" y="796"/>
                      <a:pt x="75" y="809"/>
                      <a:pt x="105" y="809"/>
                    </a:cubicBezTo>
                    <a:cubicBezTo>
                      <a:pt x="122" y="809"/>
                      <a:pt x="138" y="805"/>
                      <a:pt x="155" y="797"/>
                    </a:cubicBezTo>
                    <a:cubicBezTo>
                      <a:pt x="167" y="797"/>
                      <a:pt x="1024" y="285"/>
                      <a:pt x="2382" y="189"/>
                    </a:cubicBezTo>
                    <a:cubicBezTo>
                      <a:pt x="2508" y="181"/>
                      <a:pt x="2641" y="176"/>
                      <a:pt x="2781" y="176"/>
                    </a:cubicBezTo>
                    <a:cubicBezTo>
                      <a:pt x="4026" y="176"/>
                      <a:pt x="5792" y="555"/>
                      <a:pt x="7751" y="2118"/>
                    </a:cubicBezTo>
                    <a:cubicBezTo>
                      <a:pt x="7763" y="2130"/>
                      <a:pt x="7787" y="2142"/>
                      <a:pt x="7811" y="2142"/>
                    </a:cubicBezTo>
                    <a:cubicBezTo>
                      <a:pt x="7835" y="2142"/>
                      <a:pt x="7859" y="2130"/>
                      <a:pt x="7882" y="2106"/>
                    </a:cubicBezTo>
                    <a:cubicBezTo>
                      <a:pt x="7918" y="2071"/>
                      <a:pt x="7906" y="2011"/>
                      <a:pt x="7871" y="1975"/>
                    </a:cubicBezTo>
                    <a:cubicBezTo>
                      <a:pt x="5940" y="427"/>
                      <a:pt x="4167" y="0"/>
                      <a:pt x="2800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7"/>
              <p:cNvSpPr/>
              <p:nvPr/>
            </p:nvSpPr>
            <p:spPr>
              <a:xfrm>
                <a:off x="3744609" y="3594438"/>
                <a:ext cx="202867" cy="47704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1512" extrusionOk="0">
                    <a:moveTo>
                      <a:pt x="944" y="0"/>
                    </a:moveTo>
                    <a:cubicBezTo>
                      <a:pt x="462" y="0"/>
                      <a:pt x="142" y="20"/>
                      <a:pt x="96" y="23"/>
                    </a:cubicBezTo>
                    <a:cubicBezTo>
                      <a:pt x="48" y="23"/>
                      <a:pt x="0" y="71"/>
                      <a:pt x="12" y="118"/>
                    </a:cubicBezTo>
                    <a:cubicBezTo>
                      <a:pt x="12" y="161"/>
                      <a:pt x="50" y="203"/>
                      <a:pt x="92" y="203"/>
                    </a:cubicBezTo>
                    <a:cubicBezTo>
                      <a:pt x="97" y="203"/>
                      <a:pt x="102" y="203"/>
                      <a:pt x="108" y="202"/>
                    </a:cubicBezTo>
                    <a:cubicBezTo>
                      <a:pt x="120" y="202"/>
                      <a:pt x="408" y="185"/>
                      <a:pt x="860" y="185"/>
                    </a:cubicBezTo>
                    <a:cubicBezTo>
                      <a:pt x="2197" y="185"/>
                      <a:pt x="4964" y="331"/>
                      <a:pt x="6263" y="1488"/>
                    </a:cubicBezTo>
                    <a:cubicBezTo>
                      <a:pt x="6287" y="1511"/>
                      <a:pt x="6311" y="1511"/>
                      <a:pt x="6323" y="1511"/>
                    </a:cubicBezTo>
                    <a:cubicBezTo>
                      <a:pt x="6358" y="1511"/>
                      <a:pt x="6382" y="1499"/>
                      <a:pt x="6394" y="1488"/>
                    </a:cubicBezTo>
                    <a:cubicBezTo>
                      <a:pt x="6430" y="1440"/>
                      <a:pt x="6430" y="1380"/>
                      <a:pt x="6394" y="1357"/>
                    </a:cubicBezTo>
                    <a:cubicBezTo>
                      <a:pt x="5051" y="163"/>
                      <a:pt x="2330" y="0"/>
                      <a:pt x="944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7"/>
              <p:cNvSpPr/>
              <p:nvPr/>
            </p:nvSpPr>
            <p:spPr>
              <a:xfrm>
                <a:off x="3970727" y="3560017"/>
                <a:ext cx="253978" cy="74994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2377" extrusionOk="0">
                    <a:moveTo>
                      <a:pt x="4704" y="1"/>
                    </a:moveTo>
                    <a:cubicBezTo>
                      <a:pt x="3250" y="1"/>
                      <a:pt x="1535" y="487"/>
                      <a:pt x="37" y="2221"/>
                    </a:cubicBezTo>
                    <a:cubicBezTo>
                      <a:pt x="1" y="2257"/>
                      <a:pt x="1" y="2317"/>
                      <a:pt x="49" y="2352"/>
                    </a:cubicBezTo>
                    <a:cubicBezTo>
                      <a:pt x="60" y="2364"/>
                      <a:pt x="84" y="2376"/>
                      <a:pt x="108" y="2376"/>
                    </a:cubicBezTo>
                    <a:cubicBezTo>
                      <a:pt x="132" y="2376"/>
                      <a:pt x="156" y="2364"/>
                      <a:pt x="180" y="2340"/>
                    </a:cubicBezTo>
                    <a:cubicBezTo>
                      <a:pt x="1629" y="660"/>
                      <a:pt x="3291" y="189"/>
                      <a:pt x="4701" y="189"/>
                    </a:cubicBezTo>
                    <a:cubicBezTo>
                      <a:pt x="6487" y="189"/>
                      <a:pt x="7868" y="946"/>
                      <a:pt x="7895" y="959"/>
                    </a:cubicBezTo>
                    <a:cubicBezTo>
                      <a:pt x="7911" y="967"/>
                      <a:pt x="7928" y="971"/>
                      <a:pt x="7945" y="971"/>
                    </a:cubicBezTo>
                    <a:cubicBezTo>
                      <a:pt x="7978" y="971"/>
                      <a:pt x="8010" y="955"/>
                      <a:pt x="8026" y="924"/>
                    </a:cubicBezTo>
                    <a:cubicBezTo>
                      <a:pt x="8050" y="876"/>
                      <a:pt x="8038" y="828"/>
                      <a:pt x="7990" y="793"/>
                    </a:cubicBezTo>
                    <a:cubicBezTo>
                      <a:pt x="7963" y="779"/>
                      <a:pt x="6544" y="1"/>
                      <a:pt x="47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7"/>
              <p:cNvSpPr/>
              <p:nvPr/>
            </p:nvSpPr>
            <p:spPr>
              <a:xfrm>
                <a:off x="3982022" y="3581534"/>
                <a:ext cx="216401" cy="53477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5" extrusionOk="0">
                    <a:moveTo>
                      <a:pt x="4543" y="0"/>
                    </a:moveTo>
                    <a:cubicBezTo>
                      <a:pt x="3423" y="0"/>
                      <a:pt x="1783" y="285"/>
                      <a:pt x="48" y="1527"/>
                    </a:cubicBezTo>
                    <a:cubicBezTo>
                      <a:pt x="0" y="1551"/>
                      <a:pt x="0" y="1611"/>
                      <a:pt x="24" y="1658"/>
                    </a:cubicBezTo>
                    <a:cubicBezTo>
                      <a:pt x="48" y="1682"/>
                      <a:pt x="72" y="1694"/>
                      <a:pt x="107" y="1694"/>
                    </a:cubicBezTo>
                    <a:cubicBezTo>
                      <a:pt x="119" y="1694"/>
                      <a:pt x="143" y="1694"/>
                      <a:pt x="155" y="1682"/>
                    </a:cubicBezTo>
                    <a:cubicBezTo>
                      <a:pt x="1786" y="509"/>
                      <a:pt x="3336" y="199"/>
                      <a:pt x="4520" y="199"/>
                    </a:cubicBezTo>
                    <a:cubicBezTo>
                      <a:pt x="5834" y="199"/>
                      <a:pt x="6696" y="581"/>
                      <a:pt x="6715" y="587"/>
                    </a:cubicBezTo>
                    <a:cubicBezTo>
                      <a:pt x="6728" y="593"/>
                      <a:pt x="6741" y="596"/>
                      <a:pt x="6753" y="596"/>
                    </a:cubicBezTo>
                    <a:cubicBezTo>
                      <a:pt x="6787" y="596"/>
                      <a:pt x="6817" y="574"/>
                      <a:pt x="6834" y="539"/>
                    </a:cubicBezTo>
                    <a:cubicBezTo>
                      <a:pt x="6858" y="492"/>
                      <a:pt x="6834" y="432"/>
                      <a:pt x="6787" y="420"/>
                    </a:cubicBezTo>
                    <a:cubicBezTo>
                      <a:pt x="6751" y="396"/>
                      <a:pt x="5977" y="51"/>
                      <a:pt x="4751" y="3"/>
                    </a:cubicBezTo>
                    <a:cubicBezTo>
                      <a:pt x="4684" y="1"/>
                      <a:pt x="4614" y="0"/>
                      <a:pt x="454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0" name="Google Shape;2710;p27"/>
            <p:cNvGrpSpPr/>
            <p:nvPr/>
          </p:nvGrpSpPr>
          <p:grpSpPr>
            <a:xfrm rot="5400000">
              <a:off x="5456865" y="348412"/>
              <a:ext cx="184649" cy="262078"/>
              <a:chOff x="7619190" y="700187"/>
              <a:chExt cx="184649" cy="262078"/>
            </a:xfrm>
          </p:grpSpPr>
          <p:sp>
            <p:nvSpPr>
              <p:cNvPr id="2711" name="Google Shape;2711;p27"/>
              <p:cNvSpPr/>
              <p:nvPr/>
            </p:nvSpPr>
            <p:spPr>
              <a:xfrm>
                <a:off x="7664676" y="845512"/>
                <a:ext cx="36247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147" extrusionOk="0">
                    <a:moveTo>
                      <a:pt x="101" y="1"/>
                    </a:moveTo>
                    <a:cubicBezTo>
                      <a:pt x="92" y="1"/>
                      <a:pt x="82" y="2"/>
                      <a:pt x="72" y="4"/>
                    </a:cubicBezTo>
                    <a:cubicBezTo>
                      <a:pt x="24" y="15"/>
                      <a:pt x="0" y="63"/>
                      <a:pt x="12" y="111"/>
                    </a:cubicBezTo>
                    <a:lnTo>
                      <a:pt x="786" y="3075"/>
                    </a:lnTo>
                    <a:cubicBezTo>
                      <a:pt x="798" y="3123"/>
                      <a:pt x="834" y="3147"/>
                      <a:pt x="882" y="3147"/>
                    </a:cubicBezTo>
                    <a:lnTo>
                      <a:pt x="905" y="3147"/>
                    </a:lnTo>
                    <a:cubicBezTo>
                      <a:pt x="953" y="3135"/>
                      <a:pt x="977" y="3075"/>
                      <a:pt x="965" y="3028"/>
                    </a:cubicBezTo>
                    <a:lnTo>
                      <a:pt x="191" y="63"/>
                    </a:lnTo>
                    <a:cubicBezTo>
                      <a:pt x="181" y="24"/>
                      <a:pt x="147" y="1"/>
                      <a:pt x="101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7"/>
              <p:cNvSpPr/>
              <p:nvPr/>
            </p:nvSpPr>
            <p:spPr>
              <a:xfrm>
                <a:off x="7619190" y="883763"/>
                <a:ext cx="111337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997" extrusionOk="0">
                    <a:moveTo>
                      <a:pt x="2900" y="1"/>
                    </a:moveTo>
                    <a:cubicBezTo>
                      <a:pt x="2890" y="1"/>
                      <a:pt x="2880" y="3"/>
                      <a:pt x="2870" y="8"/>
                    </a:cubicBezTo>
                    <a:lnTo>
                      <a:pt x="83" y="806"/>
                    </a:lnTo>
                    <a:cubicBezTo>
                      <a:pt x="36" y="818"/>
                      <a:pt x="0" y="878"/>
                      <a:pt x="24" y="925"/>
                    </a:cubicBezTo>
                    <a:cubicBezTo>
                      <a:pt x="36" y="961"/>
                      <a:pt x="72" y="997"/>
                      <a:pt x="107" y="997"/>
                    </a:cubicBezTo>
                    <a:cubicBezTo>
                      <a:pt x="119" y="997"/>
                      <a:pt x="131" y="985"/>
                      <a:pt x="131" y="985"/>
                    </a:cubicBezTo>
                    <a:lnTo>
                      <a:pt x="2917" y="187"/>
                    </a:lnTo>
                    <a:cubicBezTo>
                      <a:pt x="2965" y="175"/>
                      <a:pt x="3001" y="116"/>
                      <a:pt x="2977" y="68"/>
                    </a:cubicBezTo>
                    <a:cubicBezTo>
                      <a:pt x="2967" y="31"/>
                      <a:pt x="2936" y="1"/>
                      <a:pt x="2900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7"/>
              <p:cNvSpPr/>
              <p:nvPr/>
            </p:nvSpPr>
            <p:spPr>
              <a:xfrm>
                <a:off x="7635069" y="866845"/>
                <a:ext cx="95458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51" extrusionOk="0">
                    <a:moveTo>
                      <a:pt x="118" y="0"/>
                    </a:moveTo>
                    <a:cubicBezTo>
                      <a:pt x="84" y="0"/>
                      <a:pt x="52" y="16"/>
                      <a:pt x="36" y="48"/>
                    </a:cubicBezTo>
                    <a:cubicBezTo>
                      <a:pt x="1" y="83"/>
                      <a:pt x="13" y="143"/>
                      <a:pt x="60" y="179"/>
                    </a:cubicBezTo>
                    <a:lnTo>
                      <a:pt x="2418" y="1726"/>
                    </a:lnTo>
                    <a:cubicBezTo>
                      <a:pt x="2430" y="1738"/>
                      <a:pt x="2442" y="1750"/>
                      <a:pt x="2465" y="1750"/>
                    </a:cubicBezTo>
                    <a:cubicBezTo>
                      <a:pt x="2489" y="1750"/>
                      <a:pt x="2525" y="1726"/>
                      <a:pt x="2549" y="1703"/>
                    </a:cubicBezTo>
                    <a:cubicBezTo>
                      <a:pt x="2573" y="1655"/>
                      <a:pt x="2561" y="1596"/>
                      <a:pt x="2513" y="1572"/>
                    </a:cubicBezTo>
                    <a:lnTo>
                      <a:pt x="167" y="12"/>
                    </a:lnTo>
                    <a:cubicBezTo>
                      <a:pt x="152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7"/>
              <p:cNvSpPr/>
              <p:nvPr/>
            </p:nvSpPr>
            <p:spPr>
              <a:xfrm>
                <a:off x="7651430" y="848703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2" y="1"/>
                    </a:moveTo>
                    <a:cubicBezTo>
                      <a:pt x="1489" y="1"/>
                      <a:pt x="1457" y="17"/>
                      <a:pt x="1441" y="49"/>
                    </a:cubicBezTo>
                    <a:lnTo>
                      <a:pt x="24" y="2561"/>
                    </a:lnTo>
                    <a:cubicBezTo>
                      <a:pt x="0" y="2608"/>
                      <a:pt x="12" y="2668"/>
                      <a:pt x="60" y="2692"/>
                    </a:cubicBezTo>
                    <a:cubicBezTo>
                      <a:pt x="72" y="2692"/>
                      <a:pt x="84" y="2704"/>
                      <a:pt x="107" y="2704"/>
                    </a:cubicBezTo>
                    <a:cubicBezTo>
                      <a:pt x="143" y="2704"/>
                      <a:pt x="167" y="2680"/>
                      <a:pt x="191" y="2656"/>
                    </a:cubicBezTo>
                    <a:lnTo>
                      <a:pt x="1608" y="144"/>
                    </a:lnTo>
                    <a:cubicBezTo>
                      <a:pt x="1631" y="96"/>
                      <a:pt x="1620" y="37"/>
                      <a:pt x="1572" y="13"/>
                    </a:cubicBezTo>
                    <a:cubicBezTo>
                      <a:pt x="1556" y="5"/>
                      <a:pt x="1539" y="1"/>
                      <a:pt x="1522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7"/>
              <p:cNvSpPr/>
              <p:nvPr/>
            </p:nvSpPr>
            <p:spPr>
              <a:xfrm>
                <a:off x="7737987" y="700187"/>
                <a:ext cx="36729" cy="11675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3147" extrusionOk="0">
                    <a:moveTo>
                      <a:pt x="108" y="0"/>
                    </a:moveTo>
                    <a:cubicBezTo>
                      <a:pt x="100" y="0"/>
                      <a:pt x="92" y="1"/>
                      <a:pt x="84" y="3"/>
                    </a:cubicBezTo>
                    <a:cubicBezTo>
                      <a:pt x="37" y="15"/>
                      <a:pt x="1" y="63"/>
                      <a:pt x="13" y="123"/>
                    </a:cubicBezTo>
                    <a:lnTo>
                      <a:pt x="787" y="3075"/>
                    </a:lnTo>
                    <a:cubicBezTo>
                      <a:pt x="799" y="3123"/>
                      <a:pt x="834" y="3147"/>
                      <a:pt x="882" y="3147"/>
                    </a:cubicBezTo>
                    <a:lnTo>
                      <a:pt x="906" y="3147"/>
                    </a:lnTo>
                    <a:cubicBezTo>
                      <a:pt x="953" y="3135"/>
                      <a:pt x="989" y="3087"/>
                      <a:pt x="977" y="3028"/>
                    </a:cubicBezTo>
                    <a:lnTo>
                      <a:pt x="191" y="75"/>
                    </a:lnTo>
                    <a:cubicBezTo>
                      <a:pt x="181" y="25"/>
                      <a:pt x="147" y="0"/>
                      <a:pt x="108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7"/>
              <p:cNvSpPr/>
              <p:nvPr/>
            </p:nvSpPr>
            <p:spPr>
              <a:xfrm>
                <a:off x="7692947" y="738624"/>
                <a:ext cx="110892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2" extrusionOk="0">
                    <a:moveTo>
                      <a:pt x="2883" y="0"/>
                    </a:moveTo>
                    <a:cubicBezTo>
                      <a:pt x="2875" y="0"/>
                      <a:pt x="2866" y="1"/>
                      <a:pt x="2858" y="3"/>
                    </a:cubicBezTo>
                    <a:lnTo>
                      <a:pt x="84" y="801"/>
                    </a:lnTo>
                    <a:cubicBezTo>
                      <a:pt x="24" y="813"/>
                      <a:pt x="0" y="872"/>
                      <a:pt x="12" y="920"/>
                    </a:cubicBezTo>
                    <a:cubicBezTo>
                      <a:pt x="24" y="968"/>
                      <a:pt x="60" y="992"/>
                      <a:pt x="108" y="992"/>
                    </a:cubicBezTo>
                    <a:cubicBezTo>
                      <a:pt x="120" y="992"/>
                      <a:pt x="120" y="992"/>
                      <a:pt x="131" y="980"/>
                    </a:cubicBezTo>
                    <a:lnTo>
                      <a:pt x="2906" y="182"/>
                    </a:lnTo>
                    <a:cubicBezTo>
                      <a:pt x="2965" y="170"/>
                      <a:pt x="2989" y="122"/>
                      <a:pt x="2977" y="63"/>
                    </a:cubicBezTo>
                    <a:cubicBezTo>
                      <a:pt x="2967" y="23"/>
                      <a:pt x="2925" y="0"/>
                      <a:pt x="2883" y="0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7"/>
              <p:cNvSpPr/>
              <p:nvPr/>
            </p:nvSpPr>
            <p:spPr>
              <a:xfrm>
                <a:off x="7708863" y="721595"/>
                <a:ext cx="94976" cy="6488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749" extrusionOk="0">
                    <a:moveTo>
                      <a:pt x="104" y="1"/>
                    </a:moveTo>
                    <a:cubicBezTo>
                      <a:pt x="76" y="1"/>
                      <a:pt x="46" y="17"/>
                      <a:pt x="24" y="46"/>
                    </a:cubicBezTo>
                    <a:cubicBezTo>
                      <a:pt x="0" y="93"/>
                      <a:pt x="12" y="153"/>
                      <a:pt x="60" y="177"/>
                    </a:cubicBezTo>
                    <a:lnTo>
                      <a:pt x="2405" y="1724"/>
                    </a:lnTo>
                    <a:cubicBezTo>
                      <a:pt x="2417" y="1736"/>
                      <a:pt x="2441" y="1748"/>
                      <a:pt x="2453" y="1748"/>
                    </a:cubicBezTo>
                    <a:cubicBezTo>
                      <a:pt x="2489" y="1748"/>
                      <a:pt x="2512" y="1736"/>
                      <a:pt x="2536" y="1701"/>
                    </a:cubicBezTo>
                    <a:cubicBezTo>
                      <a:pt x="2560" y="1665"/>
                      <a:pt x="2548" y="1605"/>
                      <a:pt x="2512" y="1570"/>
                    </a:cubicBezTo>
                    <a:lnTo>
                      <a:pt x="155" y="22"/>
                    </a:lnTo>
                    <a:cubicBezTo>
                      <a:pt x="141" y="8"/>
                      <a:pt x="123" y="1"/>
                      <a:pt x="104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7"/>
              <p:cNvSpPr/>
              <p:nvPr/>
            </p:nvSpPr>
            <p:spPr>
              <a:xfrm>
                <a:off x="7724742" y="703378"/>
                <a:ext cx="60547" cy="1003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704" extrusionOk="0">
                    <a:moveTo>
                      <a:pt x="1525" y="1"/>
                    </a:moveTo>
                    <a:cubicBezTo>
                      <a:pt x="1494" y="1"/>
                      <a:pt x="1465" y="17"/>
                      <a:pt x="1441" y="48"/>
                    </a:cubicBezTo>
                    <a:lnTo>
                      <a:pt x="25" y="2561"/>
                    </a:lnTo>
                    <a:cubicBezTo>
                      <a:pt x="1" y="2608"/>
                      <a:pt x="25" y="2668"/>
                      <a:pt x="60" y="2692"/>
                    </a:cubicBezTo>
                    <a:cubicBezTo>
                      <a:pt x="84" y="2703"/>
                      <a:pt x="96" y="2703"/>
                      <a:pt x="108" y="2703"/>
                    </a:cubicBezTo>
                    <a:cubicBezTo>
                      <a:pt x="144" y="2703"/>
                      <a:pt x="179" y="2680"/>
                      <a:pt x="191" y="2656"/>
                    </a:cubicBezTo>
                    <a:lnTo>
                      <a:pt x="1608" y="144"/>
                    </a:lnTo>
                    <a:cubicBezTo>
                      <a:pt x="1632" y="96"/>
                      <a:pt x="1620" y="37"/>
                      <a:pt x="1572" y="13"/>
                    </a:cubicBezTo>
                    <a:cubicBezTo>
                      <a:pt x="1556" y="5"/>
                      <a:pt x="1541" y="1"/>
                      <a:pt x="1525" y="1"/>
                    </a:cubicBezTo>
                    <a:close/>
                  </a:path>
                </a:pathLst>
              </a:custGeom>
              <a:solidFill>
                <a:srgbClr val="261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27"/>
            <p:cNvGrpSpPr/>
            <p:nvPr/>
          </p:nvGrpSpPr>
          <p:grpSpPr>
            <a:xfrm>
              <a:off x="3658424" y="2110284"/>
              <a:ext cx="205871" cy="226202"/>
              <a:chOff x="7065678" y="829299"/>
              <a:chExt cx="205871" cy="226202"/>
            </a:xfrm>
          </p:grpSpPr>
          <p:sp>
            <p:nvSpPr>
              <p:cNvPr id="2720" name="Google Shape;2720;p27"/>
              <p:cNvSpPr/>
              <p:nvPr/>
            </p:nvSpPr>
            <p:spPr>
              <a:xfrm>
                <a:off x="7065678" y="960933"/>
                <a:ext cx="94123" cy="94568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49" extrusionOk="0">
                    <a:moveTo>
                      <a:pt x="1275" y="191"/>
                    </a:moveTo>
                    <a:cubicBezTo>
                      <a:pt x="1870" y="191"/>
                      <a:pt x="2346" y="679"/>
                      <a:pt x="2346" y="1274"/>
                    </a:cubicBezTo>
                    <a:cubicBezTo>
                      <a:pt x="2346" y="1869"/>
                      <a:pt x="1870" y="2358"/>
                      <a:pt x="1275" y="2358"/>
                    </a:cubicBezTo>
                    <a:cubicBezTo>
                      <a:pt x="667" y="2358"/>
                      <a:pt x="191" y="1869"/>
                      <a:pt x="191" y="1274"/>
                    </a:cubicBezTo>
                    <a:cubicBezTo>
                      <a:pt x="191" y="679"/>
                      <a:pt x="667" y="191"/>
                      <a:pt x="1275" y="191"/>
                    </a:cubicBezTo>
                    <a:close/>
                    <a:moveTo>
                      <a:pt x="1275" y="0"/>
                    </a:moveTo>
                    <a:cubicBezTo>
                      <a:pt x="572" y="0"/>
                      <a:pt x="1" y="572"/>
                      <a:pt x="1" y="1274"/>
                    </a:cubicBezTo>
                    <a:cubicBezTo>
                      <a:pt x="1" y="1977"/>
                      <a:pt x="572" y="2548"/>
                      <a:pt x="1275" y="2548"/>
                    </a:cubicBezTo>
                    <a:cubicBezTo>
                      <a:pt x="1965" y="2548"/>
                      <a:pt x="2537" y="1977"/>
                      <a:pt x="2537" y="1274"/>
                    </a:cubicBezTo>
                    <a:cubicBezTo>
                      <a:pt x="2537" y="572"/>
                      <a:pt x="1965" y="0"/>
                      <a:pt x="1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7"/>
              <p:cNvSpPr/>
              <p:nvPr/>
            </p:nvSpPr>
            <p:spPr>
              <a:xfrm>
                <a:off x="7102779" y="983417"/>
                <a:ext cx="36284" cy="2789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52" extrusionOk="0">
                    <a:moveTo>
                      <a:pt x="333" y="0"/>
                    </a:moveTo>
                    <a:cubicBezTo>
                      <a:pt x="182" y="0"/>
                      <a:pt x="69" y="64"/>
                      <a:pt x="60" y="73"/>
                    </a:cubicBezTo>
                    <a:cubicBezTo>
                      <a:pt x="25" y="97"/>
                      <a:pt x="1" y="156"/>
                      <a:pt x="36" y="204"/>
                    </a:cubicBezTo>
                    <a:cubicBezTo>
                      <a:pt x="52" y="227"/>
                      <a:pt x="83" y="245"/>
                      <a:pt x="112" y="245"/>
                    </a:cubicBezTo>
                    <a:cubicBezTo>
                      <a:pt x="128" y="245"/>
                      <a:pt x="143" y="240"/>
                      <a:pt x="156" y="228"/>
                    </a:cubicBezTo>
                    <a:cubicBezTo>
                      <a:pt x="164" y="228"/>
                      <a:pt x="244" y="182"/>
                      <a:pt x="343" y="182"/>
                    </a:cubicBezTo>
                    <a:cubicBezTo>
                      <a:pt x="378" y="182"/>
                      <a:pt x="416" y="188"/>
                      <a:pt x="453" y="204"/>
                    </a:cubicBezTo>
                    <a:cubicBezTo>
                      <a:pt x="596" y="263"/>
                      <a:pt x="703" y="430"/>
                      <a:pt x="787" y="692"/>
                    </a:cubicBezTo>
                    <a:cubicBezTo>
                      <a:pt x="798" y="728"/>
                      <a:pt x="834" y="751"/>
                      <a:pt x="870" y="751"/>
                    </a:cubicBezTo>
                    <a:lnTo>
                      <a:pt x="894" y="751"/>
                    </a:lnTo>
                    <a:cubicBezTo>
                      <a:pt x="953" y="740"/>
                      <a:pt x="977" y="680"/>
                      <a:pt x="965" y="632"/>
                    </a:cubicBezTo>
                    <a:cubicBezTo>
                      <a:pt x="870" y="311"/>
                      <a:pt x="715" y="108"/>
                      <a:pt x="525" y="37"/>
                    </a:cubicBezTo>
                    <a:cubicBezTo>
                      <a:pt x="458" y="10"/>
                      <a:pt x="392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7"/>
              <p:cNvSpPr/>
              <p:nvPr/>
            </p:nvSpPr>
            <p:spPr>
              <a:xfrm>
                <a:off x="7177426" y="895969"/>
                <a:ext cx="94123" cy="9412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7" extrusionOk="0">
                    <a:moveTo>
                      <a:pt x="1263" y="191"/>
                    </a:moveTo>
                    <a:cubicBezTo>
                      <a:pt x="1858" y="191"/>
                      <a:pt x="2346" y="668"/>
                      <a:pt x="2346" y="1263"/>
                    </a:cubicBezTo>
                    <a:cubicBezTo>
                      <a:pt x="2346" y="1870"/>
                      <a:pt x="1858" y="2346"/>
                      <a:pt x="1263" y="2346"/>
                    </a:cubicBezTo>
                    <a:cubicBezTo>
                      <a:pt x="668" y="2346"/>
                      <a:pt x="179" y="1870"/>
                      <a:pt x="179" y="1263"/>
                    </a:cubicBezTo>
                    <a:cubicBezTo>
                      <a:pt x="179" y="668"/>
                      <a:pt x="668" y="191"/>
                      <a:pt x="1263" y="191"/>
                    </a:cubicBezTo>
                    <a:close/>
                    <a:moveTo>
                      <a:pt x="1263" y="1"/>
                    </a:moveTo>
                    <a:cubicBezTo>
                      <a:pt x="560" y="1"/>
                      <a:pt x="1" y="572"/>
                      <a:pt x="1" y="1263"/>
                    </a:cubicBezTo>
                    <a:cubicBezTo>
                      <a:pt x="1" y="1965"/>
                      <a:pt x="560" y="2537"/>
                      <a:pt x="1263" y="2537"/>
                    </a:cubicBezTo>
                    <a:cubicBezTo>
                      <a:pt x="1965" y="2537"/>
                      <a:pt x="2537" y="1965"/>
                      <a:pt x="2537" y="1263"/>
                    </a:cubicBezTo>
                    <a:cubicBezTo>
                      <a:pt x="2537" y="560"/>
                      <a:pt x="1965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7"/>
              <p:cNvSpPr/>
              <p:nvPr/>
            </p:nvSpPr>
            <p:spPr>
              <a:xfrm>
                <a:off x="7214565" y="918045"/>
                <a:ext cx="36247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64" extrusionOk="0">
                    <a:moveTo>
                      <a:pt x="323" y="0"/>
                    </a:moveTo>
                    <a:cubicBezTo>
                      <a:pt x="175" y="0"/>
                      <a:pt x="68" y="64"/>
                      <a:pt x="60" y="73"/>
                    </a:cubicBezTo>
                    <a:cubicBezTo>
                      <a:pt x="12" y="96"/>
                      <a:pt x="0" y="156"/>
                      <a:pt x="24" y="204"/>
                    </a:cubicBezTo>
                    <a:cubicBezTo>
                      <a:pt x="48" y="235"/>
                      <a:pt x="77" y="251"/>
                      <a:pt x="108" y="251"/>
                    </a:cubicBezTo>
                    <a:cubicBezTo>
                      <a:pt x="123" y="251"/>
                      <a:pt x="139" y="247"/>
                      <a:pt x="155" y="239"/>
                    </a:cubicBezTo>
                    <a:cubicBezTo>
                      <a:pt x="155" y="239"/>
                      <a:pt x="232" y="194"/>
                      <a:pt x="335" y="194"/>
                    </a:cubicBezTo>
                    <a:cubicBezTo>
                      <a:pt x="372" y="194"/>
                      <a:pt x="412" y="200"/>
                      <a:pt x="452" y="216"/>
                    </a:cubicBezTo>
                    <a:cubicBezTo>
                      <a:pt x="583" y="263"/>
                      <a:pt x="702" y="430"/>
                      <a:pt x="774" y="692"/>
                    </a:cubicBezTo>
                    <a:cubicBezTo>
                      <a:pt x="786" y="727"/>
                      <a:pt x="833" y="763"/>
                      <a:pt x="869" y="763"/>
                    </a:cubicBezTo>
                    <a:cubicBezTo>
                      <a:pt x="881" y="763"/>
                      <a:pt x="893" y="751"/>
                      <a:pt x="893" y="751"/>
                    </a:cubicBezTo>
                    <a:cubicBezTo>
                      <a:pt x="941" y="739"/>
                      <a:pt x="976" y="692"/>
                      <a:pt x="964" y="632"/>
                    </a:cubicBezTo>
                    <a:cubicBezTo>
                      <a:pt x="869" y="311"/>
                      <a:pt x="714" y="108"/>
                      <a:pt x="512" y="37"/>
                    </a:cubicBezTo>
                    <a:cubicBezTo>
                      <a:pt x="445" y="10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7"/>
              <p:cNvSpPr/>
              <p:nvPr/>
            </p:nvSpPr>
            <p:spPr>
              <a:xfrm>
                <a:off x="7082893" y="829299"/>
                <a:ext cx="76463" cy="7642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0" extrusionOk="0">
                    <a:moveTo>
                      <a:pt x="1025" y="191"/>
                    </a:moveTo>
                    <a:cubicBezTo>
                      <a:pt x="1489" y="191"/>
                      <a:pt x="1870" y="572"/>
                      <a:pt x="1870" y="1036"/>
                    </a:cubicBezTo>
                    <a:cubicBezTo>
                      <a:pt x="1870" y="1500"/>
                      <a:pt x="1489" y="1881"/>
                      <a:pt x="1025" y="1881"/>
                    </a:cubicBezTo>
                    <a:cubicBezTo>
                      <a:pt x="561" y="1881"/>
                      <a:pt x="180" y="1500"/>
                      <a:pt x="180" y="1036"/>
                    </a:cubicBezTo>
                    <a:cubicBezTo>
                      <a:pt x="180" y="572"/>
                      <a:pt x="561" y="191"/>
                      <a:pt x="1025" y="191"/>
                    </a:cubicBezTo>
                    <a:close/>
                    <a:moveTo>
                      <a:pt x="1025" y="0"/>
                    </a:moveTo>
                    <a:cubicBezTo>
                      <a:pt x="453" y="0"/>
                      <a:pt x="1" y="464"/>
                      <a:pt x="1" y="1036"/>
                    </a:cubicBezTo>
                    <a:cubicBezTo>
                      <a:pt x="1" y="1607"/>
                      <a:pt x="453" y="2060"/>
                      <a:pt x="1025" y="2060"/>
                    </a:cubicBezTo>
                    <a:cubicBezTo>
                      <a:pt x="1596" y="2060"/>
                      <a:pt x="2061" y="1607"/>
                      <a:pt x="2061" y="1036"/>
                    </a:cubicBezTo>
                    <a:cubicBezTo>
                      <a:pt x="2061" y="464"/>
                      <a:pt x="1596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7"/>
              <p:cNvSpPr/>
              <p:nvPr/>
            </p:nvSpPr>
            <p:spPr>
              <a:xfrm>
                <a:off x="7112499" y="846922"/>
                <a:ext cx="30088" cy="2393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45" extrusionOk="0">
                    <a:moveTo>
                      <a:pt x="291" y="1"/>
                    </a:moveTo>
                    <a:cubicBezTo>
                      <a:pt x="160" y="1"/>
                      <a:pt x="57" y="61"/>
                      <a:pt x="48" y="61"/>
                    </a:cubicBezTo>
                    <a:cubicBezTo>
                      <a:pt x="13" y="85"/>
                      <a:pt x="1" y="144"/>
                      <a:pt x="24" y="192"/>
                    </a:cubicBezTo>
                    <a:cubicBezTo>
                      <a:pt x="40" y="224"/>
                      <a:pt x="72" y="239"/>
                      <a:pt x="106" y="239"/>
                    </a:cubicBezTo>
                    <a:cubicBezTo>
                      <a:pt x="122" y="239"/>
                      <a:pt x="140" y="235"/>
                      <a:pt x="155" y="228"/>
                    </a:cubicBezTo>
                    <a:cubicBezTo>
                      <a:pt x="155" y="228"/>
                      <a:pt x="219" y="192"/>
                      <a:pt x="297" y="192"/>
                    </a:cubicBezTo>
                    <a:cubicBezTo>
                      <a:pt x="320" y="192"/>
                      <a:pt x="345" y="195"/>
                      <a:pt x="370" y="204"/>
                    </a:cubicBezTo>
                    <a:cubicBezTo>
                      <a:pt x="477" y="251"/>
                      <a:pt x="560" y="370"/>
                      <a:pt x="620" y="573"/>
                    </a:cubicBezTo>
                    <a:cubicBezTo>
                      <a:pt x="632" y="620"/>
                      <a:pt x="667" y="644"/>
                      <a:pt x="715" y="644"/>
                    </a:cubicBezTo>
                    <a:lnTo>
                      <a:pt x="739" y="644"/>
                    </a:lnTo>
                    <a:cubicBezTo>
                      <a:pt x="786" y="620"/>
                      <a:pt x="810" y="573"/>
                      <a:pt x="798" y="525"/>
                    </a:cubicBezTo>
                    <a:cubicBezTo>
                      <a:pt x="727" y="263"/>
                      <a:pt x="596" y="97"/>
                      <a:pt x="429" y="25"/>
                    </a:cubicBezTo>
                    <a:cubicBezTo>
                      <a:pt x="382" y="7"/>
                      <a:pt x="335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6" name="Google Shape;2726;p27"/>
            <p:cNvSpPr/>
            <p:nvPr/>
          </p:nvSpPr>
          <p:spPr>
            <a:xfrm>
              <a:off x="3355127" y="571765"/>
              <a:ext cx="258884" cy="259960"/>
            </a:xfrm>
            <a:custGeom>
              <a:avLst/>
              <a:gdLst/>
              <a:ahLst/>
              <a:cxnLst/>
              <a:rect l="l" t="t" r="r" b="b"/>
              <a:pathLst>
                <a:path w="6978" h="7007" extrusionOk="0">
                  <a:moveTo>
                    <a:pt x="2489" y="374"/>
                  </a:moveTo>
                  <a:lnTo>
                    <a:pt x="3561" y="1791"/>
                  </a:lnTo>
                  <a:lnTo>
                    <a:pt x="2453" y="2125"/>
                  </a:lnTo>
                  <a:lnTo>
                    <a:pt x="2489" y="374"/>
                  </a:lnTo>
                  <a:close/>
                  <a:moveTo>
                    <a:pt x="6240" y="1196"/>
                  </a:moveTo>
                  <a:lnTo>
                    <a:pt x="4835" y="3172"/>
                  </a:lnTo>
                  <a:lnTo>
                    <a:pt x="3870" y="1898"/>
                  </a:lnTo>
                  <a:lnTo>
                    <a:pt x="6240" y="1196"/>
                  </a:lnTo>
                  <a:close/>
                  <a:moveTo>
                    <a:pt x="2263" y="2375"/>
                  </a:moveTo>
                  <a:lnTo>
                    <a:pt x="2227" y="3791"/>
                  </a:lnTo>
                  <a:lnTo>
                    <a:pt x="370" y="2934"/>
                  </a:lnTo>
                  <a:lnTo>
                    <a:pt x="2263" y="2375"/>
                  </a:lnTo>
                  <a:close/>
                  <a:moveTo>
                    <a:pt x="3680" y="1958"/>
                  </a:moveTo>
                  <a:lnTo>
                    <a:pt x="4716" y="3327"/>
                  </a:lnTo>
                  <a:lnTo>
                    <a:pt x="3846" y="4542"/>
                  </a:lnTo>
                  <a:lnTo>
                    <a:pt x="2418" y="3875"/>
                  </a:lnTo>
                  <a:lnTo>
                    <a:pt x="2453" y="2315"/>
                  </a:lnTo>
                  <a:lnTo>
                    <a:pt x="3680" y="1958"/>
                  </a:lnTo>
                  <a:close/>
                  <a:moveTo>
                    <a:pt x="4835" y="3482"/>
                  </a:moveTo>
                  <a:lnTo>
                    <a:pt x="6573" y="5792"/>
                  </a:lnTo>
                  <a:lnTo>
                    <a:pt x="4025" y="4613"/>
                  </a:lnTo>
                  <a:lnTo>
                    <a:pt x="4835" y="3482"/>
                  </a:lnTo>
                  <a:close/>
                  <a:moveTo>
                    <a:pt x="2418" y="4077"/>
                  </a:moveTo>
                  <a:lnTo>
                    <a:pt x="3739" y="4696"/>
                  </a:lnTo>
                  <a:lnTo>
                    <a:pt x="2370" y="6601"/>
                  </a:lnTo>
                  <a:lnTo>
                    <a:pt x="2418" y="4077"/>
                  </a:lnTo>
                  <a:close/>
                  <a:moveTo>
                    <a:pt x="2398" y="1"/>
                  </a:moveTo>
                  <a:cubicBezTo>
                    <a:pt x="2389" y="1"/>
                    <a:pt x="2379" y="2"/>
                    <a:pt x="2370" y="5"/>
                  </a:cubicBezTo>
                  <a:cubicBezTo>
                    <a:pt x="2334" y="17"/>
                    <a:pt x="2310" y="53"/>
                    <a:pt x="2310" y="101"/>
                  </a:cubicBezTo>
                  <a:lnTo>
                    <a:pt x="2263" y="2172"/>
                  </a:lnTo>
                  <a:lnTo>
                    <a:pt x="72" y="2827"/>
                  </a:lnTo>
                  <a:cubicBezTo>
                    <a:pt x="36" y="2839"/>
                    <a:pt x="13" y="2875"/>
                    <a:pt x="13" y="2910"/>
                  </a:cubicBezTo>
                  <a:cubicBezTo>
                    <a:pt x="1" y="2946"/>
                    <a:pt x="24" y="2982"/>
                    <a:pt x="60" y="3006"/>
                  </a:cubicBezTo>
                  <a:lnTo>
                    <a:pt x="2227" y="3994"/>
                  </a:lnTo>
                  <a:lnTo>
                    <a:pt x="2168" y="6911"/>
                  </a:lnTo>
                  <a:cubicBezTo>
                    <a:pt x="2168" y="6947"/>
                    <a:pt x="2203" y="6982"/>
                    <a:pt x="2239" y="6994"/>
                  </a:cubicBezTo>
                  <a:cubicBezTo>
                    <a:pt x="2251" y="7006"/>
                    <a:pt x="2251" y="7006"/>
                    <a:pt x="2263" y="7006"/>
                  </a:cubicBezTo>
                  <a:cubicBezTo>
                    <a:pt x="2299" y="7006"/>
                    <a:pt x="2322" y="6982"/>
                    <a:pt x="2346" y="6970"/>
                  </a:cubicBezTo>
                  <a:lnTo>
                    <a:pt x="3918" y="4780"/>
                  </a:lnTo>
                  <a:lnTo>
                    <a:pt x="6835" y="6125"/>
                  </a:lnTo>
                  <a:cubicBezTo>
                    <a:pt x="6844" y="6128"/>
                    <a:pt x="6855" y="6130"/>
                    <a:pt x="6865" y="6130"/>
                  </a:cubicBezTo>
                  <a:cubicBezTo>
                    <a:pt x="6894" y="6130"/>
                    <a:pt x="6925" y="6119"/>
                    <a:pt x="6942" y="6101"/>
                  </a:cubicBezTo>
                  <a:cubicBezTo>
                    <a:pt x="6978" y="6066"/>
                    <a:pt x="6978" y="6018"/>
                    <a:pt x="6954" y="5982"/>
                  </a:cubicBezTo>
                  <a:lnTo>
                    <a:pt x="4954" y="3327"/>
                  </a:lnTo>
                  <a:lnTo>
                    <a:pt x="6561" y="1089"/>
                  </a:lnTo>
                  <a:cubicBezTo>
                    <a:pt x="6585" y="1053"/>
                    <a:pt x="6585" y="1005"/>
                    <a:pt x="6561" y="970"/>
                  </a:cubicBezTo>
                  <a:cubicBezTo>
                    <a:pt x="6542" y="950"/>
                    <a:pt x="6506" y="931"/>
                    <a:pt x="6474" y="931"/>
                  </a:cubicBezTo>
                  <a:cubicBezTo>
                    <a:pt x="6467" y="931"/>
                    <a:pt x="6460" y="932"/>
                    <a:pt x="6454" y="934"/>
                  </a:cubicBezTo>
                  <a:lnTo>
                    <a:pt x="3751" y="1732"/>
                  </a:lnTo>
                  <a:lnTo>
                    <a:pt x="2477" y="41"/>
                  </a:lnTo>
                  <a:cubicBezTo>
                    <a:pt x="2459" y="14"/>
                    <a:pt x="2428" y="1"/>
                    <a:pt x="23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1931483" y="1258851"/>
            <a:ext cx="5298957" cy="264269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5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El tamaño y el peso de la tarea de enseñanza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0"/>
          <p:cNvSpPr txBox="1">
            <a:spLocks noGrp="1"/>
          </p:cNvSpPr>
          <p:nvPr>
            <p:ph type="subTitle" idx="1"/>
          </p:nvPr>
        </p:nvSpPr>
        <p:spPr>
          <a:xfrm>
            <a:off x="641289" y="963882"/>
            <a:ext cx="3681879" cy="10644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</a:rPr>
              <a:t>La figura del maestro cumple con las expectativas depositadas en la educación escolar, siendo tomadas como “salvadores de la nación”.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xmlns="" id="{5C6723E7-F32C-41AF-9B88-9FFA07903E46}"/>
              </a:ext>
            </a:extLst>
          </p:cNvPr>
          <p:cNvSpPr txBox="1"/>
          <p:nvPr/>
        </p:nvSpPr>
        <p:spPr>
          <a:xfrm>
            <a:off x="2367160" y="2927615"/>
            <a:ext cx="3681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dirty="0">
                <a:latin typeface="Anaheim" panose="020B0604020202020204" charset="0"/>
              </a:rPr>
              <a:t>Si el docente desempeña su labor desde una postura de grandeza, no estará listo para ejercer su labor además de reconocer sus errores.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5" y="1887022"/>
            <a:ext cx="3402169" cy="340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75" y="0"/>
            <a:ext cx="3412901" cy="44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2009297" y="1508421"/>
            <a:ext cx="5050980" cy="225980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5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¿Yo no soy lo bastante bueno?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4915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32"/>
          <p:cNvSpPr txBox="1">
            <a:spLocks noGrp="1"/>
          </p:cNvSpPr>
          <p:nvPr>
            <p:ph type="subTitle" idx="1"/>
          </p:nvPr>
        </p:nvSpPr>
        <p:spPr>
          <a:xfrm>
            <a:off x="3622618" y="1998495"/>
            <a:ext cx="4771200" cy="197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MX" dirty="0"/>
              <a:t>La experiencia acumulada y permanencia de tiempo se vuelve un sinónimo de prestigio, solidez y sabiduría ya que se es regulada por la individualización.</a:t>
            </a:r>
            <a:r>
              <a:rPr lang="en" dirty="0"/>
              <a:t>”</a:t>
            </a:r>
            <a:endParaRPr dirty="0"/>
          </a:p>
        </p:txBody>
      </p:sp>
      <p:grpSp>
        <p:nvGrpSpPr>
          <p:cNvPr id="2955" name="Google Shape;2955;p32"/>
          <p:cNvGrpSpPr/>
          <p:nvPr/>
        </p:nvGrpSpPr>
        <p:grpSpPr>
          <a:xfrm flipH="1">
            <a:off x="568067" y="1046988"/>
            <a:ext cx="760670" cy="1616749"/>
            <a:chOff x="8230542" y="2865663"/>
            <a:chExt cx="760670" cy="1616749"/>
          </a:xfrm>
        </p:grpSpPr>
        <p:sp>
          <p:nvSpPr>
            <p:cNvPr id="2956" name="Google Shape;2956;p32"/>
            <p:cNvSpPr/>
            <p:nvPr/>
          </p:nvSpPr>
          <p:spPr>
            <a:xfrm>
              <a:off x="8230542" y="2865663"/>
              <a:ext cx="282294" cy="190880"/>
            </a:xfrm>
            <a:custGeom>
              <a:avLst/>
              <a:gdLst/>
              <a:ahLst/>
              <a:cxnLst/>
              <a:rect l="l" t="t" r="r" b="b"/>
              <a:pathLst>
                <a:path w="7609" h="5145" extrusionOk="0">
                  <a:moveTo>
                    <a:pt x="7251" y="215"/>
                  </a:moveTo>
                  <a:lnTo>
                    <a:pt x="6096" y="1299"/>
                  </a:lnTo>
                  <a:lnTo>
                    <a:pt x="1286" y="858"/>
                  </a:lnTo>
                  <a:lnTo>
                    <a:pt x="7251" y="215"/>
                  </a:lnTo>
                  <a:close/>
                  <a:moveTo>
                    <a:pt x="381" y="989"/>
                  </a:moveTo>
                  <a:lnTo>
                    <a:pt x="5418" y="2715"/>
                  </a:lnTo>
                  <a:lnTo>
                    <a:pt x="5549" y="4847"/>
                  </a:lnTo>
                  <a:lnTo>
                    <a:pt x="381" y="989"/>
                  </a:lnTo>
                  <a:close/>
                  <a:moveTo>
                    <a:pt x="7501" y="1"/>
                  </a:moveTo>
                  <a:lnTo>
                    <a:pt x="84" y="798"/>
                  </a:lnTo>
                  <a:cubicBezTo>
                    <a:pt x="48" y="798"/>
                    <a:pt x="12" y="834"/>
                    <a:pt x="0" y="870"/>
                  </a:cubicBezTo>
                  <a:cubicBezTo>
                    <a:pt x="0" y="906"/>
                    <a:pt x="12" y="941"/>
                    <a:pt x="36" y="965"/>
                  </a:cubicBezTo>
                  <a:lnTo>
                    <a:pt x="5596" y="5120"/>
                  </a:lnTo>
                  <a:cubicBezTo>
                    <a:pt x="5620" y="5132"/>
                    <a:pt x="5632" y="5144"/>
                    <a:pt x="5656" y="5144"/>
                  </a:cubicBezTo>
                  <a:cubicBezTo>
                    <a:pt x="5703" y="5144"/>
                    <a:pt x="5751" y="5097"/>
                    <a:pt x="5751" y="5049"/>
                  </a:cubicBezTo>
                  <a:cubicBezTo>
                    <a:pt x="5751" y="5037"/>
                    <a:pt x="5751" y="5025"/>
                    <a:pt x="5751" y="5013"/>
                  </a:cubicBezTo>
                  <a:lnTo>
                    <a:pt x="5596" y="2632"/>
                  </a:lnTo>
                  <a:cubicBezTo>
                    <a:pt x="5596" y="2596"/>
                    <a:pt x="5573" y="2561"/>
                    <a:pt x="5537" y="2549"/>
                  </a:cubicBezTo>
                  <a:lnTo>
                    <a:pt x="1096" y="1037"/>
                  </a:lnTo>
                  <a:lnTo>
                    <a:pt x="6120" y="1489"/>
                  </a:lnTo>
                  <a:cubicBezTo>
                    <a:pt x="6127" y="1492"/>
                    <a:pt x="6133" y="1494"/>
                    <a:pt x="6139" y="1494"/>
                  </a:cubicBezTo>
                  <a:cubicBezTo>
                    <a:pt x="6157" y="1494"/>
                    <a:pt x="6174" y="1483"/>
                    <a:pt x="6192" y="1465"/>
                  </a:cubicBezTo>
                  <a:lnTo>
                    <a:pt x="7573" y="167"/>
                  </a:lnTo>
                  <a:cubicBezTo>
                    <a:pt x="7608" y="144"/>
                    <a:pt x="7608" y="96"/>
                    <a:pt x="7597" y="60"/>
                  </a:cubicBezTo>
                  <a:cubicBezTo>
                    <a:pt x="7585" y="25"/>
                    <a:pt x="7537" y="1"/>
                    <a:pt x="7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8431074" y="2913931"/>
              <a:ext cx="66743" cy="102396"/>
            </a:xfrm>
            <a:custGeom>
              <a:avLst/>
              <a:gdLst/>
              <a:ahLst/>
              <a:cxnLst/>
              <a:rect l="l" t="t" r="r" b="b"/>
              <a:pathLst>
                <a:path w="1799" h="2760" extrusionOk="0">
                  <a:moveTo>
                    <a:pt x="731" y="0"/>
                  </a:moveTo>
                  <a:cubicBezTo>
                    <a:pt x="718" y="0"/>
                    <a:pt x="704" y="3"/>
                    <a:pt x="691" y="9"/>
                  </a:cubicBezTo>
                  <a:cubicBezTo>
                    <a:pt x="644" y="21"/>
                    <a:pt x="620" y="81"/>
                    <a:pt x="632" y="129"/>
                  </a:cubicBezTo>
                  <a:lnTo>
                    <a:pt x="1489" y="2355"/>
                  </a:lnTo>
                  <a:lnTo>
                    <a:pt x="156" y="1272"/>
                  </a:lnTo>
                  <a:cubicBezTo>
                    <a:pt x="139" y="1255"/>
                    <a:pt x="117" y="1246"/>
                    <a:pt x="95" y="1246"/>
                  </a:cubicBezTo>
                  <a:cubicBezTo>
                    <a:pt x="70" y="1246"/>
                    <a:pt x="44" y="1258"/>
                    <a:pt x="25" y="1283"/>
                  </a:cubicBezTo>
                  <a:cubicBezTo>
                    <a:pt x="1" y="1319"/>
                    <a:pt x="1" y="1379"/>
                    <a:pt x="37" y="1414"/>
                  </a:cubicBezTo>
                  <a:lnTo>
                    <a:pt x="1644" y="2736"/>
                  </a:lnTo>
                  <a:cubicBezTo>
                    <a:pt x="1656" y="2748"/>
                    <a:pt x="1680" y="2760"/>
                    <a:pt x="1703" y="2760"/>
                  </a:cubicBezTo>
                  <a:cubicBezTo>
                    <a:pt x="1727" y="2760"/>
                    <a:pt x="1739" y="2748"/>
                    <a:pt x="1751" y="2736"/>
                  </a:cubicBezTo>
                  <a:cubicBezTo>
                    <a:pt x="1787" y="2712"/>
                    <a:pt x="1799" y="2665"/>
                    <a:pt x="1787" y="2629"/>
                  </a:cubicBezTo>
                  <a:lnTo>
                    <a:pt x="810" y="57"/>
                  </a:lnTo>
                  <a:cubicBezTo>
                    <a:pt x="802" y="22"/>
                    <a:pt x="767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8432855" y="2991027"/>
              <a:ext cx="65407" cy="25302"/>
            </a:xfrm>
            <a:custGeom>
              <a:avLst/>
              <a:gdLst/>
              <a:ahLst/>
              <a:cxnLst/>
              <a:rect l="l" t="t" r="r" b="b"/>
              <a:pathLst>
                <a:path w="1763" h="682" extrusionOk="0">
                  <a:moveTo>
                    <a:pt x="107" y="0"/>
                  </a:moveTo>
                  <a:cubicBezTo>
                    <a:pt x="65" y="0"/>
                    <a:pt x="22" y="25"/>
                    <a:pt x="12" y="75"/>
                  </a:cubicBezTo>
                  <a:cubicBezTo>
                    <a:pt x="0" y="122"/>
                    <a:pt x="24" y="170"/>
                    <a:pt x="72" y="182"/>
                  </a:cubicBezTo>
                  <a:lnTo>
                    <a:pt x="1620" y="670"/>
                  </a:lnTo>
                  <a:cubicBezTo>
                    <a:pt x="1632" y="670"/>
                    <a:pt x="1644" y="682"/>
                    <a:pt x="1655" y="682"/>
                  </a:cubicBezTo>
                  <a:cubicBezTo>
                    <a:pt x="1691" y="682"/>
                    <a:pt x="1727" y="646"/>
                    <a:pt x="1739" y="610"/>
                  </a:cubicBezTo>
                  <a:cubicBezTo>
                    <a:pt x="1763" y="563"/>
                    <a:pt x="1727" y="503"/>
                    <a:pt x="1679" y="491"/>
                  </a:cubicBezTo>
                  <a:lnTo>
                    <a:pt x="131" y="3"/>
                  </a:lnTo>
                  <a:cubicBezTo>
                    <a:pt x="123" y="1"/>
                    <a:pt x="115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8527388" y="3038479"/>
              <a:ext cx="463824" cy="1443932"/>
            </a:xfrm>
            <a:custGeom>
              <a:avLst/>
              <a:gdLst/>
              <a:ahLst/>
              <a:cxnLst/>
              <a:rect l="l" t="t" r="r" b="b"/>
              <a:pathLst>
                <a:path w="12502" h="38920" extrusionOk="0">
                  <a:moveTo>
                    <a:pt x="461" y="0"/>
                  </a:moveTo>
                  <a:cubicBezTo>
                    <a:pt x="431" y="0"/>
                    <a:pt x="402" y="13"/>
                    <a:pt x="381" y="34"/>
                  </a:cubicBezTo>
                  <a:cubicBezTo>
                    <a:pt x="346" y="70"/>
                    <a:pt x="358" y="129"/>
                    <a:pt x="393" y="165"/>
                  </a:cubicBezTo>
                  <a:cubicBezTo>
                    <a:pt x="393" y="165"/>
                    <a:pt x="762" y="498"/>
                    <a:pt x="1358" y="986"/>
                  </a:cubicBezTo>
                  <a:cubicBezTo>
                    <a:pt x="1382" y="998"/>
                    <a:pt x="1393" y="1010"/>
                    <a:pt x="1417" y="1010"/>
                  </a:cubicBezTo>
                  <a:cubicBezTo>
                    <a:pt x="1441" y="1010"/>
                    <a:pt x="1477" y="998"/>
                    <a:pt x="1489" y="974"/>
                  </a:cubicBezTo>
                  <a:cubicBezTo>
                    <a:pt x="1524" y="927"/>
                    <a:pt x="1512" y="867"/>
                    <a:pt x="1477" y="843"/>
                  </a:cubicBezTo>
                  <a:cubicBezTo>
                    <a:pt x="893" y="355"/>
                    <a:pt x="524" y="22"/>
                    <a:pt x="524" y="22"/>
                  </a:cubicBezTo>
                  <a:cubicBezTo>
                    <a:pt x="504" y="7"/>
                    <a:pt x="482" y="0"/>
                    <a:pt x="461" y="0"/>
                  </a:cubicBezTo>
                  <a:close/>
                  <a:moveTo>
                    <a:pt x="2405" y="1597"/>
                  </a:moveTo>
                  <a:cubicBezTo>
                    <a:pt x="2374" y="1597"/>
                    <a:pt x="2344" y="1612"/>
                    <a:pt x="2322" y="1641"/>
                  </a:cubicBezTo>
                  <a:cubicBezTo>
                    <a:pt x="2298" y="1677"/>
                    <a:pt x="2298" y="1736"/>
                    <a:pt x="2346" y="1772"/>
                  </a:cubicBezTo>
                  <a:cubicBezTo>
                    <a:pt x="2679" y="2034"/>
                    <a:pt x="3025" y="2284"/>
                    <a:pt x="3358" y="2522"/>
                  </a:cubicBezTo>
                  <a:cubicBezTo>
                    <a:pt x="3370" y="2534"/>
                    <a:pt x="3394" y="2546"/>
                    <a:pt x="3417" y="2546"/>
                  </a:cubicBezTo>
                  <a:cubicBezTo>
                    <a:pt x="3441" y="2546"/>
                    <a:pt x="3465" y="2534"/>
                    <a:pt x="3489" y="2498"/>
                  </a:cubicBezTo>
                  <a:cubicBezTo>
                    <a:pt x="3525" y="2463"/>
                    <a:pt x="3513" y="2403"/>
                    <a:pt x="3465" y="2367"/>
                  </a:cubicBezTo>
                  <a:cubicBezTo>
                    <a:pt x="3132" y="2129"/>
                    <a:pt x="2798" y="1879"/>
                    <a:pt x="2465" y="1617"/>
                  </a:cubicBezTo>
                  <a:cubicBezTo>
                    <a:pt x="2446" y="1603"/>
                    <a:pt x="2426" y="1597"/>
                    <a:pt x="2405" y="1597"/>
                  </a:cubicBezTo>
                  <a:close/>
                  <a:moveTo>
                    <a:pt x="10932" y="2758"/>
                  </a:moveTo>
                  <a:cubicBezTo>
                    <a:pt x="10886" y="2758"/>
                    <a:pt x="10859" y="2792"/>
                    <a:pt x="10859" y="2844"/>
                  </a:cubicBezTo>
                  <a:cubicBezTo>
                    <a:pt x="10847" y="2891"/>
                    <a:pt x="10883" y="2939"/>
                    <a:pt x="10942" y="2939"/>
                  </a:cubicBezTo>
                  <a:cubicBezTo>
                    <a:pt x="11383" y="2975"/>
                    <a:pt x="11788" y="3118"/>
                    <a:pt x="12050" y="3332"/>
                  </a:cubicBezTo>
                  <a:cubicBezTo>
                    <a:pt x="12073" y="3344"/>
                    <a:pt x="12097" y="3356"/>
                    <a:pt x="12109" y="3356"/>
                  </a:cubicBezTo>
                  <a:cubicBezTo>
                    <a:pt x="12145" y="3356"/>
                    <a:pt x="12169" y="3344"/>
                    <a:pt x="12192" y="3320"/>
                  </a:cubicBezTo>
                  <a:cubicBezTo>
                    <a:pt x="12216" y="3284"/>
                    <a:pt x="12216" y="3225"/>
                    <a:pt x="12169" y="3189"/>
                  </a:cubicBezTo>
                  <a:cubicBezTo>
                    <a:pt x="11871" y="2951"/>
                    <a:pt x="11442" y="2796"/>
                    <a:pt x="10954" y="2760"/>
                  </a:cubicBezTo>
                  <a:cubicBezTo>
                    <a:pt x="10946" y="2759"/>
                    <a:pt x="10939" y="2758"/>
                    <a:pt x="10932" y="2758"/>
                  </a:cubicBezTo>
                  <a:close/>
                  <a:moveTo>
                    <a:pt x="9705" y="2900"/>
                  </a:moveTo>
                  <a:cubicBezTo>
                    <a:pt x="9697" y="2900"/>
                    <a:pt x="9688" y="2901"/>
                    <a:pt x="9680" y="2903"/>
                  </a:cubicBezTo>
                  <a:cubicBezTo>
                    <a:pt x="9311" y="3010"/>
                    <a:pt x="8918" y="3201"/>
                    <a:pt x="8525" y="3463"/>
                  </a:cubicBezTo>
                  <a:cubicBezTo>
                    <a:pt x="8490" y="3499"/>
                    <a:pt x="8478" y="3558"/>
                    <a:pt x="8501" y="3594"/>
                  </a:cubicBezTo>
                  <a:cubicBezTo>
                    <a:pt x="8525" y="3618"/>
                    <a:pt x="8549" y="3641"/>
                    <a:pt x="8585" y="3641"/>
                  </a:cubicBezTo>
                  <a:cubicBezTo>
                    <a:pt x="8597" y="3641"/>
                    <a:pt x="8621" y="3629"/>
                    <a:pt x="8632" y="3618"/>
                  </a:cubicBezTo>
                  <a:cubicBezTo>
                    <a:pt x="9013" y="3368"/>
                    <a:pt x="9383" y="3189"/>
                    <a:pt x="9740" y="3082"/>
                  </a:cubicBezTo>
                  <a:cubicBezTo>
                    <a:pt x="9787" y="3070"/>
                    <a:pt x="9811" y="3010"/>
                    <a:pt x="9799" y="2963"/>
                  </a:cubicBezTo>
                  <a:cubicBezTo>
                    <a:pt x="9789" y="2923"/>
                    <a:pt x="9747" y="2900"/>
                    <a:pt x="9705" y="2900"/>
                  </a:cubicBezTo>
                  <a:close/>
                  <a:moveTo>
                    <a:pt x="4451" y="3070"/>
                  </a:moveTo>
                  <a:cubicBezTo>
                    <a:pt x="4418" y="3070"/>
                    <a:pt x="4386" y="3086"/>
                    <a:pt x="4370" y="3118"/>
                  </a:cubicBezTo>
                  <a:cubicBezTo>
                    <a:pt x="4346" y="3153"/>
                    <a:pt x="4358" y="3213"/>
                    <a:pt x="4394" y="3248"/>
                  </a:cubicBezTo>
                  <a:cubicBezTo>
                    <a:pt x="4763" y="3487"/>
                    <a:pt x="5120" y="3713"/>
                    <a:pt x="5465" y="3915"/>
                  </a:cubicBezTo>
                  <a:cubicBezTo>
                    <a:pt x="5477" y="3927"/>
                    <a:pt x="5501" y="3927"/>
                    <a:pt x="5513" y="3927"/>
                  </a:cubicBezTo>
                  <a:cubicBezTo>
                    <a:pt x="5549" y="3927"/>
                    <a:pt x="5573" y="3915"/>
                    <a:pt x="5596" y="3880"/>
                  </a:cubicBezTo>
                  <a:cubicBezTo>
                    <a:pt x="5620" y="3844"/>
                    <a:pt x="5608" y="3784"/>
                    <a:pt x="5561" y="3749"/>
                  </a:cubicBezTo>
                  <a:cubicBezTo>
                    <a:pt x="5215" y="3546"/>
                    <a:pt x="4858" y="3320"/>
                    <a:pt x="4501" y="3082"/>
                  </a:cubicBezTo>
                  <a:cubicBezTo>
                    <a:pt x="4485" y="3074"/>
                    <a:pt x="4468" y="3070"/>
                    <a:pt x="4451" y="3070"/>
                  </a:cubicBezTo>
                  <a:close/>
                  <a:moveTo>
                    <a:pt x="12389" y="4279"/>
                  </a:moveTo>
                  <a:cubicBezTo>
                    <a:pt x="12359" y="4279"/>
                    <a:pt x="12327" y="4300"/>
                    <a:pt x="12311" y="4332"/>
                  </a:cubicBezTo>
                  <a:cubicBezTo>
                    <a:pt x="12157" y="4606"/>
                    <a:pt x="11835" y="4856"/>
                    <a:pt x="11383" y="5046"/>
                  </a:cubicBezTo>
                  <a:cubicBezTo>
                    <a:pt x="11335" y="5058"/>
                    <a:pt x="11311" y="5118"/>
                    <a:pt x="11323" y="5165"/>
                  </a:cubicBezTo>
                  <a:cubicBezTo>
                    <a:pt x="11347" y="5201"/>
                    <a:pt x="11383" y="5225"/>
                    <a:pt x="11418" y="5225"/>
                  </a:cubicBezTo>
                  <a:cubicBezTo>
                    <a:pt x="11430" y="5225"/>
                    <a:pt x="11442" y="5225"/>
                    <a:pt x="11454" y="5213"/>
                  </a:cubicBezTo>
                  <a:cubicBezTo>
                    <a:pt x="11954" y="5011"/>
                    <a:pt x="12300" y="4737"/>
                    <a:pt x="12466" y="4415"/>
                  </a:cubicBezTo>
                  <a:cubicBezTo>
                    <a:pt x="12502" y="4368"/>
                    <a:pt x="12478" y="4320"/>
                    <a:pt x="12431" y="4296"/>
                  </a:cubicBezTo>
                  <a:cubicBezTo>
                    <a:pt x="12419" y="4284"/>
                    <a:pt x="12404" y="4279"/>
                    <a:pt x="12389" y="4279"/>
                  </a:cubicBezTo>
                  <a:close/>
                  <a:moveTo>
                    <a:pt x="7603" y="4246"/>
                  </a:moveTo>
                  <a:cubicBezTo>
                    <a:pt x="7579" y="4246"/>
                    <a:pt x="7555" y="4255"/>
                    <a:pt x="7537" y="4272"/>
                  </a:cubicBezTo>
                  <a:cubicBezTo>
                    <a:pt x="7418" y="4380"/>
                    <a:pt x="7311" y="4499"/>
                    <a:pt x="7204" y="4630"/>
                  </a:cubicBezTo>
                  <a:cubicBezTo>
                    <a:pt x="7025" y="4546"/>
                    <a:pt x="6835" y="4451"/>
                    <a:pt x="6656" y="4356"/>
                  </a:cubicBezTo>
                  <a:cubicBezTo>
                    <a:pt x="6643" y="4349"/>
                    <a:pt x="6630" y="4346"/>
                    <a:pt x="6616" y="4346"/>
                  </a:cubicBezTo>
                  <a:cubicBezTo>
                    <a:pt x="6579" y="4346"/>
                    <a:pt x="6542" y="4369"/>
                    <a:pt x="6525" y="4403"/>
                  </a:cubicBezTo>
                  <a:cubicBezTo>
                    <a:pt x="6501" y="4451"/>
                    <a:pt x="6525" y="4511"/>
                    <a:pt x="6573" y="4534"/>
                  </a:cubicBezTo>
                  <a:cubicBezTo>
                    <a:pt x="6739" y="4618"/>
                    <a:pt x="6906" y="4701"/>
                    <a:pt x="7073" y="4772"/>
                  </a:cubicBezTo>
                  <a:cubicBezTo>
                    <a:pt x="6942" y="4915"/>
                    <a:pt x="6823" y="5070"/>
                    <a:pt x="6704" y="5225"/>
                  </a:cubicBezTo>
                  <a:cubicBezTo>
                    <a:pt x="6680" y="5273"/>
                    <a:pt x="6692" y="5332"/>
                    <a:pt x="6727" y="5356"/>
                  </a:cubicBezTo>
                  <a:cubicBezTo>
                    <a:pt x="6751" y="5368"/>
                    <a:pt x="6763" y="5380"/>
                    <a:pt x="6787" y="5380"/>
                  </a:cubicBezTo>
                  <a:cubicBezTo>
                    <a:pt x="6811" y="5380"/>
                    <a:pt x="6846" y="5368"/>
                    <a:pt x="6858" y="5344"/>
                  </a:cubicBezTo>
                  <a:cubicBezTo>
                    <a:pt x="6989" y="5177"/>
                    <a:pt x="7108" y="5011"/>
                    <a:pt x="7251" y="4856"/>
                  </a:cubicBezTo>
                  <a:cubicBezTo>
                    <a:pt x="7406" y="4927"/>
                    <a:pt x="7573" y="4999"/>
                    <a:pt x="7728" y="5058"/>
                  </a:cubicBezTo>
                  <a:cubicBezTo>
                    <a:pt x="7736" y="5060"/>
                    <a:pt x="7744" y="5061"/>
                    <a:pt x="7752" y="5061"/>
                  </a:cubicBezTo>
                  <a:cubicBezTo>
                    <a:pt x="7791" y="5061"/>
                    <a:pt x="7827" y="5038"/>
                    <a:pt x="7847" y="4999"/>
                  </a:cubicBezTo>
                  <a:cubicBezTo>
                    <a:pt x="7859" y="4951"/>
                    <a:pt x="7835" y="4892"/>
                    <a:pt x="7787" y="4880"/>
                  </a:cubicBezTo>
                  <a:cubicBezTo>
                    <a:pt x="7656" y="4820"/>
                    <a:pt x="7525" y="4772"/>
                    <a:pt x="7382" y="4701"/>
                  </a:cubicBezTo>
                  <a:cubicBezTo>
                    <a:pt x="7478" y="4606"/>
                    <a:pt x="7573" y="4499"/>
                    <a:pt x="7668" y="4403"/>
                  </a:cubicBezTo>
                  <a:cubicBezTo>
                    <a:pt x="7704" y="4368"/>
                    <a:pt x="7704" y="4308"/>
                    <a:pt x="7668" y="4272"/>
                  </a:cubicBezTo>
                  <a:cubicBezTo>
                    <a:pt x="7650" y="4255"/>
                    <a:pt x="7626" y="4246"/>
                    <a:pt x="7603" y="4246"/>
                  </a:cubicBezTo>
                  <a:close/>
                  <a:moveTo>
                    <a:pt x="8958" y="5246"/>
                  </a:moveTo>
                  <a:cubicBezTo>
                    <a:pt x="8915" y="5246"/>
                    <a:pt x="8869" y="5279"/>
                    <a:pt x="8859" y="5320"/>
                  </a:cubicBezTo>
                  <a:cubicBezTo>
                    <a:pt x="8859" y="5380"/>
                    <a:pt x="8882" y="5427"/>
                    <a:pt x="8942" y="5439"/>
                  </a:cubicBezTo>
                  <a:cubicBezTo>
                    <a:pt x="9287" y="5511"/>
                    <a:pt x="9633" y="5558"/>
                    <a:pt x="9930" y="5558"/>
                  </a:cubicBezTo>
                  <a:cubicBezTo>
                    <a:pt x="10025" y="5558"/>
                    <a:pt x="10121" y="5546"/>
                    <a:pt x="10216" y="5546"/>
                  </a:cubicBezTo>
                  <a:cubicBezTo>
                    <a:pt x="10264" y="5534"/>
                    <a:pt x="10299" y="5487"/>
                    <a:pt x="10299" y="5439"/>
                  </a:cubicBezTo>
                  <a:cubicBezTo>
                    <a:pt x="10299" y="5397"/>
                    <a:pt x="10261" y="5354"/>
                    <a:pt x="10211" y="5354"/>
                  </a:cubicBezTo>
                  <a:cubicBezTo>
                    <a:pt x="10205" y="5354"/>
                    <a:pt x="10198" y="5355"/>
                    <a:pt x="10192" y="5356"/>
                  </a:cubicBezTo>
                  <a:cubicBezTo>
                    <a:pt x="10103" y="5365"/>
                    <a:pt x="10011" y="5369"/>
                    <a:pt x="9915" y="5369"/>
                  </a:cubicBezTo>
                  <a:cubicBezTo>
                    <a:pt x="9630" y="5369"/>
                    <a:pt x="9317" y="5329"/>
                    <a:pt x="8978" y="5249"/>
                  </a:cubicBezTo>
                  <a:cubicBezTo>
                    <a:pt x="8971" y="5247"/>
                    <a:pt x="8965" y="5246"/>
                    <a:pt x="8958" y="5246"/>
                  </a:cubicBezTo>
                  <a:close/>
                  <a:moveTo>
                    <a:pt x="6118" y="6261"/>
                  </a:moveTo>
                  <a:cubicBezTo>
                    <a:pt x="6084" y="6261"/>
                    <a:pt x="6053" y="6277"/>
                    <a:pt x="6037" y="6308"/>
                  </a:cubicBezTo>
                  <a:cubicBezTo>
                    <a:pt x="5846" y="6689"/>
                    <a:pt x="5680" y="7082"/>
                    <a:pt x="5561" y="7487"/>
                  </a:cubicBezTo>
                  <a:cubicBezTo>
                    <a:pt x="5537" y="7535"/>
                    <a:pt x="5573" y="7594"/>
                    <a:pt x="5620" y="7606"/>
                  </a:cubicBezTo>
                  <a:lnTo>
                    <a:pt x="5644" y="7606"/>
                  </a:lnTo>
                  <a:cubicBezTo>
                    <a:pt x="5692" y="7606"/>
                    <a:pt x="5727" y="7582"/>
                    <a:pt x="5739" y="7547"/>
                  </a:cubicBezTo>
                  <a:cubicBezTo>
                    <a:pt x="5858" y="7154"/>
                    <a:pt x="6013" y="6773"/>
                    <a:pt x="6204" y="6392"/>
                  </a:cubicBezTo>
                  <a:cubicBezTo>
                    <a:pt x="6227" y="6344"/>
                    <a:pt x="6215" y="6296"/>
                    <a:pt x="6168" y="6273"/>
                  </a:cubicBezTo>
                  <a:cubicBezTo>
                    <a:pt x="6152" y="6265"/>
                    <a:pt x="6135" y="6261"/>
                    <a:pt x="6118" y="6261"/>
                  </a:cubicBezTo>
                  <a:close/>
                  <a:moveTo>
                    <a:pt x="5394" y="8642"/>
                  </a:moveTo>
                  <a:cubicBezTo>
                    <a:pt x="5346" y="8642"/>
                    <a:pt x="5287" y="8678"/>
                    <a:pt x="5287" y="8725"/>
                  </a:cubicBezTo>
                  <a:cubicBezTo>
                    <a:pt x="5251" y="9011"/>
                    <a:pt x="5227" y="9309"/>
                    <a:pt x="5227" y="9595"/>
                  </a:cubicBezTo>
                  <a:cubicBezTo>
                    <a:pt x="5227" y="9725"/>
                    <a:pt x="5239" y="9868"/>
                    <a:pt x="5239" y="9999"/>
                  </a:cubicBezTo>
                  <a:cubicBezTo>
                    <a:pt x="5251" y="10047"/>
                    <a:pt x="5287" y="10083"/>
                    <a:pt x="5334" y="10083"/>
                  </a:cubicBezTo>
                  <a:lnTo>
                    <a:pt x="5346" y="10083"/>
                  </a:lnTo>
                  <a:cubicBezTo>
                    <a:pt x="5394" y="10083"/>
                    <a:pt x="5430" y="10035"/>
                    <a:pt x="5430" y="9987"/>
                  </a:cubicBezTo>
                  <a:cubicBezTo>
                    <a:pt x="5430" y="9856"/>
                    <a:pt x="5418" y="9725"/>
                    <a:pt x="5418" y="9595"/>
                  </a:cubicBezTo>
                  <a:cubicBezTo>
                    <a:pt x="5418" y="9309"/>
                    <a:pt x="5442" y="9035"/>
                    <a:pt x="5477" y="8749"/>
                  </a:cubicBezTo>
                  <a:cubicBezTo>
                    <a:pt x="5477" y="8702"/>
                    <a:pt x="5442" y="8654"/>
                    <a:pt x="5394" y="8642"/>
                  </a:cubicBezTo>
                  <a:close/>
                  <a:moveTo>
                    <a:pt x="5520" y="11140"/>
                  </a:moveTo>
                  <a:cubicBezTo>
                    <a:pt x="5514" y="11140"/>
                    <a:pt x="5507" y="11141"/>
                    <a:pt x="5501" y="11142"/>
                  </a:cubicBezTo>
                  <a:cubicBezTo>
                    <a:pt x="5453" y="11154"/>
                    <a:pt x="5418" y="11202"/>
                    <a:pt x="5430" y="11261"/>
                  </a:cubicBezTo>
                  <a:cubicBezTo>
                    <a:pt x="5525" y="11654"/>
                    <a:pt x="5668" y="12071"/>
                    <a:pt x="5834" y="12464"/>
                  </a:cubicBezTo>
                  <a:cubicBezTo>
                    <a:pt x="5846" y="12500"/>
                    <a:pt x="5882" y="12523"/>
                    <a:pt x="5918" y="12523"/>
                  </a:cubicBezTo>
                  <a:cubicBezTo>
                    <a:pt x="5930" y="12523"/>
                    <a:pt x="5942" y="12512"/>
                    <a:pt x="5965" y="12512"/>
                  </a:cubicBezTo>
                  <a:cubicBezTo>
                    <a:pt x="6013" y="12488"/>
                    <a:pt x="6025" y="12440"/>
                    <a:pt x="6013" y="12392"/>
                  </a:cubicBezTo>
                  <a:cubicBezTo>
                    <a:pt x="5846" y="12000"/>
                    <a:pt x="5715" y="11607"/>
                    <a:pt x="5620" y="11214"/>
                  </a:cubicBezTo>
                  <a:cubicBezTo>
                    <a:pt x="5610" y="11172"/>
                    <a:pt x="5564" y="11140"/>
                    <a:pt x="5520" y="11140"/>
                  </a:cubicBezTo>
                  <a:close/>
                  <a:moveTo>
                    <a:pt x="6503" y="13443"/>
                  </a:moveTo>
                  <a:cubicBezTo>
                    <a:pt x="6485" y="13443"/>
                    <a:pt x="6468" y="13450"/>
                    <a:pt x="6454" y="13464"/>
                  </a:cubicBezTo>
                  <a:cubicBezTo>
                    <a:pt x="6406" y="13488"/>
                    <a:pt x="6394" y="13547"/>
                    <a:pt x="6418" y="13583"/>
                  </a:cubicBezTo>
                  <a:cubicBezTo>
                    <a:pt x="6537" y="13786"/>
                    <a:pt x="6668" y="13988"/>
                    <a:pt x="6811" y="14178"/>
                  </a:cubicBezTo>
                  <a:cubicBezTo>
                    <a:pt x="6906" y="14321"/>
                    <a:pt x="7013" y="14476"/>
                    <a:pt x="7108" y="14643"/>
                  </a:cubicBezTo>
                  <a:cubicBezTo>
                    <a:pt x="7132" y="14667"/>
                    <a:pt x="7156" y="14678"/>
                    <a:pt x="7192" y="14678"/>
                  </a:cubicBezTo>
                  <a:cubicBezTo>
                    <a:pt x="7204" y="14678"/>
                    <a:pt x="7227" y="14678"/>
                    <a:pt x="7239" y="14667"/>
                  </a:cubicBezTo>
                  <a:cubicBezTo>
                    <a:pt x="7287" y="14643"/>
                    <a:pt x="7299" y="14583"/>
                    <a:pt x="7275" y="14536"/>
                  </a:cubicBezTo>
                  <a:cubicBezTo>
                    <a:pt x="7168" y="14369"/>
                    <a:pt x="7061" y="14214"/>
                    <a:pt x="6966" y="14071"/>
                  </a:cubicBezTo>
                  <a:cubicBezTo>
                    <a:pt x="6823" y="13881"/>
                    <a:pt x="6692" y="13678"/>
                    <a:pt x="6573" y="13488"/>
                  </a:cubicBezTo>
                  <a:cubicBezTo>
                    <a:pt x="6558" y="13459"/>
                    <a:pt x="6531" y="13443"/>
                    <a:pt x="6503" y="13443"/>
                  </a:cubicBezTo>
                  <a:close/>
                  <a:moveTo>
                    <a:pt x="7822" y="15583"/>
                  </a:moveTo>
                  <a:cubicBezTo>
                    <a:pt x="7807" y="15583"/>
                    <a:pt x="7791" y="15587"/>
                    <a:pt x="7775" y="15595"/>
                  </a:cubicBezTo>
                  <a:cubicBezTo>
                    <a:pt x="7728" y="15619"/>
                    <a:pt x="7704" y="15679"/>
                    <a:pt x="7728" y="15726"/>
                  </a:cubicBezTo>
                  <a:cubicBezTo>
                    <a:pt x="7918" y="16071"/>
                    <a:pt x="8097" y="16452"/>
                    <a:pt x="8263" y="16857"/>
                  </a:cubicBezTo>
                  <a:cubicBezTo>
                    <a:pt x="8275" y="16893"/>
                    <a:pt x="8311" y="16905"/>
                    <a:pt x="8347" y="16905"/>
                  </a:cubicBezTo>
                  <a:lnTo>
                    <a:pt x="8382" y="16905"/>
                  </a:lnTo>
                  <a:cubicBezTo>
                    <a:pt x="8430" y="16881"/>
                    <a:pt x="8454" y="16822"/>
                    <a:pt x="8430" y="16774"/>
                  </a:cubicBezTo>
                  <a:cubicBezTo>
                    <a:pt x="8263" y="16381"/>
                    <a:pt x="8085" y="15988"/>
                    <a:pt x="7894" y="15631"/>
                  </a:cubicBezTo>
                  <a:cubicBezTo>
                    <a:pt x="7878" y="15599"/>
                    <a:pt x="7852" y="15583"/>
                    <a:pt x="7822" y="15583"/>
                  </a:cubicBezTo>
                  <a:close/>
                  <a:moveTo>
                    <a:pt x="8801" y="17890"/>
                  </a:moveTo>
                  <a:cubicBezTo>
                    <a:pt x="8792" y="17890"/>
                    <a:pt x="8783" y="17891"/>
                    <a:pt x="8775" y="17893"/>
                  </a:cubicBezTo>
                  <a:cubicBezTo>
                    <a:pt x="8728" y="17917"/>
                    <a:pt x="8704" y="17965"/>
                    <a:pt x="8716" y="18012"/>
                  </a:cubicBezTo>
                  <a:cubicBezTo>
                    <a:pt x="8859" y="18405"/>
                    <a:pt x="8990" y="18798"/>
                    <a:pt x="9109" y="19203"/>
                  </a:cubicBezTo>
                  <a:cubicBezTo>
                    <a:pt x="9121" y="19250"/>
                    <a:pt x="9156" y="19274"/>
                    <a:pt x="9204" y="19274"/>
                  </a:cubicBezTo>
                  <a:cubicBezTo>
                    <a:pt x="9216" y="19274"/>
                    <a:pt x="9216" y="19274"/>
                    <a:pt x="9228" y="19262"/>
                  </a:cubicBezTo>
                  <a:cubicBezTo>
                    <a:pt x="9275" y="19250"/>
                    <a:pt x="9311" y="19203"/>
                    <a:pt x="9287" y="19143"/>
                  </a:cubicBezTo>
                  <a:cubicBezTo>
                    <a:pt x="9168" y="18738"/>
                    <a:pt x="9037" y="18346"/>
                    <a:pt x="8894" y="17953"/>
                  </a:cubicBezTo>
                  <a:cubicBezTo>
                    <a:pt x="8884" y="17913"/>
                    <a:pt x="8842" y="17890"/>
                    <a:pt x="8801" y="17890"/>
                  </a:cubicBezTo>
                  <a:close/>
                  <a:moveTo>
                    <a:pt x="9532" y="20296"/>
                  </a:moveTo>
                  <a:cubicBezTo>
                    <a:pt x="9526" y="20296"/>
                    <a:pt x="9520" y="20297"/>
                    <a:pt x="9513" y="20298"/>
                  </a:cubicBezTo>
                  <a:cubicBezTo>
                    <a:pt x="9454" y="20310"/>
                    <a:pt x="9430" y="20358"/>
                    <a:pt x="9442" y="20417"/>
                  </a:cubicBezTo>
                  <a:cubicBezTo>
                    <a:pt x="9537" y="20810"/>
                    <a:pt x="9633" y="21227"/>
                    <a:pt x="9704" y="21632"/>
                  </a:cubicBezTo>
                  <a:cubicBezTo>
                    <a:pt x="9716" y="21679"/>
                    <a:pt x="9752" y="21715"/>
                    <a:pt x="9799" y="21715"/>
                  </a:cubicBezTo>
                  <a:lnTo>
                    <a:pt x="9811" y="21715"/>
                  </a:lnTo>
                  <a:cubicBezTo>
                    <a:pt x="9871" y="21703"/>
                    <a:pt x="9894" y="21656"/>
                    <a:pt x="9894" y="21596"/>
                  </a:cubicBezTo>
                  <a:cubicBezTo>
                    <a:pt x="9811" y="21191"/>
                    <a:pt x="9716" y="20774"/>
                    <a:pt x="9621" y="20370"/>
                  </a:cubicBezTo>
                  <a:cubicBezTo>
                    <a:pt x="9610" y="20328"/>
                    <a:pt x="9573" y="20296"/>
                    <a:pt x="9532" y="20296"/>
                  </a:cubicBezTo>
                  <a:close/>
                  <a:moveTo>
                    <a:pt x="9978" y="22763"/>
                  </a:moveTo>
                  <a:cubicBezTo>
                    <a:pt x="9930" y="22775"/>
                    <a:pt x="9894" y="22822"/>
                    <a:pt x="9906" y="22870"/>
                  </a:cubicBezTo>
                  <a:cubicBezTo>
                    <a:pt x="9954" y="23287"/>
                    <a:pt x="10002" y="23703"/>
                    <a:pt x="10037" y="24120"/>
                  </a:cubicBezTo>
                  <a:cubicBezTo>
                    <a:pt x="10037" y="24168"/>
                    <a:pt x="10085" y="24203"/>
                    <a:pt x="10133" y="24203"/>
                  </a:cubicBezTo>
                  <a:cubicBezTo>
                    <a:pt x="10192" y="24192"/>
                    <a:pt x="10228" y="24156"/>
                    <a:pt x="10228" y="24096"/>
                  </a:cubicBezTo>
                  <a:cubicBezTo>
                    <a:pt x="10192" y="23680"/>
                    <a:pt x="10145" y="23263"/>
                    <a:pt x="10085" y="22846"/>
                  </a:cubicBezTo>
                  <a:cubicBezTo>
                    <a:pt x="10085" y="22799"/>
                    <a:pt x="10037" y="22763"/>
                    <a:pt x="9978" y="22763"/>
                  </a:cubicBezTo>
                  <a:close/>
                  <a:moveTo>
                    <a:pt x="10192" y="25275"/>
                  </a:moveTo>
                  <a:cubicBezTo>
                    <a:pt x="10133" y="25275"/>
                    <a:pt x="10097" y="25311"/>
                    <a:pt x="10097" y="25370"/>
                  </a:cubicBezTo>
                  <a:cubicBezTo>
                    <a:pt x="10097" y="25489"/>
                    <a:pt x="10097" y="25620"/>
                    <a:pt x="10097" y="25739"/>
                  </a:cubicBezTo>
                  <a:cubicBezTo>
                    <a:pt x="10097" y="26037"/>
                    <a:pt x="10097" y="26335"/>
                    <a:pt x="10085" y="26620"/>
                  </a:cubicBezTo>
                  <a:cubicBezTo>
                    <a:pt x="10073" y="26668"/>
                    <a:pt x="10121" y="26716"/>
                    <a:pt x="10168" y="26716"/>
                  </a:cubicBezTo>
                  <a:lnTo>
                    <a:pt x="10180" y="26716"/>
                  </a:lnTo>
                  <a:cubicBezTo>
                    <a:pt x="10228" y="26716"/>
                    <a:pt x="10264" y="26680"/>
                    <a:pt x="10264" y="26620"/>
                  </a:cubicBezTo>
                  <a:cubicBezTo>
                    <a:pt x="10287" y="26335"/>
                    <a:pt x="10287" y="26037"/>
                    <a:pt x="10287" y="25739"/>
                  </a:cubicBezTo>
                  <a:cubicBezTo>
                    <a:pt x="10287" y="25620"/>
                    <a:pt x="10287" y="25489"/>
                    <a:pt x="10287" y="25358"/>
                  </a:cubicBezTo>
                  <a:cubicBezTo>
                    <a:pt x="10287" y="25311"/>
                    <a:pt x="10252" y="25275"/>
                    <a:pt x="10192" y="25275"/>
                  </a:cubicBezTo>
                  <a:close/>
                  <a:moveTo>
                    <a:pt x="10085" y="27775"/>
                  </a:moveTo>
                  <a:cubicBezTo>
                    <a:pt x="10037" y="27775"/>
                    <a:pt x="9990" y="27811"/>
                    <a:pt x="9978" y="27859"/>
                  </a:cubicBezTo>
                  <a:cubicBezTo>
                    <a:pt x="9930" y="28287"/>
                    <a:pt x="9871" y="28704"/>
                    <a:pt x="9787" y="29097"/>
                  </a:cubicBezTo>
                  <a:cubicBezTo>
                    <a:pt x="9775" y="29145"/>
                    <a:pt x="9811" y="29192"/>
                    <a:pt x="9871" y="29204"/>
                  </a:cubicBezTo>
                  <a:lnTo>
                    <a:pt x="9883" y="29204"/>
                  </a:lnTo>
                  <a:cubicBezTo>
                    <a:pt x="9930" y="29204"/>
                    <a:pt x="9966" y="29180"/>
                    <a:pt x="9978" y="29133"/>
                  </a:cubicBezTo>
                  <a:cubicBezTo>
                    <a:pt x="10061" y="28728"/>
                    <a:pt x="10121" y="28311"/>
                    <a:pt x="10168" y="27882"/>
                  </a:cubicBezTo>
                  <a:cubicBezTo>
                    <a:pt x="10180" y="27835"/>
                    <a:pt x="10145" y="27787"/>
                    <a:pt x="10085" y="27775"/>
                  </a:cubicBezTo>
                  <a:close/>
                  <a:moveTo>
                    <a:pt x="9601" y="30238"/>
                  </a:moveTo>
                  <a:cubicBezTo>
                    <a:pt x="9558" y="30238"/>
                    <a:pt x="9512" y="30270"/>
                    <a:pt x="9502" y="30311"/>
                  </a:cubicBezTo>
                  <a:cubicBezTo>
                    <a:pt x="9383" y="30716"/>
                    <a:pt x="9252" y="31109"/>
                    <a:pt x="9109" y="31490"/>
                  </a:cubicBezTo>
                  <a:cubicBezTo>
                    <a:pt x="9085" y="31538"/>
                    <a:pt x="9109" y="31597"/>
                    <a:pt x="9156" y="31609"/>
                  </a:cubicBezTo>
                  <a:cubicBezTo>
                    <a:pt x="9168" y="31621"/>
                    <a:pt x="9180" y="31621"/>
                    <a:pt x="9192" y="31621"/>
                  </a:cubicBezTo>
                  <a:cubicBezTo>
                    <a:pt x="9228" y="31621"/>
                    <a:pt x="9263" y="31597"/>
                    <a:pt x="9275" y="31561"/>
                  </a:cubicBezTo>
                  <a:cubicBezTo>
                    <a:pt x="9430" y="31169"/>
                    <a:pt x="9561" y="30776"/>
                    <a:pt x="9680" y="30359"/>
                  </a:cubicBezTo>
                  <a:cubicBezTo>
                    <a:pt x="9692" y="30311"/>
                    <a:pt x="9668" y="30264"/>
                    <a:pt x="9621" y="30240"/>
                  </a:cubicBezTo>
                  <a:cubicBezTo>
                    <a:pt x="9614" y="30238"/>
                    <a:pt x="9608" y="30238"/>
                    <a:pt x="9601" y="30238"/>
                  </a:cubicBezTo>
                  <a:close/>
                  <a:moveTo>
                    <a:pt x="8678" y="32576"/>
                  </a:moveTo>
                  <a:cubicBezTo>
                    <a:pt x="8644" y="32576"/>
                    <a:pt x="8614" y="32598"/>
                    <a:pt x="8597" y="32633"/>
                  </a:cubicBezTo>
                  <a:cubicBezTo>
                    <a:pt x="8406" y="33002"/>
                    <a:pt x="8192" y="33359"/>
                    <a:pt x="7966" y="33705"/>
                  </a:cubicBezTo>
                  <a:cubicBezTo>
                    <a:pt x="7942" y="33740"/>
                    <a:pt x="7954" y="33800"/>
                    <a:pt x="7989" y="33836"/>
                  </a:cubicBezTo>
                  <a:cubicBezTo>
                    <a:pt x="8013" y="33847"/>
                    <a:pt x="8025" y="33847"/>
                    <a:pt x="8049" y="33847"/>
                  </a:cubicBezTo>
                  <a:cubicBezTo>
                    <a:pt x="8073" y="33847"/>
                    <a:pt x="8109" y="33836"/>
                    <a:pt x="8120" y="33800"/>
                  </a:cubicBezTo>
                  <a:cubicBezTo>
                    <a:pt x="8347" y="33455"/>
                    <a:pt x="8561" y="33097"/>
                    <a:pt x="8763" y="32716"/>
                  </a:cubicBezTo>
                  <a:cubicBezTo>
                    <a:pt x="8787" y="32669"/>
                    <a:pt x="8763" y="32609"/>
                    <a:pt x="8716" y="32585"/>
                  </a:cubicBezTo>
                  <a:cubicBezTo>
                    <a:pt x="8703" y="32579"/>
                    <a:pt x="8690" y="32576"/>
                    <a:pt x="8678" y="32576"/>
                  </a:cubicBezTo>
                  <a:close/>
                  <a:moveTo>
                    <a:pt x="7288" y="34664"/>
                  </a:moveTo>
                  <a:cubicBezTo>
                    <a:pt x="7262" y="34664"/>
                    <a:pt x="7235" y="34673"/>
                    <a:pt x="7216" y="34693"/>
                  </a:cubicBezTo>
                  <a:cubicBezTo>
                    <a:pt x="6954" y="35014"/>
                    <a:pt x="6668" y="35324"/>
                    <a:pt x="6370" y="35610"/>
                  </a:cubicBezTo>
                  <a:cubicBezTo>
                    <a:pt x="6323" y="35645"/>
                    <a:pt x="6323" y="35705"/>
                    <a:pt x="6358" y="35741"/>
                  </a:cubicBezTo>
                  <a:cubicBezTo>
                    <a:pt x="6382" y="35752"/>
                    <a:pt x="6406" y="35764"/>
                    <a:pt x="6430" y="35764"/>
                  </a:cubicBezTo>
                  <a:cubicBezTo>
                    <a:pt x="6454" y="35764"/>
                    <a:pt x="6477" y="35764"/>
                    <a:pt x="6489" y="35741"/>
                  </a:cubicBezTo>
                  <a:cubicBezTo>
                    <a:pt x="6799" y="35455"/>
                    <a:pt x="7097" y="35145"/>
                    <a:pt x="7358" y="34824"/>
                  </a:cubicBezTo>
                  <a:cubicBezTo>
                    <a:pt x="7394" y="34776"/>
                    <a:pt x="7394" y="34717"/>
                    <a:pt x="7347" y="34681"/>
                  </a:cubicBezTo>
                  <a:cubicBezTo>
                    <a:pt x="7330" y="34670"/>
                    <a:pt x="7310" y="34664"/>
                    <a:pt x="7288" y="34664"/>
                  </a:cubicBezTo>
                  <a:close/>
                  <a:moveTo>
                    <a:pt x="5472" y="36386"/>
                  </a:moveTo>
                  <a:cubicBezTo>
                    <a:pt x="5452" y="36386"/>
                    <a:pt x="5433" y="36392"/>
                    <a:pt x="5418" y="36407"/>
                  </a:cubicBezTo>
                  <a:cubicBezTo>
                    <a:pt x="5084" y="36645"/>
                    <a:pt x="4739" y="36884"/>
                    <a:pt x="4382" y="37098"/>
                  </a:cubicBezTo>
                  <a:cubicBezTo>
                    <a:pt x="4334" y="37122"/>
                    <a:pt x="4322" y="37181"/>
                    <a:pt x="4346" y="37229"/>
                  </a:cubicBezTo>
                  <a:cubicBezTo>
                    <a:pt x="4358" y="37253"/>
                    <a:pt x="4394" y="37276"/>
                    <a:pt x="4430" y="37276"/>
                  </a:cubicBezTo>
                  <a:cubicBezTo>
                    <a:pt x="4441" y="37276"/>
                    <a:pt x="4453" y="37265"/>
                    <a:pt x="4477" y="37253"/>
                  </a:cubicBezTo>
                  <a:cubicBezTo>
                    <a:pt x="4834" y="37038"/>
                    <a:pt x="5192" y="36812"/>
                    <a:pt x="5525" y="36562"/>
                  </a:cubicBezTo>
                  <a:cubicBezTo>
                    <a:pt x="5573" y="36526"/>
                    <a:pt x="5573" y="36467"/>
                    <a:pt x="5549" y="36419"/>
                  </a:cubicBezTo>
                  <a:cubicBezTo>
                    <a:pt x="5528" y="36398"/>
                    <a:pt x="5499" y="36386"/>
                    <a:pt x="5472" y="36386"/>
                  </a:cubicBezTo>
                  <a:close/>
                  <a:moveTo>
                    <a:pt x="3310" y="37665"/>
                  </a:moveTo>
                  <a:cubicBezTo>
                    <a:pt x="3298" y="37665"/>
                    <a:pt x="3286" y="37667"/>
                    <a:pt x="3275" y="37669"/>
                  </a:cubicBezTo>
                  <a:cubicBezTo>
                    <a:pt x="2906" y="37848"/>
                    <a:pt x="2513" y="38003"/>
                    <a:pt x="2120" y="38146"/>
                  </a:cubicBezTo>
                  <a:cubicBezTo>
                    <a:pt x="2072" y="38169"/>
                    <a:pt x="2048" y="38217"/>
                    <a:pt x="2060" y="38265"/>
                  </a:cubicBezTo>
                  <a:cubicBezTo>
                    <a:pt x="2084" y="38312"/>
                    <a:pt x="2120" y="38336"/>
                    <a:pt x="2155" y="38336"/>
                  </a:cubicBezTo>
                  <a:cubicBezTo>
                    <a:pt x="2167" y="38336"/>
                    <a:pt x="2179" y="38324"/>
                    <a:pt x="2179" y="38324"/>
                  </a:cubicBezTo>
                  <a:cubicBezTo>
                    <a:pt x="2584" y="38181"/>
                    <a:pt x="2977" y="38015"/>
                    <a:pt x="3358" y="37848"/>
                  </a:cubicBezTo>
                  <a:cubicBezTo>
                    <a:pt x="3406" y="37824"/>
                    <a:pt x="3417" y="37765"/>
                    <a:pt x="3394" y="37717"/>
                  </a:cubicBezTo>
                  <a:cubicBezTo>
                    <a:pt x="3385" y="37681"/>
                    <a:pt x="3348" y="37665"/>
                    <a:pt x="3310" y="37665"/>
                  </a:cubicBezTo>
                  <a:close/>
                  <a:moveTo>
                    <a:pt x="954" y="38524"/>
                  </a:moveTo>
                  <a:cubicBezTo>
                    <a:pt x="946" y="38524"/>
                    <a:pt x="937" y="38525"/>
                    <a:pt x="929" y="38527"/>
                  </a:cubicBezTo>
                  <a:cubicBezTo>
                    <a:pt x="655" y="38598"/>
                    <a:pt x="369" y="38670"/>
                    <a:pt x="84" y="38729"/>
                  </a:cubicBezTo>
                  <a:cubicBezTo>
                    <a:pt x="36" y="38741"/>
                    <a:pt x="0" y="38789"/>
                    <a:pt x="12" y="38836"/>
                  </a:cubicBezTo>
                  <a:cubicBezTo>
                    <a:pt x="24" y="38884"/>
                    <a:pt x="60" y="38920"/>
                    <a:pt x="108" y="38920"/>
                  </a:cubicBezTo>
                  <a:lnTo>
                    <a:pt x="119" y="38920"/>
                  </a:lnTo>
                  <a:cubicBezTo>
                    <a:pt x="417" y="38848"/>
                    <a:pt x="703" y="38777"/>
                    <a:pt x="977" y="38705"/>
                  </a:cubicBezTo>
                  <a:cubicBezTo>
                    <a:pt x="1036" y="38693"/>
                    <a:pt x="1060" y="38646"/>
                    <a:pt x="1048" y="38586"/>
                  </a:cubicBezTo>
                  <a:cubicBezTo>
                    <a:pt x="1038" y="38547"/>
                    <a:pt x="996" y="38524"/>
                    <a:pt x="954" y="38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0" name="Google Shape;2960;p32"/>
          <p:cNvSpPr/>
          <p:nvPr/>
        </p:nvSpPr>
        <p:spPr>
          <a:xfrm>
            <a:off x="856727" y="3450765"/>
            <a:ext cx="258884" cy="259960"/>
          </a:xfrm>
          <a:custGeom>
            <a:avLst/>
            <a:gdLst/>
            <a:ahLst/>
            <a:cxnLst/>
            <a:rect l="l" t="t" r="r" b="b"/>
            <a:pathLst>
              <a:path w="6978" h="7007" extrusionOk="0">
                <a:moveTo>
                  <a:pt x="2489" y="374"/>
                </a:moveTo>
                <a:lnTo>
                  <a:pt x="3561" y="1791"/>
                </a:lnTo>
                <a:lnTo>
                  <a:pt x="2453" y="2125"/>
                </a:lnTo>
                <a:lnTo>
                  <a:pt x="2489" y="374"/>
                </a:lnTo>
                <a:close/>
                <a:moveTo>
                  <a:pt x="6240" y="1196"/>
                </a:moveTo>
                <a:lnTo>
                  <a:pt x="4835" y="3172"/>
                </a:lnTo>
                <a:lnTo>
                  <a:pt x="3870" y="1898"/>
                </a:lnTo>
                <a:lnTo>
                  <a:pt x="6240" y="1196"/>
                </a:lnTo>
                <a:close/>
                <a:moveTo>
                  <a:pt x="2263" y="2375"/>
                </a:moveTo>
                <a:lnTo>
                  <a:pt x="2227" y="3791"/>
                </a:lnTo>
                <a:lnTo>
                  <a:pt x="370" y="2934"/>
                </a:lnTo>
                <a:lnTo>
                  <a:pt x="2263" y="2375"/>
                </a:lnTo>
                <a:close/>
                <a:moveTo>
                  <a:pt x="3680" y="1958"/>
                </a:moveTo>
                <a:lnTo>
                  <a:pt x="4716" y="3327"/>
                </a:lnTo>
                <a:lnTo>
                  <a:pt x="3846" y="4542"/>
                </a:lnTo>
                <a:lnTo>
                  <a:pt x="2418" y="3875"/>
                </a:lnTo>
                <a:lnTo>
                  <a:pt x="2453" y="2315"/>
                </a:lnTo>
                <a:lnTo>
                  <a:pt x="3680" y="1958"/>
                </a:lnTo>
                <a:close/>
                <a:moveTo>
                  <a:pt x="4835" y="3482"/>
                </a:moveTo>
                <a:lnTo>
                  <a:pt x="6573" y="5792"/>
                </a:lnTo>
                <a:lnTo>
                  <a:pt x="4025" y="4613"/>
                </a:lnTo>
                <a:lnTo>
                  <a:pt x="4835" y="3482"/>
                </a:lnTo>
                <a:close/>
                <a:moveTo>
                  <a:pt x="2418" y="4077"/>
                </a:moveTo>
                <a:lnTo>
                  <a:pt x="3739" y="4696"/>
                </a:lnTo>
                <a:lnTo>
                  <a:pt x="2370" y="6601"/>
                </a:lnTo>
                <a:lnTo>
                  <a:pt x="2418" y="4077"/>
                </a:lnTo>
                <a:close/>
                <a:moveTo>
                  <a:pt x="2398" y="1"/>
                </a:moveTo>
                <a:cubicBezTo>
                  <a:pt x="2389" y="1"/>
                  <a:pt x="2379" y="2"/>
                  <a:pt x="2370" y="5"/>
                </a:cubicBezTo>
                <a:cubicBezTo>
                  <a:pt x="2334" y="17"/>
                  <a:pt x="2310" y="53"/>
                  <a:pt x="2310" y="101"/>
                </a:cubicBezTo>
                <a:lnTo>
                  <a:pt x="2263" y="2172"/>
                </a:lnTo>
                <a:lnTo>
                  <a:pt x="72" y="2827"/>
                </a:lnTo>
                <a:cubicBezTo>
                  <a:pt x="36" y="2839"/>
                  <a:pt x="13" y="2875"/>
                  <a:pt x="13" y="2910"/>
                </a:cubicBezTo>
                <a:cubicBezTo>
                  <a:pt x="1" y="2946"/>
                  <a:pt x="24" y="2982"/>
                  <a:pt x="60" y="3006"/>
                </a:cubicBezTo>
                <a:lnTo>
                  <a:pt x="2227" y="3994"/>
                </a:lnTo>
                <a:lnTo>
                  <a:pt x="2168" y="6911"/>
                </a:lnTo>
                <a:cubicBezTo>
                  <a:pt x="2168" y="6947"/>
                  <a:pt x="2203" y="6982"/>
                  <a:pt x="2239" y="6994"/>
                </a:cubicBezTo>
                <a:cubicBezTo>
                  <a:pt x="2251" y="7006"/>
                  <a:pt x="2251" y="7006"/>
                  <a:pt x="2263" y="7006"/>
                </a:cubicBezTo>
                <a:cubicBezTo>
                  <a:pt x="2299" y="7006"/>
                  <a:pt x="2322" y="6982"/>
                  <a:pt x="2346" y="6970"/>
                </a:cubicBezTo>
                <a:lnTo>
                  <a:pt x="3918" y="4780"/>
                </a:lnTo>
                <a:lnTo>
                  <a:pt x="6835" y="6125"/>
                </a:lnTo>
                <a:cubicBezTo>
                  <a:pt x="6844" y="6128"/>
                  <a:pt x="6855" y="6130"/>
                  <a:pt x="6865" y="6130"/>
                </a:cubicBezTo>
                <a:cubicBezTo>
                  <a:pt x="6894" y="6130"/>
                  <a:pt x="6925" y="6119"/>
                  <a:pt x="6942" y="6101"/>
                </a:cubicBezTo>
                <a:cubicBezTo>
                  <a:pt x="6978" y="6066"/>
                  <a:pt x="6978" y="6018"/>
                  <a:pt x="6954" y="5982"/>
                </a:cubicBezTo>
                <a:lnTo>
                  <a:pt x="4954" y="3327"/>
                </a:lnTo>
                <a:lnTo>
                  <a:pt x="6561" y="1089"/>
                </a:lnTo>
                <a:cubicBezTo>
                  <a:pt x="6585" y="1053"/>
                  <a:pt x="6585" y="1005"/>
                  <a:pt x="6561" y="970"/>
                </a:cubicBezTo>
                <a:cubicBezTo>
                  <a:pt x="6542" y="950"/>
                  <a:pt x="6506" y="931"/>
                  <a:pt x="6474" y="931"/>
                </a:cubicBezTo>
                <a:cubicBezTo>
                  <a:pt x="6467" y="931"/>
                  <a:pt x="6460" y="932"/>
                  <a:pt x="6454" y="934"/>
                </a:cubicBezTo>
                <a:lnTo>
                  <a:pt x="3751" y="1732"/>
                </a:lnTo>
                <a:lnTo>
                  <a:pt x="2477" y="41"/>
                </a:lnTo>
                <a:cubicBezTo>
                  <a:pt x="2459" y="14"/>
                  <a:pt x="2428" y="1"/>
                  <a:pt x="2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1" name="Google Shape;2961;p32"/>
          <p:cNvGrpSpPr/>
          <p:nvPr/>
        </p:nvGrpSpPr>
        <p:grpSpPr>
          <a:xfrm>
            <a:off x="2395615" y="1901887"/>
            <a:ext cx="184649" cy="262078"/>
            <a:chOff x="7619190" y="700187"/>
            <a:chExt cx="184649" cy="262078"/>
          </a:xfrm>
        </p:grpSpPr>
        <p:sp>
          <p:nvSpPr>
            <p:cNvPr id="2962" name="Google Shape;2962;p32"/>
            <p:cNvSpPr/>
            <p:nvPr/>
          </p:nvSpPr>
          <p:spPr>
            <a:xfrm>
              <a:off x="7664676" y="845512"/>
              <a:ext cx="36247" cy="116754"/>
            </a:xfrm>
            <a:custGeom>
              <a:avLst/>
              <a:gdLst/>
              <a:ahLst/>
              <a:cxnLst/>
              <a:rect l="l" t="t" r="r" b="b"/>
              <a:pathLst>
                <a:path w="977" h="3147" extrusionOk="0">
                  <a:moveTo>
                    <a:pt x="101" y="1"/>
                  </a:moveTo>
                  <a:cubicBezTo>
                    <a:pt x="92" y="1"/>
                    <a:pt x="82" y="2"/>
                    <a:pt x="72" y="4"/>
                  </a:cubicBezTo>
                  <a:cubicBezTo>
                    <a:pt x="24" y="15"/>
                    <a:pt x="0" y="63"/>
                    <a:pt x="12" y="111"/>
                  </a:cubicBezTo>
                  <a:lnTo>
                    <a:pt x="786" y="3075"/>
                  </a:lnTo>
                  <a:cubicBezTo>
                    <a:pt x="798" y="3123"/>
                    <a:pt x="834" y="3147"/>
                    <a:pt x="882" y="3147"/>
                  </a:cubicBezTo>
                  <a:lnTo>
                    <a:pt x="905" y="3147"/>
                  </a:lnTo>
                  <a:cubicBezTo>
                    <a:pt x="953" y="3135"/>
                    <a:pt x="977" y="3075"/>
                    <a:pt x="965" y="3028"/>
                  </a:cubicBezTo>
                  <a:lnTo>
                    <a:pt x="191" y="63"/>
                  </a:lnTo>
                  <a:cubicBezTo>
                    <a:pt x="181" y="24"/>
                    <a:pt x="14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7619190" y="883763"/>
              <a:ext cx="111337" cy="36989"/>
            </a:xfrm>
            <a:custGeom>
              <a:avLst/>
              <a:gdLst/>
              <a:ahLst/>
              <a:cxnLst/>
              <a:rect l="l" t="t" r="r" b="b"/>
              <a:pathLst>
                <a:path w="3001" h="997" extrusionOk="0">
                  <a:moveTo>
                    <a:pt x="2900" y="1"/>
                  </a:moveTo>
                  <a:cubicBezTo>
                    <a:pt x="2890" y="1"/>
                    <a:pt x="2880" y="3"/>
                    <a:pt x="2870" y="8"/>
                  </a:cubicBezTo>
                  <a:lnTo>
                    <a:pt x="83" y="806"/>
                  </a:lnTo>
                  <a:cubicBezTo>
                    <a:pt x="36" y="818"/>
                    <a:pt x="0" y="878"/>
                    <a:pt x="24" y="925"/>
                  </a:cubicBezTo>
                  <a:cubicBezTo>
                    <a:pt x="36" y="961"/>
                    <a:pt x="72" y="997"/>
                    <a:pt x="107" y="997"/>
                  </a:cubicBezTo>
                  <a:cubicBezTo>
                    <a:pt x="119" y="997"/>
                    <a:pt x="131" y="985"/>
                    <a:pt x="131" y="985"/>
                  </a:cubicBezTo>
                  <a:lnTo>
                    <a:pt x="2917" y="187"/>
                  </a:lnTo>
                  <a:cubicBezTo>
                    <a:pt x="2965" y="175"/>
                    <a:pt x="3001" y="116"/>
                    <a:pt x="2977" y="68"/>
                  </a:cubicBezTo>
                  <a:cubicBezTo>
                    <a:pt x="2967" y="31"/>
                    <a:pt x="2936" y="1"/>
                    <a:pt x="2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7635069" y="866845"/>
              <a:ext cx="95458" cy="64962"/>
            </a:xfrm>
            <a:custGeom>
              <a:avLst/>
              <a:gdLst/>
              <a:ahLst/>
              <a:cxnLst/>
              <a:rect l="l" t="t" r="r" b="b"/>
              <a:pathLst>
                <a:path w="2573" h="1751" extrusionOk="0">
                  <a:moveTo>
                    <a:pt x="118" y="0"/>
                  </a:moveTo>
                  <a:cubicBezTo>
                    <a:pt x="84" y="0"/>
                    <a:pt x="52" y="16"/>
                    <a:pt x="36" y="48"/>
                  </a:cubicBezTo>
                  <a:cubicBezTo>
                    <a:pt x="1" y="83"/>
                    <a:pt x="13" y="143"/>
                    <a:pt x="60" y="179"/>
                  </a:cubicBezTo>
                  <a:lnTo>
                    <a:pt x="2418" y="1726"/>
                  </a:lnTo>
                  <a:cubicBezTo>
                    <a:pt x="2430" y="1738"/>
                    <a:pt x="2442" y="1750"/>
                    <a:pt x="2465" y="1750"/>
                  </a:cubicBezTo>
                  <a:cubicBezTo>
                    <a:pt x="2489" y="1750"/>
                    <a:pt x="2525" y="1726"/>
                    <a:pt x="2549" y="1703"/>
                  </a:cubicBezTo>
                  <a:cubicBezTo>
                    <a:pt x="2573" y="1655"/>
                    <a:pt x="2561" y="1596"/>
                    <a:pt x="2513" y="1572"/>
                  </a:cubicBezTo>
                  <a:lnTo>
                    <a:pt x="167" y="12"/>
                  </a:lnTo>
                  <a:cubicBezTo>
                    <a:pt x="152" y="4"/>
                    <a:pt x="134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7651430" y="848703"/>
              <a:ext cx="60547" cy="100318"/>
            </a:xfrm>
            <a:custGeom>
              <a:avLst/>
              <a:gdLst/>
              <a:ahLst/>
              <a:cxnLst/>
              <a:rect l="l" t="t" r="r" b="b"/>
              <a:pathLst>
                <a:path w="1632" h="2704" extrusionOk="0">
                  <a:moveTo>
                    <a:pt x="1522" y="1"/>
                  </a:moveTo>
                  <a:cubicBezTo>
                    <a:pt x="1489" y="1"/>
                    <a:pt x="1457" y="17"/>
                    <a:pt x="1441" y="49"/>
                  </a:cubicBezTo>
                  <a:lnTo>
                    <a:pt x="24" y="2561"/>
                  </a:lnTo>
                  <a:cubicBezTo>
                    <a:pt x="0" y="2608"/>
                    <a:pt x="12" y="2668"/>
                    <a:pt x="60" y="2692"/>
                  </a:cubicBezTo>
                  <a:cubicBezTo>
                    <a:pt x="72" y="2692"/>
                    <a:pt x="84" y="2704"/>
                    <a:pt x="107" y="2704"/>
                  </a:cubicBezTo>
                  <a:cubicBezTo>
                    <a:pt x="143" y="2704"/>
                    <a:pt x="167" y="2680"/>
                    <a:pt x="191" y="2656"/>
                  </a:cubicBezTo>
                  <a:lnTo>
                    <a:pt x="1608" y="144"/>
                  </a:lnTo>
                  <a:cubicBezTo>
                    <a:pt x="1631" y="96"/>
                    <a:pt x="1620" y="37"/>
                    <a:pt x="1572" y="13"/>
                  </a:cubicBezTo>
                  <a:cubicBezTo>
                    <a:pt x="1556" y="5"/>
                    <a:pt x="1539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7737987" y="700187"/>
              <a:ext cx="36729" cy="116754"/>
            </a:xfrm>
            <a:custGeom>
              <a:avLst/>
              <a:gdLst/>
              <a:ahLst/>
              <a:cxnLst/>
              <a:rect l="l" t="t" r="r" b="b"/>
              <a:pathLst>
                <a:path w="990" h="3147" extrusionOk="0">
                  <a:moveTo>
                    <a:pt x="108" y="0"/>
                  </a:moveTo>
                  <a:cubicBezTo>
                    <a:pt x="100" y="0"/>
                    <a:pt x="92" y="1"/>
                    <a:pt x="84" y="3"/>
                  </a:cubicBezTo>
                  <a:cubicBezTo>
                    <a:pt x="37" y="15"/>
                    <a:pt x="1" y="63"/>
                    <a:pt x="13" y="123"/>
                  </a:cubicBezTo>
                  <a:lnTo>
                    <a:pt x="787" y="3075"/>
                  </a:lnTo>
                  <a:cubicBezTo>
                    <a:pt x="799" y="3123"/>
                    <a:pt x="834" y="3147"/>
                    <a:pt x="882" y="3147"/>
                  </a:cubicBezTo>
                  <a:lnTo>
                    <a:pt x="906" y="3147"/>
                  </a:lnTo>
                  <a:cubicBezTo>
                    <a:pt x="953" y="3135"/>
                    <a:pt x="989" y="3087"/>
                    <a:pt x="977" y="3028"/>
                  </a:cubicBezTo>
                  <a:lnTo>
                    <a:pt x="191" y="75"/>
                  </a:lnTo>
                  <a:cubicBezTo>
                    <a:pt x="181" y="25"/>
                    <a:pt x="147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7692947" y="738624"/>
              <a:ext cx="110892" cy="36803"/>
            </a:xfrm>
            <a:custGeom>
              <a:avLst/>
              <a:gdLst/>
              <a:ahLst/>
              <a:cxnLst/>
              <a:rect l="l" t="t" r="r" b="b"/>
              <a:pathLst>
                <a:path w="2989" h="992" extrusionOk="0">
                  <a:moveTo>
                    <a:pt x="2883" y="0"/>
                  </a:moveTo>
                  <a:cubicBezTo>
                    <a:pt x="2875" y="0"/>
                    <a:pt x="2866" y="1"/>
                    <a:pt x="2858" y="3"/>
                  </a:cubicBezTo>
                  <a:lnTo>
                    <a:pt x="84" y="801"/>
                  </a:lnTo>
                  <a:cubicBezTo>
                    <a:pt x="24" y="813"/>
                    <a:pt x="0" y="872"/>
                    <a:pt x="12" y="920"/>
                  </a:cubicBezTo>
                  <a:cubicBezTo>
                    <a:pt x="24" y="968"/>
                    <a:pt x="60" y="992"/>
                    <a:pt x="108" y="992"/>
                  </a:cubicBezTo>
                  <a:cubicBezTo>
                    <a:pt x="120" y="992"/>
                    <a:pt x="120" y="992"/>
                    <a:pt x="131" y="980"/>
                  </a:cubicBezTo>
                  <a:lnTo>
                    <a:pt x="2906" y="182"/>
                  </a:lnTo>
                  <a:cubicBezTo>
                    <a:pt x="2965" y="170"/>
                    <a:pt x="2989" y="122"/>
                    <a:pt x="2977" y="63"/>
                  </a:cubicBezTo>
                  <a:cubicBezTo>
                    <a:pt x="2967" y="23"/>
                    <a:pt x="2925" y="0"/>
                    <a:pt x="2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7708863" y="721595"/>
              <a:ext cx="94976" cy="64888"/>
            </a:xfrm>
            <a:custGeom>
              <a:avLst/>
              <a:gdLst/>
              <a:ahLst/>
              <a:cxnLst/>
              <a:rect l="l" t="t" r="r" b="b"/>
              <a:pathLst>
                <a:path w="2560" h="1749" extrusionOk="0">
                  <a:moveTo>
                    <a:pt x="104" y="1"/>
                  </a:moveTo>
                  <a:cubicBezTo>
                    <a:pt x="76" y="1"/>
                    <a:pt x="46" y="17"/>
                    <a:pt x="24" y="46"/>
                  </a:cubicBezTo>
                  <a:cubicBezTo>
                    <a:pt x="0" y="93"/>
                    <a:pt x="12" y="153"/>
                    <a:pt x="60" y="177"/>
                  </a:cubicBezTo>
                  <a:lnTo>
                    <a:pt x="2405" y="1724"/>
                  </a:lnTo>
                  <a:cubicBezTo>
                    <a:pt x="2417" y="1736"/>
                    <a:pt x="2441" y="1748"/>
                    <a:pt x="2453" y="1748"/>
                  </a:cubicBezTo>
                  <a:cubicBezTo>
                    <a:pt x="2489" y="1748"/>
                    <a:pt x="2512" y="1736"/>
                    <a:pt x="2536" y="1701"/>
                  </a:cubicBezTo>
                  <a:cubicBezTo>
                    <a:pt x="2560" y="1665"/>
                    <a:pt x="2548" y="1605"/>
                    <a:pt x="2512" y="1570"/>
                  </a:cubicBezTo>
                  <a:lnTo>
                    <a:pt x="155" y="22"/>
                  </a:lnTo>
                  <a:cubicBezTo>
                    <a:pt x="141" y="8"/>
                    <a:pt x="123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7724742" y="703378"/>
              <a:ext cx="60547" cy="100318"/>
            </a:xfrm>
            <a:custGeom>
              <a:avLst/>
              <a:gdLst/>
              <a:ahLst/>
              <a:cxnLst/>
              <a:rect l="l" t="t" r="r" b="b"/>
              <a:pathLst>
                <a:path w="1632" h="2704" extrusionOk="0">
                  <a:moveTo>
                    <a:pt x="1525" y="1"/>
                  </a:moveTo>
                  <a:cubicBezTo>
                    <a:pt x="1494" y="1"/>
                    <a:pt x="1465" y="17"/>
                    <a:pt x="1441" y="48"/>
                  </a:cubicBezTo>
                  <a:lnTo>
                    <a:pt x="25" y="2561"/>
                  </a:lnTo>
                  <a:cubicBezTo>
                    <a:pt x="1" y="2608"/>
                    <a:pt x="25" y="2668"/>
                    <a:pt x="60" y="2692"/>
                  </a:cubicBezTo>
                  <a:cubicBezTo>
                    <a:pt x="84" y="2703"/>
                    <a:pt x="96" y="2703"/>
                    <a:pt x="108" y="2703"/>
                  </a:cubicBezTo>
                  <a:cubicBezTo>
                    <a:pt x="144" y="2703"/>
                    <a:pt x="179" y="2680"/>
                    <a:pt x="191" y="2656"/>
                  </a:cubicBezTo>
                  <a:lnTo>
                    <a:pt x="1608" y="144"/>
                  </a:lnTo>
                  <a:cubicBezTo>
                    <a:pt x="1632" y="96"/>
                    <a:pt x="1620" y="37"/>
                    <a:pt x="1572" y="13"/>
                  </a:cubicBezTo>
                  <a:cubicBezTo>
                    <a:pt x="1556" y="5"/>
                    <a:pt x="154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0" name="Google Shape;2970;p32"/>
          <p:cNvGrpSpPr/>
          <p:nvPr/>
        </p:nvGrpSpPr>
        <p:grpSpPr>
          <a:xfrm>
            <a:off x="1641124" y="1291559"/>
            <a:ext cx="205871" cy="226202"/>
            <a:chOff x="7065678" y="829299"/>
            <a:chExt cx="205871" cy="226202"/>
          </a:xfrm>
        </p:grpSpPr>
        <p:sp>
          <p:nvSpPr>
            <p:cNvPr id="2971" name="Google Shape;2971;p32"/>
            <p:cNvSpPr/>
            <p:nvPr/>
          </p:nvSpPr>
          <p:spPr>
            <a:xfrm>
              <a:off x="7065678" y="960933"/>
              <a:ext cx="94123" cy="94568"/>
            </a:xfrm>
            <a:custGeom>
              <a:avLst/>
              <a:gdLst/>
              <a:ahLst/>
              <a:cxnLst/>
              <a:rect l="l" t="t" r="r" b="b"/>
              <a:pathLst>
                <a:path w="2537" h="2549" extrusionOk="0">
                  <a:moveTo>
                    <a:pt x="1275" y="191"/>
                  </a:moveTo>
                  <a:cubicBezTo>
                    <a:pt x="1870" y="191"/>
                    <a:pt x="2346" y="679"/>
                    <a:pt x="2346" y="1274"/>
                  </a:cubicBezTo>
                  <a:cubicBezTo>
                    <a:pt x="2346" y="1869"/>
                    <a:pt x="1870" y="2358"/>
                    <a:pt x="1275" y="2358"/>
                  </a:cubicBezTo>
                  <a:cubicBezTo>
                    <a:pt x="667" y="2358"/>
                    <a:pt x="191" y="1869"/>
                    <a:pt x="191" y="1274"/>
                  </a:cubicBezTo>
                  <a:cubicBezTo>
                    <a:pt x="191" y="679"/>
                    <a:pt x="667" y="191"/>
                    <a:pt x="1275" y="191"/>
                  </a:cubicBezTo>
                  <a:close/>
                  <a:moveTo>
                    <a:pt x="1275" y="0"/>
                  </a:moveTo>
                  <a:cubicBezTo>
                    <a:pt x="572" y="0"/>
                    <a:pt x="1" y="572"/>
                    <a:pt x="1" y="1274"/>
                  </a:cubicBezTo>
                  <a:cubicBezTo>
                    <a:pt x="1" y="1977"/>
                    <a:pt x="572" y="2548"/>
                    <a:pt x="1275" y="2548"/>
                  </a:cubicBezTo>
                  <a:cubicBezTo>
                    <a:pt x="1965" y="2548"/>
                    <a:pt x="2537" y="1977"/>
                    <a:pt x="2537" y="1274"/>
                  </a:cubicBezTo>
                  <a:cubicBezTo>
                    <a:pt x="2537" y="572"/>
                    <a:pt x="1965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7102779" y="983417"/>
              <a:ext cx="36284" cy="27899"/>
            </a:xfrm>
            <a:custGeom>
              <a:avLst/>
              <a:gdLst/>
              <a:ahLst/>
              <a:cxnLst/>
              <a:rect l="l" t="t" r="r" b="b"/>
              <a:pathLst>
                <a:path w="978" h="752" extrusionOk="0">
                  <a:moveTo>
                    <a:pt x="333" y="0"/>
                  </a:moveTo>
                  <a:cubicBezTo>
                    <a:pt x="182" y="0"/>
                    <a:pt x="69" y="64"/>
                    <a:pt x="60" y="73"/>
                  </a:cubicBezTo>
                  <a:cubicBezTo>
                    <a:pt x="25" y="97"/>
                    <a:pt x="1" y="156"/>
                    <a:pt x="36" y="204"/>
                  </a:cubicBezTo>
                  <a:cubicBezTo>
                    <a:pt x="52" y="227"/>
                    <a:pt x="83" y="245"/>
                    <a:pt x="112" y="245"/>
                  </a:cubicBezTo>
                  <a:cubicBezTo>
                    <a:pt x="128" y="245"/>
                    <a:pt x="143" y="240"/>
                    <a:pt x="156" y="228"/>
                  </a:cubicBezTo>
                  <a:cubicBezTo>
                    <a:pt x="164" y="228"/>
                    <a:pt x="244" y="182"/>
                    <a:pt x="343" y="182"/>
                  </a:cubicBezTo>
                  <a:cubicBezTo>
                    <a:pt x="378" y="182"/>
                    <a:pt x="416" y="188"/>
                    <a:pt x="453" y="204"/>
                  </a:cubicBezTo>
                  <a:cubicBezTo>
                    <a:pt x="596" y="263"/>
                    <a:pt x="703" y="430"/>
                    <a:pt x="787" y="692"/>
                  </a:cubicBezTo>
                  <a:cubicBezTo>
                    <a:pt x="798" y="728"/>
                    <a:pt x="834" y="751"/>
                    <a:pt x="870" y="751"/>
                  </a:cubicBezTo>
                  <a:lnTo>
                    <a:pt x="894" y="751"/>
                  </a:lnTo>
                  <a:cubicBezTo>
                    <a:pt x="953" y="740"/>
                    <a:pt x="977" y="680"/>
                    <a:pt x="965" y="632"/>
                  </a:cubicBezTo>
                  <a:cubicBezTo>
                    <a:pt x="870" y="311"/>
                    <a:pt x="715" y="108"/>
                    <a:pt x="525" y="37"/>
                  </a:cubicBezTo>
                  <a:cubicBezTo>
                    <a:pt x="458" y="10"/>
                    <a:pt x="392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7177426" y="895969"/>
              <a:ext cx="94123" cy="94123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3" y="191"/>
                  </a:moveTo>
                  <a:cubicBezTo>
                    <a:pt x="1858" y="191"/>
                    <a:pt x="2346" y="668"/>
                    <a:pt x="2346" y="1263"/>
                  </a:cubicBezTo>
                  <a:cubicBezTo>
                    <a:pt x="2346" y="1870"/>
                    <a:pt x="1858" y="2346"/>
                    <a:pt x="1263" y="2346"/>
                  </a:cubicBezTo>
                  <a:cubicBezTo>
                    <a:pt x="668" y="2346"/>
                    <a:pt x="179" y="1870"/>
                    <a:pt x="179" y="1263"/>
                  </a:cubicBezTo>
                  <a:cubicBezTo>
                    <a:pt x="179" y="668"/>
                    <a:pt x="668" y="191"/>
                    <a:pt x="1263" y="191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72"/>
                    <a:pt x="1" y="1263"/>
                  </a:cubicBezTo>
                  <a:cubicBezTo>
                    <a:pt x="1" y="1965"/>
                    <a:pt x="560" y="2537"/>
                    <a:pt x="1263" y="2537"/>
                  </a:cubicBezTo>
                  <a:cubicBezTo>
                    <a:pt x="1965" y="2537"/>
                    <a:pt x="2537" y="1965"/>
                    <a:pt x="2537" y="1263"/>
                  </a:cubicBezTo>
                  <a:cubicBezTo>
                    <a:pt x="2537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7214565" y="918045"/>
              <a:ext cx="36247" cy="28344"/>
            </a:xfrm>
            <a:custGeom>
              <a:avLst/>
              <a:gdLst/>
              <a:ahLst/>
              <a:cxnLst/>
              <a:rect l="l" t="t" r="r" b="b"/>
              <a:pathLst>
                <a:path w="977" h="764" extrusionOk="0">
                  <a:moveTo>
                    <a:pt x="323" y="0"/>
                  </a:moveTo>
                  <a:cubicBezTo>
                    <a:pt x="175" y="0"/>
                    <a:pt x="68" y="64"/>
                    <a:pt x="60" y="73"/>
                  </a:cubicBezTo>
                  <a:cubicBezTo>
                    <a:pt x="12" y="96"/>
                    <a:pt x="0" y="156"/>
                    <a:pt x="24" y="204"/>
                  </a:cubicBezTo>
                  <a:cubicBezTo>
                    <a:pt x="48" y="235"/>
                    <a:pt x="77" y="251"/>
                    <a:pt x="108" y="251"/>
                  </a:cubicBezTo>
                  <a:cubicBezTo>
                    <a:pt x="123" y="251"/>
                    <a:pt x="139" y="247"/>
                    <a:pt x="155" y="239"/>
                  </a:cubicBezTo>
                  <a:cubicBezTo>
                    <a:pt x="155" y="239"/>
                    <a:pt x="232" y="194"/>
                    <a:pt x="335" y="194"/>
                  </a:cubicBezTo>
                  <a:cubicBezTo>
                    <a:pt x="372" y="194"/>
                    <a:pt x="412" y="200"/>
                    <a:pt x="452" y="216"/>
                  </a:cubicBezTo>
                  <a:cubicBezTo>
                    <a:pt x="583" y="263"/>
                    <a:pt x="702" y="430"/>
                    <a:pt x="774" y="692"/>
                  </a:cubicBezTo>
                  <a:cubicBezTo>
                    <a:pt x="786" y="727"/>
                    <a:pt x="833" y="763"/>
                    <a:pt x="869" y="763"/>
                  </a:cubicBezTo>
                  <a:cubicBezTo>
                    <a:pt x="881" y="763"/>
                    <a:pt x="893" y="751"/>
                    <a:pt x="893" y="751"/>
                  </a:cubicBezTo>
                  <a:cubicBezTo>
                    <a:pt x="941" y="739"/>
                    <a:pt x="976" y="692"/>
                    <a:pt x="964" y="632"/>
                  </a:cubicBezTo>
                  <a:cubicBezTo>
                    <a:pt x="869" y="311"/>
                    <a:pt x="714" y="108"/>
                    <a:pt x="512" y="37"/>
                  </a:cubicBezTo>
                  <a:cubicBezTo>
                    <a:pt x="445" y="10"/>
                    <a:pt x="381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7082893" y="829299"/>
              <a:ext cx="76463" cy="76426"/>
            </a:xfrm>
            <a:custGeom>
              <a:avLst/>
              <a:gdLst/>
              <a:ahLst/>
              <a:cxnLst/>
              <a:rect l="l" t="t" r="r" b="b"/>
              <a:pathLst>
                <a:path w="2061" h="2060" extrusionOk="0">
                  <a:moveTo>
                    <a:pt x="1025" y="191"/>
                  </a:moveTo>
                  <a:cubicBezTo>
                    <a:pt x="1489" y="191"/>
                    <a:pt x="1870" y="572"/>
                    <a:pt x="1870" y="1036"/>
                  </a:cubicBezTo>
                  <a:cubicBezTo>
                    <a:pt x="1870" y="1500"/>
                    <a:pt x="1489" y="1881"/>
                    <a:pt x="1025" y="1881"/>
                  </a:cubicBezTo>
                  <a:cubicBezTo>
                    <a:pt x="561" y="1881"/>
                    <a:pt x="180" y="1500"/>
                    <a:pt x="180" y="1036"/>
                  </a:cubicBezTo>
                  <a:cubicBezTo>
                    <a:pt x="180" y="572"/>
                    <a:pt x="561" y="191"/>
                    <a:pt x="1025" y="191"/>
                  </a:cubicBezTo>
                  <a:close/>
                  <a:moveTo>
                    <a:pt x="1025" y="0"/>
                  </a:moveTo>
                  <a:cubicBezTo>
                    <a:pt x="453" y="0"/>
                    <a:pt x="1" y="464"/>
                    <a:pt x="1" y="1036"/>
                  </a:cubicBezTo>
                  <a:cubicBezTo>
                    <a:pt x="1" y="1607"/>
                    <a:pt x="453" y="2060"/>
                    <a:pt x="1025" y="2060"/>
                  </a:cubicBezTo>
                  <a:cubicBezTo>
                    <a:pt x="1596" y="2060"/>
                    <a:pt x="2061" y="1607"/>
                    <a:pt x="2061" y="1036"/>
                  </a:cubicBezTo>
                  <a:cubicBezTo>
                    <a:pt x="2061" y="464"/>
                    <a:pt x="1596" y="0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7112499" y="846922"/>
              <a:ext cx="30088" cy="23930"/>
            </a:xfrm>
            <a:custGeom>
              <a:avLst/>
              <a:gdLst/>
              <a:ahLst/>
              <a:cxnLst/>
              <a:rect l="l" t="t" r="r" b="b"/>
              <a:pathLst>
                <a:path w="811" h="645" extrusionOk="0">
                  <a:moveTo>
                    <a:pt x="291" y="1"/>
                  </a:moveTo>
                  <a:cubicBezTo>
                    <a:pt x="160" y="1"/>
                    <a:pt x="57" y="61"/>
                    <a:pt x="48" y="61"/>
                  </a:cubicBezTo>
                  <a:cubicBezTo>
                    <a:pt x="13" y="85"/>
                    <a:pt x="1" y="144"/>
                    <a:pt x="24" y="192"/>
                  </a:cubicBezTo>
                  <a:cubicBezTo>
                    <a:pt x="40" y="224"/>
                    <a:pt x="72" y="239"/>
                    <a:pt x="106" y="239"/>
                  </a:cubicBezTo>
                  <a:cubicBezTo>
                    <a:pt x="122" y="239"/>
                    <a:pt x="140" y="235"/>
                    <a:pt x="155" y="228"/>
                  </a:cubicBezTo>
                  <a:cubicBezTo>
                    <a:pt x="155" y="228"/>
                    <a:pt x="219" y="192"/>
                    <a:pt x="297" y="192"/>
                  </a:cubicBezTo>
                  <a:cubicBezTo>
                    <a:pt x="320" y="192"/>
                    <a:pt x="345" y="195"/>
                    <a:pt x="370" y="204"/>
                  </a:cubicBezTo>
                  <a:cubicBezTo>
                    <a:pt x="477" y="251"/>
                    <a:pt x="560" y="370"/>
                    <a:pt x="620" y="573"/>
                  </a:cubicBezTo>
                  <a:cubicBezTo>
                    <a:pt x="632" y="620"/>
                    <a:pt x="667" y="644"/>
                    <a:pt x="715" y="644"/>
                  </a:cubicBezTo>
                  <a:lnTo>
                    <a:pt x="739" y="644"/>
                  </a:lnTo>
                  <a:cubicBezTo>
                    <a:pt x="786" y="620"/>
                    <a:pt x="810" y="573"/>
                    <a:pt x="798" y="525"/>
                  </a:cubicBezTo>
                  <a:cubicBezTo>
                    <a:pt x="727" y="263"/>
                    <a:pt x="596" y="97"/>
                    <a:pt x="429" y="25"/>
                  </a:cubicBezTo>
                  <a:cubicBezTo>
                    <a:pt x="382" y="7"/>
                    <a:pt x="335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7" name="Google Shape;2977;p32"/>
          <p:cNvSpPr/>
          <p:nvPr/>
        </p:nvSpPr>
        <p:spPr>
          <a:xfrm>
            <a:off x="2191955" y="2890740"/>
            <a:ext cx="203679" cy="195740"/>
          </a:xfrm>
          <a:custGeom>
            <a:avLst/>
            <a:gdLst/>
            <a:ahLst/>
            <a:cxnLst/>
            <a:rect l="l" t="t" r="r" b="b"/>
            <a:pathLst>
              <a:path w="5490" h="5276" extrusionOk="0">
                <a:moveTo>
                  <a:pt x="2775" y="536"/>
                </a:moveTo>
                <a:cubicBezTo>
                  <a:pt x="3168" y="751"/>
                  <a:pt x="3347" y="1072"/>
                  <a:pt x="3299" y="1275"/>
                </a:cubicBezTo>
                <a:cubicBezTo>
                  <a:pt x="3278" y="1366"/>
                  <a:pt x="3203" y="1412"/>
                  <a:pt x="3091" y="1412"/>
                </a:cubicBezTo>
                <a:cubicBezTo>
                  <a:pt x="3013" y="1412"/>
                  <a:pt x="2918" y="1390"/>
                  <a:pt x="2811" y="1346"/>
                </a:cubicBezTo>
                <a:cubicBezTo>
                  <a:pt x="2644" y="1286"/>
                  <a:pt x="2549" y="1191"/>
                  <a:pt x="2525" y="1072"/>
                </a:cubicBezTo>
                <a:cubicBezTo>
                  <a:pt x="2501" y="917"/>
                  <a:pt x="2597" y="715"/>
                  <a:pt x="2775" y="536"/>
                </a:cubicBezTo>
                <a:close/>
                <a:moveTo>
                  <a:pt x="989" y="1810"/>
                </a:moveTo>
                <a:cubicBezTo>
                  <a:pt x="1299" y="1882"/>
                  <a:pt x="1454" y="2144"/>
                  <a:pt x="1454" y="2334"/>
                </a:cubicBezTo>
                <a:cubicBezTo>
                  <a:pt x="1442" y="2418"/>
                  <a:pt x="1418" y="2513"/>
                  <a:pt x="1287" y="2513"/>
                </a:cubicBezTo>
                <a:cubicBezTo>
                  <a:pt x="1239" y="2513"/>
                  <a:pt x="1180" y="2501"/>
                  <a:pt x="1120" y="2477"/>
                </a:cubicBezTo>
                <a:cubicBezTo>
                  <a:pt x="1096" y="2382"/>
                  <a:pt x="1025" y="2120"/>
                  <a:pt x="989" y="1810"/>
                </a:cubicBezTo>
                <a:close/>
                <a:moveTo>
                  <a:pt x="4216" y="2227"/>
                </a:moveTo>
                <a:cubicBezTo>
                  <a:pt x="4335" y="2227"/>
                  <a:pt x="4525" y="2251"/>
                  <a:pt x="4763" y="2382"/>
                </a:cubicBezTo>
                <a:cubicBezTo>
                  <a:pt x="4811" y="2418"/>
                  <a:pt x="4871" y="2453"/>
                  <a:pt x="4918" y="2489"/>
                </a:cubicBezTo>
                <a:cubicBezTo>
                  <a:pt x="4811" y="2525"/>
                  <a:pt x="4692" y="2548"/>
                  <a:pt x="4549" y="2548"/>
                </a:cubicBezTo>
                <a:lnTo>
                  <a:pt x="4490" y="2537"/>
                </a:lnTo>
                <a:cubicBezTo>
                  <a:pt x="4037" y="2525"/>
                  <a:pt x="3882" y="2406"/>
                  <a:pt x="3882" y="2358"/>
                </a:cubicBezTo>
                <a:cubicBezTo>
                  <a:pt x="3882" y="2310"/>
                  <a:pt x="4001" y="2227"/>
                  <a:pt x="4216" y="2227"/>
                </a:cubicBezTo>
                <a:close/>
                <a:moveTo>
                  <a:pt x="3144" y="3799"/>
                </a:moveTo>
                <a:cubicBezTo>
                  <a:pt x="3180" y="3799"/>
                  <a:pt x="3204" y="3799"/>
                  <a:pt x="3239" y="3811"/>
                </a:cubicBezTo>
                <a:cubicBezTo>
                  <a:pt x="3513" y="3870"/>
                  <a:pt x="3775" y="4108"/>
                  <a:pt x="3882" y="4370"/>
                </a:cubicBezTo>
                <a:cubicBezTo>
                  <a:pt x="3811" y="4370"/>
                  <a:pt x="3751" y="4382"/>
                  <a:pt x="3692" y="4382"/>
                </a:cubicBezTo>
                <a:cubicBezTo>
                  <a:pt x="3263" y="4382"/>
                  <a:pt x="3097" y="4144"/>
                  <a:pt x="3061" y="4072"/>
                </a:cubicBezTo>
                <a:cubicBezTo>
                  <a:pt x="3001" y="3989"/>
                  <a:pt x="2989" y="3906"/>
                  <a:pt x="3025" y="3846"/>
                </a:cubicBezTo>
                <a:cubicBezTo>
                  <a:pt x="3049" y="3811"/>
                  <a:pt x="3085" y="3799"/>
                  <a:pt x="3144" y="3799"/>
                </a:cubicBezTo>
                <a:close/>
                <a:moveTo>
                  <a:pt x="1930" y="3846"/>
                </a:moveTo>
                <a:cubicBezTo>
                  <a:pt x="2144" y="3846"/>
                  <a:pt x="2287" y="3930"/>
                  <a:pt x="2323" y="4072"/>
                </a:cubicBezTo>
                <a:cubicBezTo>
                  <a:pt x="2358" y="4251"/>
                  <a:pt x="2251" y="4513"/>
                  <a:pt x="1954" y="4692"/>
                </a:cubicBezTo>
                <a:cubicBezTo>
                  <a:pt x="1680" y="4430"/>
                  <a:pt x="1585" y="4144"/>
                  <a:pt x="1644" y="3989"/>
                </a:cubicBezTo>
                <a:cubicBezTo>
                  <a:pt x="1668" y="3894"/>
                  <a:pt x="1763" y="3846"/>
                  <a:pt x="1906" y="3846"/>
                </a:cubicBezTo>
                <a:close/>
                <a:moveTo>
                  <a:pt x="3620" y="191"/>
                </a:moveTo>
                <a:cubicBezTo>
                  <a:pt x="3871" y="191"/>
                  <a:pt x="4109" y="274"/>
                  <a:pt x="4311" y="465"/>
                </a:cubicBezTo>
                <a:cubicBezTo>
                  <a:pt x="4871" y="977"/>
                  <a:pt x="5240" y="1620"/>
                  <a:pt x="5216" y="2060"/>
                </a:cubicBezTo>
                <a:cubicBezTo>
                  <a:pt x="5204" y="2191"/>
                  <a:pt x="5156" y="2298"/>
                  <a:pt x="5085" y="2382"/>
                </a:cubicBezTo>
                <a:cubicBezTo>
                  <a:pt x="5014" y="2322"/>
                  <a:pt x="4942" y="2263"/>
                  <a:pt x="4859" y="2215"/>
                </a:cubicBezTo>
                <a:cubicBezTo>
                  <a:pt x="4585" y="2072"/>
                  <a:pt x="4359" y="2037"/>
                  <a:pt x="4216" y="2037"/>
                </a:cubicBezTo>
                <a:cubicBezTo>
                  <a:pt x="3918" y="2037"/>
                  <a:pt x="3704" y="2167"/>
                  <a:pt x="3692" y="2358"/>
                </a:cubicBezTo>
                <a:cubicBezTo>
                  <a:pt x="3692" y="2441"/>
                  <a:pt x="3751" y="2703"/>
                  <a:pt x="4478" y="2727"/>
                </a:cubicBezTo>
                <a:lnTo>
                  <a:pt x="4549" y="2739"/>
                </a:lnTo>
                <a:cubicBezTo>
                  <a:pt x="4752" y="2739"/>
                  <a:pt x="4918" y="2703"/>
                  <a:pt x="5061" y="2620"/>
                </a:cubicBezTo>
                <a:cubicBezTo>
                  <a:pt x="5228" y="2822"/>
                  <a:pt x="5299" y="3072"/>
                  <a:pt x="5240" y="3322"/>
                </a:cubicBezTo>
                <a:cubicBezTo>
                  <a:pt x="5144" y="3727"/>
                  <a:pt x="4740" y="4096"/>
                  <a:pt x="4168" y="4299"/>
                </a:cubicBezTo>
                <a:cubicBezTo>
                  <a:pt x="4132" y="4311"/>
                  <a:pt x="4097" y="4311"/>
                  <a:pt x="4073" y="4323"/>
                </a:cubicBezTo>
                <a:cubicBezTo>
                  <a:pt x="3942" y="4001"/>
                  <a:pt x="3632" y="3715"/>
                  <a:pt x="3287" y="3632"/>
                </a:cubicBezTo>
                <a:cubicBezTo>
                  <a:pt x="3232" y="3615"/>
                  <a:pt x="3180" y="3607"/>
                  <a:pt x="3131" y="3607"/>
                </a:cubicBezTo>
                <a:cubicBezTo>
                  <a:pt x="3009" y="3607"/>
                  <a:pt x="2909" y="3658"/>
                  <a:pt x="2858" y="3751"/>
                </a:cubicBezTo>
                <a:cubicBezTo>
                  <a:pt x="2799" y="3870"/>
                  <a:pt x="2811" y="4025"/>
                  <a:pt x="2894" y="4168"/>
                </a:cubicBezTo>
                <a:cubicBezTo>
                  <a:pt x="3041" y="4421"/>
                  <a:pt x="3331" y="4571"/>
                  <a:pt x="3686" y="4571"/>
                </a:cubicBezTo>
                <a:cubicBezTo>
                  <a:pt x="3765" y="4571"/>
                  <a:pt x="3846" y="4564"/>
                  <a:pt x="3930" y="4549"/>
                </a:cubicBezTo>
                <a:lnTo>
                  <a:pt x="3930" y="4549"/>
                </a:lnTo>
                <a:cubicBezTo>
                  <a:pt x="3942" y="4644"/>
                  <a:pt x="3918" y="4727"/>
                  <a:pt x="3859" y="4799"/>
                </a:cubicBezTo>
                <a:cubicBezTo>
                  <a:pt x="3751" y="4954"/>
                  <a:pt x="3513" y="5049"/>
                  <a:pt x="3156" y="5085"/>
                </a:cubicBezTo>
                <a:cubicBezTo>
                  <a:pt x="3117" y="5087"/>
                  <a:pt x="3078" y="5088"/>
                  <a:pt x="3039" y="5088"/>
                </a:cubicBezTo>
                <a:cubicBezTo>
                  <a:pt x="2692" y="5088"/>
                  <a:pt x="2376" y="4993"/>
                  <a:pt x="2108" y="4811"/>
                </a:cubicBezTo>
                <a:cubicBezTo>
                  <a:pt x="2406" y="4620"/>
                  <a:pt x="2573" y="4311"/>
                  <a:pt x="2501" y="4037"/>
                </a:cubicBezTo>
                <a:cubicBezTo>
                  <a:pt x="2454" y="3799"/>
                  <a:pt x="2239" y="3656"/>
                  <a:pt x="1930" y="3656"/>
                </a:cubicBezTo>
                <a:lnTo>
                  <a:pt x="1894" y="3656"/>
                </a:lnTo>
                <a:cubicBezTo>
                  <a:pt x="1596" y="3668"/>
                  <a:pt x="1501" y="3834"/>
                  <a:pt x="1465" y="3942"/>
                </a:cubicBezTo>
                <a:cubicBezTo>
                  <a:pt x="1382" y="4168"/>
                  <a:pt x="1501" y="4501"/>
                  <a:pt x="1763" y="4775"/>
                </a:cubicBezTo>
                <a:cubicBezTo>
                  <a:pt x="1668" y="4811"/>
                  <a:pt x="1561" y="4834"/>
                  <a:pt x="1442" y="4846"/>
                </a:cubicBezTo>
                <a:cubicBezTo>
                  <a:pt x="1425" y="4848"/>
                  <a:pt x="1408" y="4849"/>
                  <a:pt x="1391" y="4849"/>
                </a:cubicBezTo>
                <a:cubicBezTo>
                  <a:pt x="842" y="4849"/>
                  <a:pt x="379" y="3915"/>
                  <a:pt x="275" y="3037"/>
                </a:cubicBezTo>
                <a:cubicBezTo>
                  <a:pt x="215" y="2513"/>
                  <a:pt x="287" y="1917"/>
                  <a:pt x="656" y="1822"/>
                </a:cubicBezTo>
                <a:cubicBezTo>
                  <a:pt x="703" y="1810"/>
                  <a:pt x="751" y="1810"/>
                  <a:pt x="799" y="1798"/>
                </a:cubicBezTo>
                <a:cubicBezTo>
                  <a:pt x="846" y="2227"/>
                  <a:pt x="953" y="2560"/>
                  <a:pt x="953" y="2572"/>
                </a:cubicBezTo>
                <a:cubicBezTo>
                  <a:pt x="965" y="2608"/>
                  <a:pt x="977" y="2632"/>
                  <a:pt x="1001" y="2632"/>
                </a:cubicBezTo>
                <a:cubicBezTo>
                  <a:pt x="1108" y="2679"/>
                  <a:pt x="1204" y="2703"/>
                  <a:pt x="1287" y="2703"/>
                </a:cubicBezTo>
                <a:cubicBezTo>
                  <a:pt x="1489" y="2703"/>
                  <a:pt x="1632" y="2560"/>
                  <a:pt x="1632" y="2334"/>
                </a:cubicBezTo>
                <a:cubicBezTo>
                  <a:pt x="1644" y="2060"/>
                  <a:pt x="1418" y="1679"/>
                  <a:pt x="977" y="1620"/>
                </a:cubicBezTo>
                <a:cubicBezTo>
                  <a:pt x="953" y="1263"/>
                  <a:pt x="989" y="822"/>
                  <a:pt x="1239" y="560"/>
                </a:cubicBezTo>
                <a:cubicBezTo>
                  <a:pt x="1384" y="404"/>
                  <a:pt x="1603" y="321"/>
                  <a:pt x="1884" y="321"/>
                </a:cubicBezTo>
                <a:cubicBezTo>
                  <a:pt x="1903" y="321"/>
                  <a:pt x="1922" y="321"/>
                  <a:pt x="1942" y="322"/>
                </a:cubicBezTo>
                <a:cubicBezTo>
                  <a:pt x="2180" y="334"/>
                  <a:pt x="2406" y="382"/>
                  <a:pt x="2597" y="453"/>
                </a:cubicBezTo>
                <a:cubicBezTo>
                  <a:pt x="2406" y="667"/>
                  <a:pt x="2311" y="894"/>
                  <a:pt x="2347" y="1108"/>
                </a:cubicBezTo>
                <a:cubicBezTo>
                  <a:pt x="2370" y="1239"/>
                  <a:pt x="2454" y="1417"/>
                  <a:pt x="2739" y="1525"/>
                </a:cubicBezTo>
                <a:cubicBezTo>
                  <a:pt x="2868" y="1575"/>
                  <a:pt x="2986" y="1599"/>
                  <a:pt x="3090" y="1599"/>
                </a:cubicBezTo>
                <a:cubicBezTo>
                  <a:pt x="3302" y="1599"/>
                  <a:pt x="3449" y="1498"/>
                  <a:pt x="3490" y="1322"/>
                </a:cubicBezTo>
                <a:cubicBezTo>
                  <a:pt x="3549" y="1060"/>
                  <a:pt x="3370" y="679"/>
                  <a:pt x="2930" y="417"/>
                </a:cubicBezTo>
                <a:cubicBezTo>
                  <a:pt x="3144" y="262"/>
                  <a:pt x="3382" y="191"/>
                  <a:pt x="3620" y="191"/>
                </a:cubicBezTo>
                <a:close/>
                <a:moveTo>
                  <a:pt x="3620" y="1"/>
                </a:moveTo>
                <a:cubicBezTo>
                  <a:pt x="3323" y="1"/>
                  <a:pt x="3001" y="108"/>
                  <a:pt x="2751" y="310"/>
                </a:cubicBezTo>
                <a:cubicBezTo>
                  <a:pt x="2513" y="203"/>
                  <a:pt x="2239" y="143"/>
                  <a:pt x="1942" y="132"/>
                </a:cubicBezTo>
                <a:cubicBezTo>
                  <a:pt x="1921" y="131"/>
                  <a:pt x="1901" y="131"/>
                  <a:pt x="1881" y="131"/>
                </a:cubicBezTo>
                <a:cubicBezTo>
                  <a:pt x="1542" y="131"/>
                  <a:pt x="1288" y="227"/>
                  <a:pt x="1096" y="429"/>
                </a:cubicBezTo>
                <a:cubicBezTo>
                  <a:pt x="870" y="679"/>
                  <a:pt x="763" y="1084"/>
                  <a:pt x="787" y="1608"/>
                </a:cubicBezTo>
                <a:cubicBezTo>
                  <a:pt x="727" y="1620"/>
                  <a:pt x="680" y="1632"/>
                  <a:pt x="620" y="1644"/>
                </a:cubicBezTo>
                <a:cubicBezTo>
                  <a:pt x="191" y="1739"/>
                  <a:pt x="1" y="2263"/>
                  <a:pt x="84" y="3060"/>
                </a:cubicBezTo>
                <a:cubicBezTo>
                  <a:pt x="200" y="4028"/>
                  <a:pt x="727" y="5040"/>
                  <a:pt x="1397" y="5040"/>
                </a:cubicBezTo>
                <a:cubicBezTo>
                  <a:pt x="1420" y="5040"/>
                  <a:pt x="1443" y="5039"/>
                  <a:pt x="1465" y="5037"/>
                </a:cubicBezTo>
                <a:cubicBezTo>
                  <a:pt x="1632" y="5013"/>
                  <a:pt x="1787" y="4977"/>
                  <a:pt x="1930" y="4918"/>
                </a:cubicBezTo>
                <a:cubicBezTo>
                  <a:pt x="2227" y="5144"/>
                  <a:pt x="2608" y="5275"/>
                  <a:pt x="3013" y="5275"/>
                </a:cubicBezTo>
                <a:cubicBezTo>
                  <a:pt x="3061" y="5275"/>
                  <a:pt x="3120" y="5275"/>
                  <a:pt x="3180" y="5263"/>
                </a:cubicBezTo>
                <a:cubicBezTo>
                  <a:pt x="3585" y="5239"/>
                  <a:pt x="3871" y="5120"/>
                  <a:pt x="4013" y="4906"/>
                </a:cubicBezTo>
                <a:cubicBezTo>
                  <a:pt x="4097" y="4799"/>
                  <a:pt x="4132" y="4656"/>
                  <a:pt x="4109" y="4501"/>
                </a:cubicBezTo>
                <a:cubicBezTo>
                  <a:pt x="4144" y="4489"/>
                  <a:pt x="4192" y="4477"/>
                  <a:pt x="4228" y="4465"/>
                </a:cubicBezTo>
                <a:cubicBezTo>
                  <a:pt x="4859" y="4251"/>
                  <a:pt x="5311" y="3834"/>
                  <a:pt x="5418" y="3358"/>
                </a:cubicBezTo>
                <a:cubicBezTo>
                  <a:pt x="5490" y="3049"/>
                  <a:pt x="5418" y="2751"/>
                  <a:pt x="5216" y="2513"/>
                </a:cubicBezTo>
                <a:cubicBezTo>
                  <a:pt x="5323" y="2394"/>
                  <a:pt x="5395" y="2251"/>
                  <a:pt x="5395" y="2072"/>
                </a:cubicBezTo>
                <a:cubicBezTo>
                  <a:pt x="5430" y="1560"/>
                  <a:pt x="5049" y="882"/>
                  <a:pt x="4430" y="322"/>
                </a:cubicBezTo>
                <a:cubicBezTo>
                  <a:pt x="4204" y="108"/>
                  <a:pt x="3918" y="1"/>
                  <a:pt x="3620" y="1"/>
                </a:cubicBezTo>
                <a:close/>
              </a:path>
            </a:pathLst>
          </a:custGeom>
          <a:solidFill>
            <a:srgbClr val="261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7FD83F5-42CF-4BCC-AD42-362DAA90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5" b="99040" l="9981" r="89443">
                        <a14:foregroundMark x1="28311" y1="41747" x2="31382" y2="92226"/>
                        <a14:foregroundMark x1="19386" y1="42802" x2="23417" y2="54415"/>
                        <a14:foregroundMark x1="23417" y1="54415" x2="29942" y2="57678"/>
                        <a14:foregroundMark x1="20441" y1="42131" x2="19386" y2="41555"/>
                        <a14:foregroundMark x1="43186" y1="13628" x2="49616" y2="22361"/>
                        <a14:foregroundMark x1="49616" y1="22361" x2="47889" y2="25240"/>
                        <a14:foregroundMark x1="54990" y1="9885" x2="57486" y2="13628"/>
                        <a14:foregroundMark x1="70250" y1="37812" x2="73992" y2="93474"/>
                        <a14:foregroundMark x1="50384" y1="78119" x2="51056" y2="95873"/>
                        <a14:foregroundMark x1="51056" y1="95873" x2="51440" y2="96737"/>
                        <a14:foregroundMark x1="67179" y1="39251" x2="75816" y2="37620"/>
                        <a14:foregroundMark x1="23992" y1="42802" x2="37044" y2="46545"/>
                        <a14:foregroundMark x1="37044" y1="46545" x2="34069" y2="51248"/>
                        <a14:foregroundMark x1="45681" y1="77735" x2="54990" y2="77735"/>
                        <a14:foregroundMark x1="70250" y1="80038" x2="71689" y2="84741"/>
                        <a14:foregroundMark x1="22745" y1="86660" x2="23033" y2="97025"/>
                        <a14:foregroundMark x1="23033" y1="97025" x2="23704" y2="97985"/>
                        <a14:foregroundMark x1="66699" y1="84549" x2="65067" y2="93186"/>
                        <a14:foregroundMark x1="37140" y1="99040" x2="61132" y2="981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832" y="1309182"/>
            <a:ext cx="3018317" cy="301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1892332" y="1457269"/>
            <a:ext cx="5358821" cy="231096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5"/>
          <p:cNvSpPr txBox="1">
            <a:spLocks noGrp="1"/>
          </p:cNvSpPr>
          <p:nvPr>
            <p:ph type="title"/>
          </p:nvPr>
        </p:nvSpPr>
        <p:spPr>
          <a:xfrm>
            <a:off x="1794075" y="1374500"/>
            <a:ext cx="5556000" cy="239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¿maestros buenos o buenos maestros?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4453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0"/>
          <p:cNvSpPr txBox="1">
            <a:spLocks noGrp="1"/>
          </p:cNvSpPr>
          <p:nvPr>
            <p:ph type="subTitle" idx="1"/>
          </p:nvPr>
        </p:nvSpPr>
        <p:spPr>
          <a:xfrm>
            <a:off x="743194" y="663919"/>
            <a:ext cx="6513109" cy="16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</a:rPr>
              <a:t>Entre los mismos maestros se dice que una enseñanza es mucha mas difícil de ser adquirida por los alumnos si no existe un vinculo entre alumno-docente ya que no se crea la confianza al momento de que surja alguna inquietud sobre algún aprendizaje y por ende no tener bien establecidos los conocimientos.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xmlns="" id="{B9552660-DE1B-4359-A031-A6267ECAD312}"/>
              </a:ext>
            </a:extLst>
          </p:cNvPr>
          <p:cNvSpPr txBox="1"/>
          <p:nvPr/>
        </p:nvSpPr>
        <p:spPr>
          <a:xfrm>
            <a:off x="5236438" y="2798701"/>
            <a:ext cx="3365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naheim" panose="020B0604020202020204" charset="0"/>
              </a:rPr>
              <a:t>Se dice que con cariño y ayuda no basta, muchos docentes recalcan esto ya que se piensa que eso afectara al momento de impartir los aprendizajes al alumnado.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60BB028-ACD1-4672-8CFE-0E88A5AD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24" y="2402960"/>
            <a:ext cx="3682810" cy="23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5"/>
          <p:cNvSpPr/>
          <p:nvPr/>
        </p:nvSpPr>
        <p:spPr>
          <a:xfrm rot="781">
            <a:off x="1659681" y="1055278"/>
            <a:ext cx="5824119" cy="3032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5"/>
          <p:cNvSpPr txBox="1">
            <a:spLocks noGrp="1"/>
          </p:cNvSpPr>
          <p:nvPr>
            <p:ph type="title"/>
          </p:nvPr>
        </p:nvSpPr>
        <p:spPr>
          <a:xfrm>
            <a:off x="1582504" y="1229610"/>
            <a:ext cx="5978475" cy="26842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Algo contigo. Recompensas y satisfacciones pedagógicas.</a:t>
            </a:r>
            <a:endParaRPr sz="4800" dirty="0"/>
          </a:p>
        </p:txBody>
      </p:sp>
      <p:sp>
        <p:nvSpPr>
          <p:cNvPr id="2" name="1 Rectángulo"/>
          <p:cNvSpPr/>
          <p:nvPr/>
        </p:nvSpPr>
        <p:spPr>
          <a:xfrm>
            <a:off x="3124868" y="4188547"/>
            <a:ext cx="289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https://youtu.be/WVEnhecsj3Y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52206" y="4444809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1:08 - 1:43</a:t>
            </a:r>
          </a:p>
        </p:txBody>
      </p:sp>
    </p:spTree>
    <p:extLst>
      <p:ext uri="{BB962C8B-B14F-4D97-AF65-F5344CB8AC3E}">
        <p14:creationId xmlns:p14="http://schemas.microsoft.com/office/powerpoint/2010/main" val="28471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ign Language Subject for Elementary - 2nd Grade: German">
  <a:themeElements>
    <a:clrScheme name="Simple Light">
      <a:dk1>
        <a:srgbClr val="2C3A3D"/>
      </a:dk1>
      <a:lt1>
        <a:srgbClr val="FEFAEF"/>
      </a:lt1>
      <a:dk2>
        <a:srgbClr val="C7C2B3"/>
      </a:dk2>
      <a:lt2>
        <a:srgbClr val="E2CE96"/>
      </a:lt2>
      <a:accent1>
        <a:srgbClr val="ACDBCF"/>
      </a:accent1>
      <a:accent2>
        <a:srgbClr val="E9A295"/>
      </a:accent2>
      <a:accent3>
        <a:srgbClr val="F58B29"/>
      </a:accent3>
      <a:accent4>
        <a:srgbClr val="FCB82F"/>
      </a:accent4>
      <a:accent5>
        <a:srgbClr val="028EA7"/>
      </a:accent5>
      <a:accent6>
        <a:srgbClr val="DB6463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410</Words>
  <Application>Microsoft Office PowerPoint</Application>
  <PresentationFormat>Presentación en pantalla (16:9)</PresentationFormat>
  <Paragraphs>29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Symbol</vt:lpstr>
      <vt:lpstr>Calibri</vt:lpstr>
      <vt:lpstr>Staatliches</vt:lpstr>
      <vt:lpstr>Anaheim</vt:lpstr>
      <vt:lpstr>Times New Roman</vt:lpstr>
      <vt:lpstr>Foreign Language Subject for Elementary - 2nd Grade: German</vt:lpstr>
      <vt:lpstr>Presentación de PowerPoint</vt:lpstr>
      <vt:lpstr>Los gajes del oficio: capitulo ii  </vt:lpstr>
      <vt:lpstr>El tamaño y el peso de la tarea de enseñanza</vt:lpstr>
      <vt:lpstr>Presentación de PowerPoint</vt:lpstr>
      <vt:lpstr>¿Yo no soy lo bastante bueno?</vt:lpstr>
      <vt:lpstr>Presentación de PowerPoint</vt:lpstr>
      <vt:lpstr>¿maestros buenos o buenos maestros?</vt:lpstr>
      <vt:lpstr>Presentación de PowerPoint</vt:lpstr>
      <vt:lpstr>Algo contigo. Recompensas y satisfacciones pedagógicas.</vt:lpstr>
      <vt:lpstr>Presentación de PowerPoint</vt:lpstr>
      <vt:lpstr>¿un oficio pequeño?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 sanchez</dc:creator>
  <cp:lastModifiedBy>Mq</cp:lastModifiedBy>
  <cp:revision>5</cp:revision>
  <dcterms:modified xsi:type="dcterms:W3CDTF">2021-11-18T18:01:19Z</dcterms:modified>
</cp:coreProperties>
</file>