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3"/>
  </p:notesMasterIdLst>
  <p:sldIdLst>
    <p:sldId id="256" r:id="rId2"/>
    <p:sldId id="257" r:id="rId3"/>
    <p:sldId id="258" r:id="rId4"/>
    <p:sldId id="259" r:id="rId5"/>
    <p:sldId id="263" r:id="rId6"/>
    <p:sldId id="260" r:id="rId7"/>
    <p:sldId id="261" r:id="rId8"/>
    <p:sldId id="268" r:id="rId9"/>
    <p:sldId id="265" r:id="rId10"/>
    <p:sldId id="270" r:id="rId11"/>
    <p:sldId id="269" r:id="rId12"/>
  </p:sldIdLst>
  <p:sldSz cx="12192000" cy="6858000"/>
  <p:notesSz cx="6858000" cy="9144000"/>
  <p:embeddedFontLst>
    <p:embeddedFont>
      <p:font typeface="Abril Fatface" panose="020B0604020202020204" charset="0"/>
      <p:regular r:id="rId14"/>
    </p:embeddedFont>
    <p:embeddedFont>
      <p:font typeface="Barlow Condensed" panose="00000506000000000000" pitchFamily="2"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Kristen ITC" panose="03050502040202030202" pitchFamily="66" charset="0"/>
      <p:regular r:id="rId23"/>
    </p:embeddedFont>
    <p:embeddedFont>
      <p:font typeface="Minimalist Working Space" panose="02000600000000000000" pitchFamily="2" charset="0"/>
      <p:regular r:id="rId24"/>
    </p:embeddedFont>
    <p:embeddedFont>
      <p:font typeface="Modern Love Caps" panose="04070805081001020A01" pitchFamily="82" charset="0"/>
      <p:regular r:id="rId25"/>
    </p:embeddedFont>
    <p:embeddedFont>
      <p:font typeface="Poppins ExtraBold" panose="00000900000000000000" pitchFamily="2"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775C51"/>
    <a:srgbClr val="17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532142" y="313967"/>
            <a:ext cx="11129963" cy="6234589"/>
          </a:xfrm>
          <a:custGeom>
            <a:avLst/>
            <a:gdLst/>
            <a:ahLst/>
            <a:cxnLst/>
            <a:rect l="l" t="t" r="r" b="b"/>
            <a:pathLst>
              <a:path w="11715750" h="6562725" extrusionOk="0">
                <a:moveTo>
                  <a:pt x="0" y="0"/>
                </a:moveTo>
                <a:lnTo>
                  <a:pt x="11715750" y="0"/>
                </a:lnTo>
                <a:lnTo>
                  <a:pt x="11715750" y="6562725"/>
                </a:lnTo>
                <a:lnTo>
                  <a:pt x="0" y="6562725"/>
                </a:lnTo>
                <a:close/>
              </a:path>
            </a:pathLst>
          </a:custGeom>
          <a:solidFill>
            <a:srgbClr val="FFFFFF"/>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529877" y="309440"/>
            <a:ext cx="11129963" cy="538400"/>
          </a:xfrm>
          <a:custGeom>
            <a:avLst/>
            <a:gdLst/>
            <a:ahLst/>
            <a:cxnLst/>
            <a:rect l="l" t="t" r="r" b="b"/>
            <a:pathLst>
              <a:path w="11715750" h="566737" extrusionOk="0">
                <a:moveTo>
                  <a:pt x="0" y="0"/>
                </a:moveTo>
                <a:lnTo>
                  <a:pt x="11715750" y="0"/>
                </a:lnTo>
                <a:lnTo>
                  <a:pt x="11715750" y="566738"/>
                </a:lnTo>
                <a:lnTo>
                  <a:pt x="0" y="566738"/>
                </a:lnTo>
                <a:close/>
              </a:path>
            </a:pathLst>
          </a:custGeom>
          <a:solidFill>
            <a:srgbClr val="FFFFFF"/>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p:nvPr/>
        </p:nvSpPr>
        <p:spPr>
          <a:xfrm>
            <a:off x="1211107" y="1418417"/>
            <a:ext cx="4144328" cy="4696301"/>
          </a:xfrm>
          <a:custGeom>
            <a:avLst/>
            <a:gdLst/>
            <a:ahLst/>
            <a:cxnLst/>
            <a:rect l="l" t="t" r="r" b="b"/>
            <a:pathLst>
              <a:path w="4362450" h="4943475" extrusionOk="0">
                <a:moveTo>
                  <a:pt x="0" y="0"/>
                </a:moveTo>
                <a:lnTo>
                  <a:pt x="4362450" y="0"/>
                </a:lnTo>
                <a:lnTo>
                  <a:pt x="4362450" y="4943475"/>
                </a:lnTo>
                <a:lnTo>
                  <a:pt x="0" y="4943475"/>
                </a:lnTo>
                <a:close/>
              </a:path>
            </a:pathLst>
          </a:custGeom>
          <a:solidFill>
            <a:schemeClr val="accent4"/>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14;p2"/>
          <p:cNvSpPr/>
          <p:nvPr/>
        </p:nvSpPr>
        <p:spPr>
          <a:xfrm>
            <a:off x="7901177" y="1115145"/>
            <a:ext cx="700463" cy="361950"/>
          </a:xfrm>
          <a:custGeom>
            <a:avLst/>
            <a:gdLst/>
            <a:ahLst/>
            <a:cxnLst/>
            <a:rect l="l" t="t" r="r" b="b"/>
            <a:pathLst>
              <a:path w="737329" h="381000" extrusionOk="0">
                <a:moveTo>
                  <a:pt x="737330" y="190500"/>
                </a:moveTo>
                <a:lnTo>
                  <a:pt x="542925" y="0"/>
                </a:lnTo>
                <a:lnTo>
                  <a:pt x="542925" y="119063"/>
                </a:lnTo>
                <a:lnTo>
                  <a:pt x="0" y="119063"/>
                </a:lnTo>
                <a:lnTo>
                  <a:pt x="0" y="261938"/>
                </a:lnTo>
                <a:lnTo>
                  <a:pt x="542925" y="261938"/>
                </a:lnTo>
                <a:lnTo>
                  <a:pt x="542925" y="381000"/>
                </a:lnTo>
                <a:close/>
              </a:path>
            </a:pathLst>
          </a:custGeom>
          <a:solidFill>
            <a:schemeClr val="accent2"/>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15;p2"/>
          <p:cNvSpPr/>
          <p:nvPr/>
        </p:nvSpPr>
        <p:spPr>
          <a:xfrm>
            <a:off x="6621012" y="4953561"/>
            <a:ext cx="700463" cy="361950"/>
          </a:xfrm>
          <a:custGeom>
            <a:avLst/>
            <a:gdLst/>
            <a:ahLst/>
            <a:cxnLst/>
            <a:rect l="l" t="t" r="r" b="b"/>
            <a:pathLst>
              <a:path w="737329" h="381000" extrusionOk="0">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2"/>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16;p2"/>
          <p:cNvSpPr/>
          <p:nvPr/>
        </p:nvSpPr>
        <p:spPr>
          <a:xfrm>
            <a:off x="11066513" y="5351525"/>
            <a:ext cx="375069" cy="375069"/>
          </a:xfrm>
          <a:custGeom>
            <a:avLst/>
            <a:gdLst/>
            <a:ahLst/>
            <a:cxnLst/>
            <a:rect l="l" t="t" r="r" b="b"/>
            <a:pathLst>
              <a:path w="394810" h="394810" extrusionOk="0">
                <a:moveTo>
                  <a:pt x="394811" y="96583"/>
                </a:moveTo>
                <a:lnTo>
                  <a:pt x="298227" y="0"/>
                </a:lnTo>
                <a:lnTo>
                  <a:pt x="197453" y="100774"/>
                </a:lnTo>
                <a:lnTo>
                  <a:pt x="96584" y="0"/>
                </a:lnTo>
                <a:lnTo>
                  <a:pt x="0" y="96583"/>
                </a:lnTo>
                <a:lnTo>
                  <a:pt x="100774" y="197358"/>
                </a:lnTo>
                <a:lnTo>
                  <a:pt x="0" y="298132"/>
                </a:lnTo>
                <a:lnTo>
                  <a:pt x="96584" y="394811"/>
                </a:lnTo>
                <a:lnTo>
                  <a:pt x="197453" y="293941"/>
                </a:lnTo>
                <a:lnTo>
                  <a:pt x="298227" y="394811"/>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17;p2"/>
          <p:cNvSpPr/>
          <p:nvPr/>
        </p:nvSpPr>
        <p:spPr>
          <a:xfrm>
            <a:off x="6656135" y="6077204"/>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18;p2"/>
          <p:cNvSpPr/>
          <p:nvPr/>
        </p:nvSpPr>
        <p:spPr>
          <a:xfrm>
            <a:off x="7140463" y="6077204"/>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19;p2"/>
          <p:cNvSpPr/>
          <p:nvPr/>
        </p:nvSpPr>
        <p:spPr>
          <a:xfrm>
            <a:off x="7624792" y="6077204"/>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20;p2"/>
          <p:cNvSpPr/>
          <p:nvPr/>
        </p:nvSpPr>
        <p:spPr>
          <a:xfrm>
            <a:off x="715552" y="188518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21;p2"/>
          <p:cNvSpPr/>
          <p:nvPr/>
        </p:nvSpPr>
        <p:spPr>
          <a:xfrm>
            <a:off x="9937415" y="5535973"/>
            <a:ext cx="434340" cy="615315"/>
          </a:xfrm>
          <a:custGeom>
            <a:avLst/>
            <a:gdLst/>
            <a:ahLst/>
            <a:cxnLst/>
            <a:rect l="l" t="t" r="r" b="b"/>
            <a:pathLst>
              <a:path w="457200" h="647700" extrusionOk="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1"/>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 name="Google Shape;22;p2"/>
          <p:cNvSpPr/>
          <p:nvPr/>
        </p:nvSpPr>
        <p:spPr>
          <a:xfrm>
            <a:off x="5561011" y="1137778"/>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23;p2"/>
          <p:cNvSpPr/>
          <p:nvPr/>
        </p:nvSpPr>
        <p:spPr>
          <a:xfrm>
            <a:off x="5325636" y="1137778"/>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24;p2"/>
          <p:cNvSpPr/>
          <p:nvPr/>
        </p:nvSpPr>
        <p:spPr>
          <a:xfrm>
            <a:off x="5099314" y="1137778"/>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 name="Google Shape;25;p2"/>
          <p:cNvSpPr/>
          <p:nvPr/>
        </p:nvSpPr>
        <p:spPr>
          <a:xfrm>
            <a:off x="4863939" y="1137778"/>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6;p2"/>
          <p:cNvSpPr/>
          <p:nvPr/>
        </p:nvSpPr>
        <p:spPr>
          <a:xfrm>
            <a:off x="4628564" y="1137778"/>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27;p2"/>
          <p:cNvSpPr/>
          <p:nvPr/>
        </p:nvSpPr>
        <p:spPr>
          <a:xfrm>
            <a:off x="4393189" y="1137778"/>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28;p2"/>
          <p:cNvSpPr/>
          <p:nvPr/>
        </p:nvSpPr>
        <p:spPr>
          <a:xfrm>
            <a:off x="5561011" y="1382205"/>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29;p2"/>
          <p:cNvSpPr/>
          <p:nvPr/>
        </p:nvSpPr>
        <p:spPr>
          <a:xfrm>
            <a:off x="5561011" y="1626633"/>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30;p2"/>
          <p:cNvSpPr/>
          <p:nvPr/>
        </p:nvSpPr>
        <p:spPr>
          <a:xfrm>
            <a:off x="5561011" y="187106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 name="Google Shape;31;p2"/>
          <p:cNvSpPr/>
          <p:nvPr/>
        </p:nvSpPr>
        <p:spPr>
          <a:xfrm>
            <a:off x="794675"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 name="Google Shape;32;p2"/>
          <p:cNvSpPr/>
          <p:nvPr/>
        </p:nvSpPr>
        <p:spPr>
          <a:xfrm>
            <a:off x="1165842"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 name="Google Shape;33;p2"/>
          <p:cNvSpPr/>
          <p:nvPr/>
        </p:nvSpPr>
        <p:spPr>
          <a:xfrm>
            <a:off x="1546063"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 name="Google Shape;34;p2"/>
          <p:cNvSpPr/>
          <p:nvPr/>
        </p:nvSpPr>
        <p:spPr>
          <a:xfrm>
            <a:off x="11474727" y="1039166"/>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 name="Google Shape;35;p2"/>
          <p:cNvSpPr/>
          <p:nvPr/>
        </p:nvSpPr>
        <p:spPr>
          <a:xfrm>
            <a:off x="11474727" y="1283593"/>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6" name="Google Shape;36;p2"/>
          <p:cNvSpPr/>
          <p:nvPr/>
        </p:nvSpPr>
        <p:spPr>
          <a:xfrm>
            <a:off x="11474727" y="1528021"/>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7" name="Google Shape;37;p2"/>
          <p:cNvSpPr/>
          <p:nvPr/>
        </p:nvSpPr>
        <p:spPr>
          <a:xfrm>
            <a:off x="11474727" y="1772447"/>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 name="Google Shape;38;p2"/>
          <p:cNvSpPr/>
          <p:nvPr/>
        </p:nvSpPr>
        <p:spPr>
          <a:xfrm>
            <a:off x="2155119"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 name="Google Shape;39;p2"/>
          <p:cNvSpPr/>
          <p:nvPr/>
        </p:nvSpPr>
        <p:spPr>
          <a:xfrm>
            <a:off x="1928796"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 name="Google Shape;40;p2"/>
          <p:cNvSpPr/>
          <p:nvPr/>
        </p:nvSpPr>
        <p:spPr>
          <a:xfrm>
            <a:off x="169342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 name="Google Shape;41;p2"/>
          <p:cNvSpPr/>
          <p:nvPr/>
        </p:nvSpPr>
        <p:spPr>
          <a:xfrm>
            <a:off x="1458047"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 name="Google Shape;42;p2"/>
          <p:cNvSpPr/>
          <p:nvPr/>
        </p:nvSpPr>
        <p:spPr>
          <a:xfrm>
            <a:off x="122267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 name="Google Shape;43;p2"/>
          <p:cNvSpPr txBox="1">
            <a:spLocks noGrp="1"/>
          </p:cNvSpPr>
          <p:nvPr>
            <p:ph type="title"/>
          </p:nvPr>
        </p:nvSpPr>
        <p:spPr>
          <a:xfrm>
            <a:off x="6016834" y="1851863"/>
            <a:ext cx="5268000" cy="1230600"/>
          </a:xfrm>
          <a:prstGeom prst="rect">
            <a:avLst/>
          </a:prstGeom>
        </p:spPr>
        <p:txBody>
          <a:bodyPr spcFirstLastPara="1" wrap="square" lIns="121900" tIns="121900" rIns="121900" bIns="121900" anchor="t" anchorCtr="0">
            <a:noAutofit/>
          </a:bodyPr>
          <a:lstStyle>
            <a:lvl1pPr lvl="0" algn="r">
              <a:lnSpc>
                <a:spcPct val="80000"/>
              </a:lnSpc>
              <a:spcBef>
                <a:spcPts val="0"/>
              </a:spcBef>
              <a:spcAft>
                <a:spcPts val="0"/>
              </a:spcAft>
              <a:buSzPts val="6600"/>
              <a:buNone/>
              <a:defRPr sz="6600"/>
            </a:lvl1pPr>
            <a:lvl2pPr lvl="1" algn="r">
              <a:spcBef>
                <a:spcPts val="0"/>
              </a:spcBef>
              <a:spcAft>
                <a:spcPts val="0"/>
              </a:spcAft>
              <a:buSzPts val="6800"/>
              <a:buNone/>
              <a:defRPr sz="6800"/>
            </a:lvl2pPr>
            <a:lvl3pPr lvl="2" algn="r">
              <a:spcBef>
                <a:spcPts val="0"/>
              </a:spcBef>
              <a:spcAft>
                <a:spcPts val="0"/>
              </a:spcAft>
              <a:buSzPts val="6800"/>
              <a:buNone/>
              <a:defRPr sz="6800"/>
            </a:lvl3pPr>
            <a:lvl4pPr lvl="3" algn="r">
              <a:spcBef>
                <a:spcPts val="0"/>
              </a:spcBef>
              <a:spcAft>
                <a:spcPts val="0"/>
              </a:spcAft>
              <a:buSzPts val="6800"/>
              <a:buNone/>
              <a:defRPr sz="6800"/>
            </a:lvl4pPr>
            <a:lvl5pPr lvl="4" algn="r">
              <a:spcBef>
                <a:spcPts val="0"/>
              </a:spcBef>
              <a:spcAft>
                <a:spcPts val="0"/>
              </a:spcAft>
              <a:buSzPts val="6800"/>
              <a:buNone/>
              <a:defRPr sz="6800"/>
            </a:lvl5pPr>
            <a:lvl6pPr lvl="5" algn="r">
              <a:spcBef>
                <a:spcPts val="0"/>
              </a:spcBef>
              <a:spcAft>
                <a:spcPts val="0"/>
              </a:spcAft>
              <a:buSzPts val="6800"/>
              <a:buNone/>
              <a:defRPr sz="6800"/>
            </a:lvl6pPr>
            <a:lvl7pPr lvl="6" algn="r">
              <a:spcBef>
                <a:spcPts val="0"/>
              </a:spcBef>
              <a:spcAft>
                <a:spcPts val="0"/>
              </a:spcAft>
              <a:buSzPts val="6800"/>
              <a:buNone/>
              <a:defRPr sz="6800"/>
            </a:lvl7pPr>
            <a:lvl8pPr lvl="7" algn="r">
              <a:spcBef>
                <a:spcPts val="0"/>
              </a:spcBef>
              <a:spcAft>
                <a:spcPts val="0"/>
              </a:spcAft>
              <a:buSzPts val="6800"/>
              <a:buNone/>
              <a:defRPr sz="6800"/>
            </a:lvl8pPr>
            <a:lvl9pPr lvl="8" algn="r">
              <a:spcBef>
                <a:spcPts val="0"/>
              </a:spcBef>
              <a:spcAft>
                <a:spcPts val="0"/>
              </a:spcAft>
              <a:buSzPts val="6800"/>
              <a:buNone/>
              <a:defRPr sz="6800"/>
            </a:lvl9pPr>
          </a:lstStyle>
          <a:p>
            <a:endParaRPr/>
          </a:p>
        </p:txBody>
      </p:sp>
      <p:sp>
        <p:nvSpPr>
          <p:cNvPr id="44" name="Google Shape;44;p2"/>
          <p:cNvSpPr txBox="1">
            <a:spLocks noGrp="1"/>
          </p:cNvSpPr>
          <p:nvPr>
            <p:ph type="subTitle" idx="1"/>
          </p:nvPr>
        </p:nvSpPr>
        <p:spPr>
          <a:xfrm>
            <a:off x="6007931" y="4078311"/>
            <a:ext cx="5277000" cy="717900"/>
          </a:xfrm>
          <a:prstGeom prst="rect">
            <a:avLst/>
          </a:prstGeom>
        </p:spPr>
        <p:txBody>
          <a:bodyPr spcFirstLastPara="1" wrap="square" lIns="121900" tIns="121900" rIns="121900" bIns="121900" anchor="t" anchorCtr="0">
            <a:noAutofit/>
          </a:bodyPr>
          <a:lstStyle>
            <a:lvl1pPr lvl="0" algn="r">
              <a:spcBef>
                <a:spcPts val="0"/>
              </a:spcBef>
              <a:spcAft>
                <a:spcPts val="0"/>
              </a:spcAft>
              <a:buSzPts val="1900"/>
              <a:buNone/>
              <a:defRPr/>
            </a:lvl1pPr>
            <a:lvl2pPr lvl="1" algn="r">
              <a:spcBef>
                <a:spcPts val="2100"/>
              </a:spcBef>
              <a:spcAft>
                <a:spcPts val="0"/>
              </a:spcAft>
              <a:buSzPts val="1900"/>
              <a:buNone/>
              <a:defRPr/>
            </a:lvl2pPr>
            <a:lvl3pPr lvl="2" algn="r">
              <a:spcBef>
                <a:spcPts val="2100"/>
              </a:spcBef>
              <a:spcAft>
                <a:spcPts val="0"/>
              </a:spcAft>
              <a:buSzPts val="1900"/>
              <a:buNone/>
              <a:defRPr/>
            </a:lvl3pPr>
            <a:lvl4pPr lvl="3" algn="r">
              <a:spcBef>
                <a:spcPts val="2100"/>
              </a:spcBef>
              <a:spcAft>
                <a:spcPts val="0"/>
              </a:spcAft>
              <a:buSzPts val="1900"/>
              <a:buNone/>
              <a:defRPr/>
            </a:lvl4pPr>
            <a:lvl5pPr lvl="4" algn="r">
              <a:spcBef>
                <a:spcPts val="2100"/>
              </a:spcBef>
              <a:spcAft>
                <a:spcPts val="0"/>
              </a:spcAft>
              <a:buSzPts val="1900"/>
              <a:buNone/>
              <a:defRPr/>
            </a:lvl5pPr>
            <a:lvl6pPr lvl="5" algn="r">
              <a:spcBef>
                <a:spcPts val="2100"/>
              </a:spcBef>
              <a:spcAft>
                <a:spcPts val="0"/>
              </a:spcAft>
              <a:buSzPts val="1900"/>
              <a:buNone/>
              <a:defRPr/>
            </a:lvl6pPr>
            <a:lvl7pPr lvl="6" algn="r">
              <a:spcBef>
                <a:spcPts val="2100"/>
              </a:spcBef>
              <a:spcAft>
                <a:spcPts val="0"/>
              </a:spcAft>
              <a:buSzPts val="1900"/>
              <a:buNone/>
              <a:defRPr/>
            </a:lvl7pPr>
            <a:lvl8pPr lvl="7" algn="r">
              <a:spcBef>
                <a:spcPts val="2100"/>
              </a:spcBef>
              <a:spcAft>
                <a:spcPts val="0"/>
              </a:spcAft>
              <a:buSzPts val="1900"/>
              <a:buNone/>
              <a:defRPr/>
            </a:lvl8pPr>
            <a:lvl9pPr lvl="8" algn="r">
              <a:spcBef>
                <a:spcPts val="2100"/>
              </a:spcBef>
              <a:spcAft>
                <a:spcPts val="2100"/>
              </a:spcAft>
              <a:buSzPts val="1900"/>
              <a:buNone/>
              <a:defRPr/>
            </a:lvl9pPr>
          </a:lstStyle>
          <a:p>
            <a:endParaRPr/>
          </a:p>
        </p:txBody>
      </p:sp>
      <p:sp>
        <p:nvSpPr>
          <p:cNvPr id="45" name="Google Shape;45;p2"/>
          <p:cNvSpPr/>
          <p:nvPr/>
        </p:nvSpPr>
        <p:spPr>
          <a:xfrm rot="5400000">
            <a:off x="539449" y="5583511"/>
            <a:ext cx="700463" cy="361950"/>
          </a:xfrm>
          <a:custGeom>
            <a:avLst/>
            <a:gdLst/>
            <a:ahLst/>
            <a:cxnLst/>
            <a:rect l="l" t="t" r="r" b="b"/>
            <a:pathLst>
              <a:path w="737329" h="381000" extrusionOk="0">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78"/>
        <p:cNvGrpSpPr/>
        <p:nvPr/>
      </p:nvGrpSpPr>
      <p:grpSpPr>
        <a:xfrm>
          <a:off x="0" y="0"/>
          <a:ext cx="0" cy="0"/>
          <a:chOff x="0" y="0"/>
          <a:chExt cx="0" cy="0"/>
        </a:xfrm>
      </p:grpSpPr>
      <p:sp>
        <p:nvSpPr>
          <p:cNvPr id="79" name="Google Shape;79;p5"/>
          <p:cNvSpPr/>
          <p:nvPr/>
        </p:nvSpPr>
        <p:spPr>
          <a:xfrm>
            <a:off x="532142" y="313967"/>
            <a:ext cx="11129963" cy="6234589"/>
          </a:xfrm>
          <a:custGeom>
            <a:avLst/>
            <a:gdLst/>
            <a:ahLst/>
            <a:cxnLst/>
            <a:rect l="l" t="t" r="r" b="b"/>
            <a:pathLst>
              <a:path w="11715750" h="6562725" extrusionOk="0">
                <a:moveTo>
                  <a:pt x="0" y="0"/>
                </a:moveTo>
                <a:lnTo>
                  <a:pt x="11715750" y="0"/>
                </a:lnTo>
                <a:lnTo>
                  <a:pt x="11715750" y="6562725"/>
                </a:lnTo>
                <a:lnTo>
                  <a:pt x="0" y="6562725"/>
                </a:lnTo>
                <a:close/>
              </a:path>
            </a:pathLst>
          </a:custGeom>
          <a:solidFill>
            <a:srgbClr val="FFFFFF"/>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 name="Google Shape;80;p5"/>
          <p:cNvSpPr txBox="1">
            <a:spLocks noGrp="1"/>
          </p:cNvSpPr>
          <p:nvPr>
            <p:ph type="body" idx="1"/>
          </p:nvPr>
        </p:nvSpPr>
        <p:spPr>
          <a:xfrm>
            <a:off x="1145738" y="4396113"/>
            <a:ext cx="9898200" cy="12507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5"/>
          <p:cNvSpPr/>
          <p:nvPr/>
        </p:nvSpPr>
        <p:spPr>
          <a:xfrm>
            <a:off x="529877" y="309440"/>
            <a:ext cx="11129963" cy="538400"/>
          </a:xfrm>
          <a:custGeom>
            <a:avLst/>
            <a:gdLst/>
            <a:ahLst/>
            <a:cxnLst/>
            <a:rect l="l" t="t" r="r" b="b"/>
            <a:pathLst>
              <a:path w="11715750" h="566737" extrusionOk="0">
                <a:moveTo>
                  <a:pt x="0" y="0"/>
                </a:moveTo>
                <a:lnTo>
                  <a:pt x="11715750" y="0"/>
                </a:lnTo>
                <a:lnTo>
                  <a:pt x="11715750" y="566738"/>
                </a:lnTo>
                <a:lnTo>
                  <a:pt x="0" y="566738"/>
                </a:lnTo>
                <a:close/>
              </a:path>
            </a:pathLst>
          </a:custGeom>
          <a:solidFill>
            <a:srgbClr val="FFFFFF"/>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2" name="Google Shape;82;p5"/>
          <p:cNvSpPr/>
          <p:nvPr/>
        </p:nvSpPr>
        <p:spPr>
          <a:xfrm>
            <a:off x="10202260"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3" name="Google Shape;83;p5"/>
          <p:cNvSpPr/>
          <p:nvPr/>
        </p:nvSpPr>
        <p:spPr>
          <a:xfrm>
            <a:off x="10686588"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 name="Google Shape;84;p5"/>
          <p:cNvSpPr/>
          <p:nvPr/>
        </p:nvSpPr>
        <p:spPr>
          <a:xfrm>
            <a:off x="11170917"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 name="Google Shape;85;p5"/>
          <p:cNvSpPr/>
          <p:nvPr/>
        </p:nvSpPr>
        <p:spPr>
          <a:xfrm>
            <a:off x="706677" y="112528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 name="Google Shape;86;p5"/>
          <p:cNvSpPr/>
          <p:nvPr/>
        </p:nvSpPr>
        <p:spPr>
          <a:xfrm>
            <a:off x="10971915" y="1005173"/>
            <a:ext cx="434340" cy="615315"/>
          </a:xfrm>
          <a:custGeom>
            <a:avLst/>
            <a:gdLst/>
            <a:ahLst/>
            <a:cxnLst/>
            <a:rect l="l" t="t" r="r" b="b"/>
            <a:pathLst>
              <a:path w="457200" h="647700" extrusionOk="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dirty="0">
              <a:latin typeface="Calibri"/>
              <a:ea typeface="Calibri"/>
              <a:cs typeface="Calibri"/>
              <a:sym typeface="Calibri"/>
            </a:endParaRPr>
          </a:p>
        </p:txBody>
      </p:sp>
      <p:sp>
        <p:nvSpPr>
          <p:cNvPr id="87" name="Google Shape;87;p5"/>
          <p:cNvSpPr/>
          <p:nvPr/>
        </p:nvSpPr>
        <p:spPr>
          <a:xfrm>
            <a:off x="794675"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8" name="Google Shape;88;p5"/>
          <p:cNvSpPr/>
          <p:nvPr/>
        </p:nvSpPr>
        <p:spPr>
          <a:xfrm>
            <a:off x="1165842"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9" name="Google Shape;89;p5"/>
          <p:cNvSpPr/>
          <p:nvPr/>
        </p:nvSpPr>
        <p:spPr>
          <a:xfrm>
            <a:off x="1546063"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0" name="Google Shape;90;p5"/>
          <p:cNvSpPr txBox="1">
            <a:spLocks noGrp="1"/>
          </p:cNvSpPr>
          <p:nvPr>
            <p:ph type="title"/>
          </p:nvPr>
        </p:nvSpPr>
        <p:spPr>
          <a:xfrm>
            <a:off x="1145784" y="3073438"/>
            <a:ext cx="9898200" cy="13248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91" name="Google Shape;91;p5"/>
          <p:cNvSpPr/>
          <p:nvPr/>
        </p:nvSpPr>
        <p:spPr>
          <a:xfrm>
            <a:off x="706677" y="1666956"/>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 name="Google Shape;92;p5"/>
          <p:cNvSpPr/>
          <p:nvPr/>
        </p:nvSpPr>
        <p:spPr>
          <a:xfrm>
            <a:off x="706677" y="220863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 name="Google Shape;93;p5"/>
          <p:cNvSpPr/>
          <p:nvPr/>
        </p:nvSpPr>
        <p:spPr>
          <a:xfrm>
            <a:off x="2155119"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 name="Google Shape;94;p5"/>
          <p:cNvSpPr/>
          <p:nvPr/>
        </p:nvSpPr>
        <p:spPr>
          <a:xfrm>
            <a:off x="1928796"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 name="Google Shape;95;p5"/>
          <p:cNvSpPr/>
          <p:nvPr/>
        </p:nvSpPr>
        <p:spPr>
          <a:xfrm>
            <a:off x="169342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 name="Google Shape;96;p5"/>
          <p:cNvSpPr/>
          <p:nvPr/>
        </p:nvSpPr>
        <p:spPr>
          <a:xfrm>
            <a:off x="1458047"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 name="Google Shape;97;p5"/>
          <p:cNvSpPr/>
          <p:nvPr/>
        </p:nvSpPr>
        <p:spPr>
          <a:xfrm>
            <a:off x="122267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8" name="Google Shape;98;p5"/>
          <p:cNvSpPr/>
          <p:nvPr/>
        </p:nvSpPr>
        <p:spPr>
          <a:xfrm rot="5400000">
            <a:off x="539449" y="5812111"/>
            <a:ext cx="700463" cy="361950"/>
          </a:xfrm>
          <a:custGeom>
            <a:avLst/>
            <a:gdLst/>
            <a:ahLst/>
            <a:cxnLst/>
            <a:rect l="l" t="t" r="r" b="b"/>
            <a:pathLst>
              <a:path w="737329" h="381000" extrusionOk="0">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99"/>
        <p:cNvGrpSpPr/>
        <p:nvPr/>
      </p:nvGrpSpPr>
      <p:grpSpPr>
        <a:xfrm>
          <a:off x="0" y="0"/>
          <a:ext cx="0" cy="0"/>
          <a:chOff x="0" y="0"/>
          <a:chExt cx="0" cy="0"/>
        </a:xfrm>
      </p:grpSpPr>
      <p:sp>
        <p:nvSpPr>
          <p:cNvPr id="100" name="Google Shape;100;p6"/>
          <p:cNvSpPr/>
          <p:nvPr/>
        </p:nvSpPr>
        <p:spPr>
          <a:xfrm>
            <a:off x="794675" y="409775"/>
            <a:ext cx="9760982" cy="5895094"/>
          </a:xfrm>
          <a:custGeom>
            <a:avLst/>
            <a:gdLst/>
            <a:ahLst/>
            <a:cxnLst/>
            <a:rect l="l" t="t" r="r" b="b"/>
            <a:pathLst>
              <a:path w="4362450" h="4943475" extrusionOk="0">
                <a:moveTo>
                  <a:pt x="0" y="0"/>
                </a:moveTo>
                <a:lnTo>
                  <a:pt x="4362450" y="0"/>
                </a:lnTo>
                <a:lnTo>
                  <a:pt x="4362450" y="4943475"/>
                </a:lnTo>
                <a:lnTo>
                  <a:pt x="0" y="4943475"/>
                </a:lnTo>
                <a:close/>
              </a:path>
            </a:pathLst>
          </a:custGeom>
          <a:solidFill>
            <a:schemeClr val="accent4"/>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dirty="0">
              <a:latin typeface="Calibri"/>
              <a:ea typeface="Calibri"/>
              <a:cs typeface="Calibri"/>
              <a:sym typeface="Calibri"/>
            </a:endParaRPr>
          </a:p>
        </p:txBody>
      </p:sp>
      <p:sp>
        <p:nvSpPr>
          <p:cNvPr id="101" name="Google Shape;101;p6"/>
          <p:cNvSpPr/>
          <p:nvPr/>
        </p:nvSpPr>
        <p:spPr>
          <a:xfrm>
            <a:off x="531875" y="313975"/>
            <a:ext cx="9841230" cy="5775198"/>
          </a:xfrm>
          <a:custGeom>
            <a:avLst/>
            <a:gdLst/>
            <a:ahLst/>
            <a:cxnLst/>
            <a:rect l="l" t="t" r="r" b="b"/>
            <a:pathLst>
              <a:path w="11715750" h="6562725" extrusionOk="0">
                <a:moveTo>
                  <a:pt x="0" y="0"/>
                </a:moveTo>
                <a:lnTo>
                  <a:pt x="11715750" y="0"/>
                </a:lnTo>
                <a:lnTo>
                  <a:pt x="11715750" y="6562725"/>
                </a:lnTo>
                <a:lnTo>
                  <a:pt x="0" y="6562725"/>
                </a:lnTo>
                <a:close/>
              </a:path>
            </a:pathLst>
          </a:custGeom>
          <a:solidFill>
            <a:srgbClr val="FFFFFF"/>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2" name="Google Shape;102;p6"/>
          <p:cNvSpPr/>
          <p:nvPr/>
        </p:nvSpPr>
        <p:spPr>
          <a:xfrm>
            <a:off x="529875" y="309450"/>
            <a:ext cx="9841230" cy="538400"/>
          </a:xfrm>
          <a:custGeom>
            <a:avLst/>
            <a:gdLst/>
            <a:ahLst/>
            <a:cxnLst/>
            <a:rect l="l" t="t" r="r" b="b"/>
            <a:pathLst>
              <a:path w="11715750" h="566737" extrusionOk="0">
                <a:moveTo>
                  <a:pt x="0" y="0"/>
                </a:moveTo>
                <a:lnTo>
                  <a:pt x="11715750" y="0"/>
                </a:lnTo>
                <a:lnTo>
                  <a:pt x="11715750" y="566738"/>
                </a:lnTo>
                <a:lnTo>
                  <a:pt x="0" y="566738"/>
                </a:lnTo>
                <a:close/>
              </a:path>
            </a:pathLst>
          </a:custGeom>
          <a:solidFill>
            <a:srgbClr val="FFFFFF"/>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3" name="Google Shape;103;p6"/>
          <p:cNvSpPr/>
          <p:nvPr/>
        </p:nvSpPr>
        <p:spPr>
          <a:xfrm rot="-5400000">
            <a:off x="11581564" y="6196332"/>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4" name="Google Shape;104;p6"/>
          <p:cNvSpPr/>
          <p:nvPr/>
        </p:nvSpPr>
        <p:spPr>
          <a:xfrm rot="-5400000">
            <a:off x="11581564" y="5712004"/>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5" name="Google Shape;105;p6"/>
          <p:cNvSpPr/>
          <p:nvPr/>
        </p:nvSpPr>
        <p:spPr>
          <a:xfrm rot="-5400000">
            <a:off x="11581564" y="5227675"/>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6" name="Google Shape;106;p6"/>
          <p:cNvSpPr/>
          <p:nvPr/>
        </p:nvSpPr>
        <p:spPr>
          <a:xfrm>
            <a:off x="706677" y="112528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7" name="Google Shape;107;p6"/>
          <p:cNvSpPr/>
          <p:nvPr/>
        </p:nvSpPr>
        <p:spPr>
          <a:xfrm>
            <a:off x="9683165" y="5342573"/>
            <a:ext cx="434340" cy="615315"/>
          </a:xfrm>
          <a:custGeom>
            <a:avLst/>
            <a:gdLst/>
            <a:ahLst/>
            <a:cxnLst/>
            <a:rect l="l" t="t" r="r" b="b"/>
            <a:pathLst>
              <a:path w="457200" h="647700" extrusionOk="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3"/>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dirty="0">
              <a:latin typeface="Calibri"/>
              <a:ea typeface="Calibri"/>
              <a:cs typeface="Calibri"/>
              <a:sym typeface="Calibri"/>
            </a:endParaRPr>
          </a:p>
        </p:txBody>
      </p:sp>
      <p:sp>
        <p:nvSpPr>
          <p:cNvPr id="108" name="Google Shape;108;p6"/>
          <p:cNvSpPr/>
          <p:nvPr/>
        </p:nvSpPr>
        <p:spPr>
          <a:xfrm>
            <a:off x="794675"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09" name="Google Shape;109;p6"/>
          <p:cNvSpPr/>
          <p:nvPr/>
        </p:nvSpPr>
        <p:spPr>
          <a:xfrm>
            <a:off x="1165842"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0" name="Google Shape;110;p6"/>
          <p:cNvSpPr/>
          <p:nvPr/>
        </p:nvSpPr>
        <p:spPr>
          <a:xfrm>
            <a:off x="1546063"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1" name="Google Shape;111;p6"/>
          <p:cNvSpPr/>
          <p:nvPr/>
        </p:nvSpPr>
        <p:spPr>
          <a:xfrm>
            <a:off x="706677" y="1666956"/>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2" name="Google Shape;112;p6"/>
          <p:cNvSpPr/>
          <p:nvPr/>
        </p:nvSpPr>
        <p:spPr>
          <a:xfrm>
            <a:off x="706677" y="220863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3" name="Google Shape;113;p6"/>
          <p:cNvSpPr txBox="1">
            <a:spLocks noGrp="1"/>
          </p:cNvSpPr>
          <p:nvPr>
            <p:ph type="title"/>
          </p:nvPr>
        </p:nvSpPr>
        <p:spPr>
          <a:xfrm>
            <a:off x="1355875" y="1194125"/>
            <a:ext cx="86772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4" name="Google Shape;114;p6"/>
          <p:cNvSpPr txBox="1">
            <a:spLocks noGrp="1"/>
          </p:cNvSpPr>
          <p:nvPr>
            <p:ph type="body" idx="1"/>
          </p:nvPr>
        </p:nvSpPr>
        <p:spPr>
          <a:xfrm>
            <a:off x="1355875" y="2459275"/>
            <a:ext cx="8677200" cy="28833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5" name="Google Shape;115;p6"/>
          <p:cNvSpPr/>
          <p:nvPr/>
        </p:nvSpPr>
        <p:spPr>
          <a:xfrm>
            <a:off x="11735165" y="181878"/>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6" name="Google Shape;116;p6"/>
          <p:cNvSpPr/>
          <p:nvPr/>
        </p:nvSpPr>
        <p:spPr>
          <a:xfrm>
            <a:off x="11735165" y="426306"/>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7" name="Google Shape;117;p6"/>
          <p:cNvSpPr/>
          <p:nvPr/>
        </p:nvSpPr>
        <p:spPr>
          <a:xfrm>
            <a:off x="11735165" y="670733"/>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8" name="Google Shape;118;p6"/>
          <p:cNvSpPr/>
          <p:nvPr/>
        </p:nvSpPr>
        <p:spPr>
          <a:xfrm>
            <a:off x="11735165" y="91516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19"/>
        <p:cNvGrpSpPr/>
        <p:nvPr/>
      </p:nvGrpSpPr>
      <p:grpSpPr>
        <a:xfrm>
          <a:off x="0" y="0"/>
          <a:ext cx="0" cy="0"/>
          <a:chOff x="0" y="0"/>
          <a:chExt cx="0" cy="0"/>
        </a:xfrm>
      </p:grpSpPr>
      <p:sp>
        <p:nvSpPr>
          <p:cNvPr id="120" name="Google Shape;120;p7"/>
          <p:cNvSpPr/>
          <p:nvPr/>
        </p:nvSpPr>
        <p:spPr>
          <a:xfrm>
            <a:off x="376000" y="469250"/>
            <a:ext cx="4602385" cy="6228779"/>
          </a:xfrm>
          <a:custGeom>
            <a:avLst/>
            <a:gdLst/>
            <a:ahLst/>
            <a:cxnLst/>
            <a:rect l="l" t="t" r="r" b="b"/>
            <a:pathLst>
              <a:path w="4362450" h="4943475" extrusionOk="0">
                <a:moveTo>
                  <a:pt x="0" y="0"/>
                </a:moveTo>
                <a:lnTo>
                  <a:pt x="4362450" y="0"/>
                </a:lnTo>
                <a:lnTo>
                  <a:pt x="4362450" y="4943475"/>
                </a:lnTo>
                <a:lnTo>
                  <a:pt x="0" y="4943475"/>
                </a:lnTo>
                <a:close/>
              </a:path>
            </a:pathLst>
          </a:custGeom>
          <a:solidFill>
            <a:schemeClr val="accent4"/>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1" name="Google Shape;121;p7"/>
          <p:cNvSpPr/>
          <p:nvPr/>
        </p:nvSpPr>
        <p:spPr>
          <a:xfrm>
            <a:off x="530812" y="313977"/>
            <a:ext cx="4598432" cy="6234589"/>
          </a:xfrm>
          <a:custGeom>
            <a:avLst/>
            <a:gdLst/>
            <a:ahLst/>
            <a:cxnLst/>
            <a:rect l="l" t="t" r="r" b="b"/>
            <a:pathLst>
              <a:path w="11715750" h="6562725" extrusionOk="0">
                <a:moveTo>
                  <a:pt x="0" y="0"/>
                </a:moveTo>
                <a:lnTo>
                  <a:pt x="11715750" y="0"/>
                </a:lnTo>
                <a:lnTo>
                  <a:pt x="11715750" y="6562725"/>
                </a:lnTo>
                <a:lnTo>
                  <a:pt x="0" y="6562725"/>
                </a:lnTo>
                <a:close/>
              </a:path>
            </a:pathLst>
          </a:custGeom>
          <a:solidFill>
            <a:srgbClr val="FFFFFF"/>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2" name="Google Shape;122;p7"/>
          <p:cNvSpPr/>
          <p:nvPr/>
        </p:nvSpPr>
        <p:spPr>
          <a:xfrm>
            <a:off x="529875" y="309450"/>
            <a:ext cx="4598432" cy="538400"/>
          </a:xfrm>
          <a:custGeom>
            <a:avLst/>
            <a:gdLst/>
            <a:ahLst/>
            <a:cxnLst/>
            <a:rect l="l" t="t" r="r" b="b"/>
            <a:pathLst>
              <a:path w="11715750" h="566737" extrusionOk="0">
                <a:moveTo>
                  <a:pt x="0" y="0"/>
                </a:moveTo>
                <a:lnTo>
                  <a:pt x="11715750" y="0"/>
                </a:lnTo>
                <a:lnTo>
                  <a:pt x="11715750" y="566738"/>
                </a:lnTo>
                <a:lnTo>
                  <a:pt x="0" y="566738"/>
                </a:lnTo>
                <a:close/>
              </a:path>
            </a:pathLst>
          </a:custGeom>
          <a:solidFill>
            <a:srgbClr val="FFFFFF"/>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3" name="Google Shape;123;p7"/>
          <p:cNvSpPr/>
          <p:nvPr/>
        </p:nvSpPr>
        <p:spPr>
          <a:xfrm>
            <a:off x="706677" y="112528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4" name="Google Shape;124;p7"/>
          <p:cNvSpPr/>
          <p:nvPr/>
        </p:nvSpPr>
        <p:spPr>
          <a:xfrm>
            <a:off x="794675"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 name="Google Shape;125;p7"/>
          <p:cNvSpPr/>
          <p:nvPr/>
        </p:nvSpPr>
        <p:spPr>
          <a:xfrm>
            <a:off x="1165842"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6" name="Google Shape;126;p7"/>
          <p:cNvSpPr/>
          <p:nvPr/>
        </p:nvSpPr>
        <p:spPr>
          <a:xfrm>
            <a:off x="1546063"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7" name="Google Shape;127;p7"/>
          <p:cNvSpPr/>
          <p:nvPr/>
        </p:nvSpPr>
        <p:spPr>
          <a:xfrm>
            <a:off x="706677" y="1666956"/>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8" name="Google Shape;128;p7"/>
          <p:cNvSpPr/>
          <p:nvPr/>
        </p:nvSpPr>
        <p:spPr>
          <a:xfrm>
            <a:off x="706677" y="220863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9" name="Google Shape;129;p7"/>
          <p:cNvSpPr txBox="1">
            <a:spLocks noGrp="1"/>
          </p:cNvSpPr>
          <p:nvPr>
            <p:ph type="title"/>
          </p:nvPr>
        </p:nvSpPr>
        <p:spPr>
          <a:xfrm>
            <a:off x="1003167" y="127175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lt2"/>
              </a:buClr>
              <a:buSzPts val="15000"/>
              <a:buNone/>
              <a:defRPr sz="15000">
                <a:solidFill>
                  <a:schemeClr val="lt2"/>
                </a:solidFill>
              </a:defRPr>
            </a:lvl1pPr>
            <a:lvl2pPr lvl="1" algn="r" rtl="0">
              <a:spcBef>
                <a:spcPts val="0"/>
              </a:spcBef>
              <a:spcAft>
                <a:spcPts val="0"/>
              </a:spcAft>
              <a:buClr>
                <a:schemeClr val="lt2"/>
              </a:buClr>
              <a:buSzPts val="15000"/>
              <a:buNone/>
              <a:defRPr sz="15000">
                <a:solidFill>
                  <a:schemeClr val="lt2"/>
                </a:solidFill>
              </a:defRPr>
            </a:lvl2pPr>
            <a:lvl3pPr lvl="2" algn="r" rtl="0">
              <a:spcBef>
                <a:spcPts val="0"/>
              </a:spcBef>
              <a:spcAft>
                <a:spcPts val="0"/>
              </a:spcAft>
              <a:buClr>
                <a:schemeClr val="lt2"/>
              </a:buClr>
              <a:buSzPts val="15000"/>
              <a:buNone/>
              <a:defRPr sz="15000">
                <a:solidFill>
                  <a:schemeClr val="lt2"/>
                </a:solidFill>
              </a:defRPr>
            </a:lvl3pPr>
            <a:lvl4pPr lvl="3" algn="r" rtl="0">
              <a:spcBef>
                <a:spcPts val="0"/>
              </a:spcBef>
              <a:spcAft>
                <a:spcPts val="0"/>
              </a:spcAft>
              <a:buClr>
                <a:schemeClr val="lt2"/>
              </a:buClr>
              <a:buSzPts val="15000"/>
              <a:buNone/>
              <a:defRPr sz="15000">
                <a:solidFill>
                  <a:schemeClr val="lt2"/>
                </a:solidFill>
              </a:defRPr>
            </a:lvl4pPr>
            <a:lvl5pPr lvl="4" algn="r" rtl="0">
              <a:spcBef>
                <a:spcPts val="0"/>
              </a:spcBef>
              <a:spcAft>
                <a:spcPts val="0"/>
              </a:spcAft>
              <a:buClr>
                <a:schemeClr val="lt2"/>
              </a:buClr>
              <a:buSzPts val="15000"/>
              <a:buNone/>
              <a:defRPr sz="15000">
                <a:solidFill>
                  <a:schemeClr val="lt2"/>
                </a:solidFill>
              </a:defRPr>
            </a:lvl5pPr>
            <a:lvl6pPr lvl="5" algn="r" rtl="0">
              <a:spcBef>
                <a:spcPts val="0"/>
              </a:spcBef>
              <a:spcAft>
                <a:spcPts val="0"/>
              </a:spcAft>
              <a:buClr>
                <a:schemeClr val="lt2"/>
              </a:buClr>
              <a:buSzPts val="15000"/>
              <a:buNone/>
              <a:defRPr sz="15000">
                <a:solidFill>
                  <a:schemeClr val="lt2"/>
                </a:solidFill>
              </a:defRPr>
            </a:lvl6pPr>
            <a:lvl7pPr lvl="6" algn="r" rtl="0">
              <a:spcBef>
                <a:spcPts val="0"/>
              </a:spcBef>
              <a:spcAft>
                <a:spcPts val="0"/>
              </a:spcAft>
              <a:buClr>
                <a:schemeClr val="lt2"/>
              </a:buClr>
              <a:buSzPts val="15000"/>
              <a:buNone/>
              <a:defRPr sz="15000">
                <a:solidFill>
                  <a:schemeClr val="lt2"/>
                </a:solidFill>
              </a:defRPr>
            </a:lvl7pPr>
            <a:lvl8pPr lvl="7" algn="r" rtl="0">
              <a:spcBef>
                <a:spcPts val="0"/>
              </a:spcBef>
              <a:spcAft>
                <a:spcPts val="0"/>
              </a:spcAft>
              <a:buClr>
                <a:schemeClr val="lt2"/>
              </a:buClr>
              <a:buSzPts val="15000"/>
              <a:buNone/>
              <a:defRPr sz="15000">
                <a:solidFill>
                  <a:schemeClr val="lt2"/>
                </a:solidFill>
              </a:defRPr>
            </a:lvl8pPr>
            <a:lvl9pPr lvl="8" algn="r" rtl="0">
              <a:spcBef>
                <a:spcPts val="0"/>
              </a:spcBef>
              <a:spcAft>
                <a:spcPts val="0"/>
              </a:spcAft>
              <a:buClr>
                <a:schemeClr val="lt2"/>
              </a:buClr>
              <a:buSzPts val="15000"/>
              <a:buNone/>
              <a:defRPr sz="15000">
                <a:solidFill>
                  <a:schemeClr val="lt2"/>
                </a:solidFill>
              </a:defRPr>
            </a:lvl9pPr>
          </a:lstStyle>
          <a:p>
            <a:endParaRPr/>
          </a:p>
        </p:txBody>
      </p:sp>
      <p:sp>
        <p:nvSpPr>
          <p:cNvPr id="130" name="Google Shape;130;p7"/>
          <p:cNvSpPr txBox="1">
            <a:spLocks noGrp="1"/>
          </p:cNvSpPr>
          <p:nvPr>
            <p:ph type="body" idx="1"/>
          </p:nvPr>
        </p:nvSpPr>
        <p:spPr>
          <a:xfrm>
            <a:off x="5555625" y="3101575"/>
            <a:ext cx="6220800" cy="2618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31" name="Google Shape;131;p7"/>
          <p:cNvSpPr txBox="1">
            <a:spLocks noGrp="1"/>
          </p:cNvSpPr>
          <p:nvPr>
            <p:ph type="title" idx="2"/>
          </p:nvPr>
        </p:nvSpPr>
        <p:spPr>
          <a:xfrm>
            <a:off x="5555625" y="1653625"/>
            <a:ext cx="6220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132" name="Google Shape;132;p7"/>
          <p:cNvSpPr/>
          <p:nvPr/>
        </p:nvSpPr>
        <p:spPr>
          <a:xfrm>
            <a:off x="11893436" y="180415"/>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3" name="Google Shape;133;p7"/>
          <p:cNvSpPr/>
          <p:nvPr/>
        </p:nvSpPr>
        <p:spPr>
          <a:xfrm>
            <a:off x="11658061" y="180415"/>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4" name="Google Shape;134;p7"/>
          <p:cNvSpPr/>
          <p:nvPr/>
        </p:nvSpPr>
        <p:spPr>
          <a:xfrm>
            <a:off x="11431739" y="180415"/>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5" name="Google Shape;135;p7"/>
          <p:cNvSpPr/>
          <p:nvPr/>
        </p:nvSpPr>
        <p:spPr>
          <a:xfrm>
            <a:off x="11196364" y="180415"/>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6" name="Google Shape;136;p7"/>
          <p:cNvSpPr/>
          <p:nvPr/>
        </p:nvSpPr>
        <p:spPr>
          <a:xfrm>
            <a:off x="10960989" y="180415"/>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7" name="Google Shape;137;p7"/>
          <p:cNvSpPr/>
          <p:nvPr/>
        </p:nvSpPr>
        <p:spPr>
          <a:xfrm>
            <a:off x="10725614" y="180415"/>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8" name="Google Shape;138;p7"/>
          <p:cNvSpPr/>
          <p:nvPr/>
        </p:nvSpPr>
        <p:spPr>
          <a:xfrm>
            <a:off x="11893436" y="424843"/>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9" name="Google Shape;139;p7"/>
          <p:cNvSpPr/>
          <p:nvPr/>
        </p:nvSpPr>
        <p:spPr>
          <a:xfrm>
            <a:off x="11893436" y="66927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0" name="Google Shape;140;p7"/>
          <p:cNvSpPr/>
          <p:nvPr/>
        </p:nvSpPr>
        <p:spPr>
          <a:xfrm>
            <a:off x="11893436" y="913697"/>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1" name="Google Shape;141;p7"/>
          <p:cNvSpPr/>
          <p:nvPr/>
        </p:nvSpPr>
        <p:spPr>
          <a:xfrm>
            <a:off x="11961302" y="5868666"/>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2" name="Google Shape;142;p7"/>
          <p:cNvSpPr/>
          <p:nvPr/>
        </p:nvSpPr>
        <p:spPr>
          <a:xfrm>
            <a:off x="11961302" y="6113093"/>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3" name="Google Shape;143;p7"/>
          <p:cNvSpPr/>
          <p:nvPr/>
        </p:nvSpPr>
        <p:spPr>
          <a:xfrm>
            <a:off x="11961302" y="6357521"/>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4" name="Google Shape;144;p7"/>
          <p:cNvSpPr/>
          <p:nvPr/>
        </p:nvSpPr>
        <p:spPr>
          <a:xfrm>
            <a:off x="11961302" y="6601947"/>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5" name="Google Shape;145;p7"/>
          <p:cNvSpPr/>
          <p:nvPr/>
        </p:nvSpPr>
        <p:spPr>
          <a:xfrm>
            <a:off x="706677" y="6113095"/>
            <a:ext cx="700463" cy="361950"/>
          </a:xfrm>
          <a:custGeom>
            <a:avLst/>
            <a:gdLst/>
            <a:ahLst/>
            <a:cxnLst/>
            <a:rect l="l" t="t" r="r" b="b"/>
            <a:pathLst>
              <a:path w="737329" h="381000" extrusionOk="0">
                <a:moveTo>
                  <a:pt x="737330" y="190500"/>
                </a:moveTo>
                <a:lnTo>
                  <a:pt x="542925" y="0"/>
                </a:lnTo>
                <a:lnTo>
                  <a:pt x="542925" y="119063"/>
                </a:lnTo>
                <a:lnTo>
                  <a:pt x="0" y="119063"/>
                </a:lnTo>
                <a:lnTo>
                  <a:pt x="0" y="261938"/>
                </a:lnTo>
                <a:lnTo>
                  <a:pt x="542925" y="261938"/>
                </a:lnTo>
                <a:lnTo>
                  <a:pt x="542925" y="381000"/>
                </a:lnTo>
                <a:close/>
              </a:path>
            </a:pathLst>
          </a:custGeom>
          <a:solidFill>
            <a:schemeClr val="accent2"/>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6" name="Google Shape;146;p7"/>
          <p:cNvSpPr/>
          <p:nvPr/>
        </p:nvSpPr>
        <p:spPr>
          <a:xfrm>
            <a:off x="10323060" y="469704"/>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7" name="Google Shape;147;p7"/>
          <p:cNvSpPr/>
          <p:nvPr/>
        </p:nvSpPr>
        <p:spPr>
          <a:xfrm>
            <a:off x="10807388" y="469704"/>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8" name="Google Shape;148;p7"/>
          <p:cNvSpPr/>
          <p:nvPr/>
        </p:nvSpPr>
        <p:spPr>
          <a:xfrm>
            <a:off x="11291717" y="469704"/>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9" name="Google Shape;149;p7"/>
          <p:cNvSpPr/>
          <p:nvPr/>
        </p:nvSpPr>
        <p:spPr>
          <a:xfrm>
            <a:off x="11195615" y="5335223"/>
            <a:ext cx="434340" cy="615315"/>
          </a:xfrm>
          <a:custGeom>
            <a:avLst/>
            <a:gdLst/>
            <a:ahLst/>
            <a:cxnLst/>
            <a:rect l="l" t="t" r="r" b="b"/>
            <a:pathLst>
              <a:path w="457200" h="647700" extrusionOk="0">
                <a:moveTo>
                  <a:pt x="0" y="0"/>
                </a:moveTo>
                <a:lnTo>
                  <a:pt x="47625" y="542925"/>
                </a:lnTo>
                <a:lnTo>
                  <a:pt x="190500" y="400050"/>
                </a:lnTo>
                <a:lnTo>
                  <a:pt x="323850" y="647700"/>
                </a:lnTo>
                <a:lnTo>
                  <a:pt x="428625" y="571500"/>
                </a:lnTo>
                <a:lnTo>
                  <a:pt x="257175" y="342900"/>
                </a:lnTo>
                <a:lnTo>
                  <a:pt x="457200" y="295275"/>
                </a:lnTo>
                <a:close/>
              </a:path>
            </a:pathLst>
          </a:custGeom>
          <a:solidFill>
            <a:schemeClr val="lt1"/>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dirty="0">
              <a:latin typeface="Calibri"/>
              <a:ea typeface="Calibri"/>
              <a:cs typeface="Calibri"/>
              <a:sym typeface="Calibri"/>
            </a:endParaRPr>
          </a:p>
        </p:txBody>
      </p:sp>
      <p:sp>
        <p:nvSpPr>
          <p:cNvPr id="150" name="Google Shape;150;p7"/>
          <p:cNvSpPr/>
          <p:nvPr/>
        </p:nvSpPr>
        <p:spPr>
          <a:xfrm rot="5400000">
            <a:off x="11645012" y="5058611"/>
            <a:ext cx="700463" cy="361950"/>
          </a:xfrm>
          <a:custGeom>
            <a:avLst/>
            <a:gdLst/>
            <a:ahLst/>
            <a:cxnLst/>
            <a:rect l="l" t="t" r="r" b="b"/>
            <a:pathLst>
              <a:path w="737329" h="381000" extrusionOk="0">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51"/>
        <p:cNvGrpSpPr/>
        <p:nvPr/>
      </p:nvGrpSpPr>
      <p:grpSpPr>
        <a:xfrm>
          <a:off x="0" y="0"/>
          <a:ext cx="0" cy="0"/>
          <a:chOff x="0" y="0"/>
          <a:chExt cx="0" cy="0"/>
        </a:xfrm>
      </p:grpSpPr>
      <p:sp>
        <p:nvSpPr>
          <p:cNvPr id="152" name="Google Shape;152;p8"/>
          <p:cNvSpPr/>
          <p:nvPr/>
        </p:nvSpPr>
        <p:spPr>
          <a:xfrm>
            <a:off x="532142" y="313967"/>
            <a:ext cx="11129963" cy="6234589"/>
          </a:xfrm>
          <a:custGeom>
            <a:avLst/>
            <a:gdLst/>
            <a:ahLst/>
            <a:cxnLst/>
            <a:rect l="l" t="t" r="r" b="b"/>
            <a:pathLst>
              <a:path w="11715750" h="6562725" extrusionOk="0">
                <a:moveTo>
                  <a:pt x="0" y="0"/>
                </a:moveTo>
                <a:lnTo>
                  <a:pt x="11715750" y="0"/>
                </a:lnTo>
                <a:lnTo>
                  <a:pt x="11715750" y="6562725"/>
                </a:lnTo>
                <a:lnTo>
                  <a:pt x="0" y="6562725"/>
                </a:lnTo>
                <a:close/>
              </a:path>
            </a:pathLst>
          </a:custGeom>
          <a:solidFill>
            <a:srgbClr val="FFFFFF"/>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3" name="Google Shape;153;p8"/>
          <p:cNvSpPr/>
          <p:nvPr/>
        </p:nvSpPr>
        <p:spPr>
          <a:xfrm>
            <a:off x="529877" y="309440"/>
            <a:ext cx="11129963" cy="538400"/>
          </a:xfrm>
          <a:custGeom>
            <a:avLst/>
            <a:gdLst/>
            <a:ahLst/>
            <a:cxnLst/>
            <a:rect l="l" t="t" r="r" b="b"/>
            <a:pathLst>
              <a:path w="11715750" h="566737" extrusionOk="0">
                <a:moveTo>
                  <a:pt x="0" y="0"/>
                </a:moveTo>
                <a:lnTo>
                  <a:pt x="11715750" y="0"/>
                </a:lnTo>
                <a:lnTo>
                  <a:pt x="11715750" y="566738"/>
                </a:lnTo>
                <a:lnTo>
                  <a:pt x="0" y="566738"/>
                </a:lnTo>
                <a:close/>
              </a:path>
            </a:pathLst>
          </a:custGeom>
          <a:solidFill>
            <a:srgbClr val="FFFFFF"/>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4" name="Google Shape;154;p8"/>
          <p:cNvSpPr/>
          <p:nvPr/>
        </p:nvSpPr>
        <p:spPr>
          <a:xfrm>
            <a:off x="10202260"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5" name="Google Shape;155;p8"/>
          <p:cNvSpPr/>
          <p:nvPr/>
        </p:nvSpPr>
        <p:spPr>
          <a:xfrm>
            <a:off x="10686588"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6" name="Google Shape;156;p8"/>
          <p:cNvSpPr/>
          <p:nvPr/>
        </p:nvSpPr>
        <p:spPr>
          <a:xfrm>
            <a:off x="11170917"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7" name="Google Shape;157;p8"/>
          <p:cNvSpPr/>
          <p:nvPr/>
        </p:nvSpPr>
        <p:spPr>
          <a:xfrm>
            <a:off x="706677" y="112528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8" name="Google Shape;158;p8"/>
          <p:cNvSpPr/>
          <p:nvPr/>
        </p:nvSpPr>
        <p:spPr>
          <a:xfrm>
            <a:off x="10971915" y="1005173"/>
            <a:ext cx="434340" cy="615315"/>
          </a:xfrm>
          <a:custGeom>
            <a:avLst/>
            <a:gdLst/>
            <a:ahLst/>
            <a:cxnLst/>
            <a:rect l="l" t="t" r="r" b="b"/>
            <a:pathLst>
              <a:path w="457200" h="647700" extrusionOk="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dirty="0">
              <a:latin typeface="Calibri"/>
              <a:ea typeface="Calibri"/>
              <a:cs typeface="Calibri"/>
              <a:sym typeface="Calibri"/>
            </a:endParaRPr>
          </a:p>
        </p:txBody>
      </p:sp>
      <p:sp>
        <p:nvSpPr>
          <p:cNvPr id="159" name="Google Shape;159;p8"/>
          <p:cNvSpPr/>
          <p:nvPr/>
        </p:nvSpPr>
        <p:spPr>
          <a:xfrm>
            <a:off x="794675"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0" name="Google Shape;160;p8"/>
          <p:cNvSpPr/>
          <p:nvPr/>
        </p:nvSpPr>
        <p:spPr>
          <a:xfrm>
            <a:off x="1165842"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1" name="Google Shape;161;p8"/>
          <p:cNvSpPr/>
          <p:nvPr/>
        </p:nvSpPr>
        <p:spPr>
          <a:xfrm>
            <a:off x="1546063"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2" name="Google Shape;162;p8"/>
          <p:cNvSpPr/>
          <p:nvPr/>
        </p:nvSpPr>
        <p:spPr>
          <a:xfrm>
            <a:off x="706677" y="1666956"/>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3" name="Google Shape;163;p8"/>
          <p:cNvSpPr/>
          <p:nvPr/>
        </p:nvSpPr>
        <p:spPr>
          <a:xfrm>
            <a:off x="706677" y="220863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4" name="Google Shape;164;p8"/>
          <p:cNvSpPr txBox="1">
            <a:spLocks noGrp="1"/>
          </p:cNvSpPr>
          <p:nvPr>
            <p:ph type="subTitle" idx="1"/>
          </p:nvPr>
        </p:nvSpPr>
        <p:spPr>
          <a:xfrm>
            <a:off x="1461614" y="2141200"/>
            <a:ext cx="44106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65" name="Google Shape;165;p8"/>
          <p:cNvSpPr txBox="1">
            <a:spLocks noGrp="1"/>
          </p:cNvSpPr>
          <p:nvPr>
            <p:ph type="subTitle" idx="2"/>
          </p:nvPr>
        </p:nvSpPr>
        <p:spPr>
          <a:xfrm>
            <a:off x="6380462" y="2141200"/>
            <a:ext cx="4410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66" name="Google Shape;166;p8"/>
          <p:cNvSpPr txBox="1">
            <a:spLocks noGrp="1"/>
          </p:cNvSpPr>
          <p:nvPr>
            <p:ph type="title"/>
          </p:nvPr>
        </p:nvSpPr>
        <p:spPr>
          <a:xfrm>
            <a:off x="1461625" y="1227075"/>
            <a:ext cx="9379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7" name="Google Shape;167;p8"/>
          <p:cNvSpPr txBox="1">
            <a:spLocks noGrp="1"/>
          </p:cNvSpPr>
          <p:nvPr>
            <p:ph type="body" idx="3"/>
          </p:nvPr>
        </p:nvSpPr>
        <p:spPr>
          <a:xfrm>
            <a:off x="1461600" y="2849625"/>
            <a:ext cx="44103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68" name="Google Shape;168;p8"/>
          <p:cNvSpPr txBox="1">
            <a:spLocks noGrp="1"/>
          </p:cNvSpPr>
          <p:nvPr>
            <p:ph type="body" idx="4"/>
          </p:nvPr>
        </p:nvSpPr>
        <p:spPr>
          <a:xfrm>
            <a:off x="6380467" y="2837875"/>
            <a:ext cx="44106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69" name="Google Shape;169;p8"/>
          <p:cNvSpPr/>
          <p:nvPr/>
        </p:nvSpPr>
        <p:spPr>
          <a:xfrm>
            <a:off x="2155119"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8"/>
          <p:cNvSpPr/>
          <p:nvPr/>
        </p:nvSpPr>
        <p:spPr>
          <a:xfrm>
            <a:off x="1928796"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8"/>
          <p:cNvSpPr/>
          <p:nvPr/>
        </p:nvSpPr>
        <p:spPr>
          <a:xfrm>
            <a:off x="169342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2" name="Google Shape;172;p8"/>
          <p:cNvSpPr/>
          <p:nvPr/>
        </p:nvSpPr>
        <p:spPr>
          <a:xfrm>
            <a:off x="1458047"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3" name="Google Shape;173;p8"/>
          <p:cNvSpPr/>
          <p:nvPr/>
        </p:nvSpPr>
        <p:spPr>
          <a:xfrm>
            <a:off x="122267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4" name="Google Shape;174;p8"/>
          <p:cNvSpPr/>
          <p:nvPr/>
        </p:nvSpPr>
        <p:spPr>
          <a:xfrm rot="5400000">
            <a:off x="523974" y="5817186"/>
            <a:ext cx="700463" cy="361950"/>
          </a:xfrm>
          <a:custGeom>
            <a:avLst/>
            <a:gdLst/>
            <a:ahLst/>
            <a:cxnLst/>
            <a:rect l="l" t="t" r="r" b="b"/>
            <a:pathLst>
              <a:path w="737329" h="381000" extrusionOk="0">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75"/>
        <p:cNvGrpSpPr/>
        <p:nvPr/>
      </p:nvGrpSpPr>
      <p:grpSpPr>
        <a:xfrm>
          <a:off x="0" y="0"/>
          <a:ext cx="0" cy="0"/>
          <a:chOff x="0" y="0"/>
          <a:chExt cx="0" cy="0"/>
        </a:xfrm>
      </p:grpSpPr>
      <p:sp>
        <p:nvSpPr>
          <p:cNvPr id="176" name="Google Shape;176;p9"/>
          <p:cNvSpPr/>
          <p:nvPr/>
        </p:nvSpPr>
        <p:spPr>
          <a:xfrm>
            <a:off x="532142" y="313967"/>
            <a:ext cx="11129963" cy="6234589"/>
          </a:xfrm>
          <a:custGeom>
            <a:avLst/>
            <a:gdLst/>
            <a:ahLst/>
            <a:cxnLst/>
            <a:rect l="l" t="t" r="r" b="b"/>
            <a:pathLst>
              <a:path w="11715750" h="6562725" extrusionOk="0">
                <a:moveTo>
                  <a:pt x="0" y="0"/>
                </a:moveTo>
                <a:lnTo>
                  <a:pt x="11715750" y="0"/>
                </a:lnTo>
                <a:lnTo>
                  <a:pt x="11715750" y="6562725"/>
                </a:lnTo>
                <a:lnTo>
                  <a:pt x="0" y="6562725"/>
                </a:lnTo>
                <a:close/>
              </a:path>
            </a:pathLst>
          </a:custGeom>
          <a:solidFill>
            <a:srgbClr val="FFFFFF"/>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7" name="Google Shape;177;p9"/>
          <p:cNvSpPr/>
          <p:nvPr/>
        </p:nvSpPr>
        <p:spPr>
          <a:xfrm>
            <a:off x="529877" y="309440"/>
            <a:ext cx="11129963" cy="538400"/>
          </a:xfrm>
          <a:custGeom>
            <a:avLst/>
            <a:gdLst/>
            <a:ahLst/>
            <a:cxnLst/>
            <a:rect l="l" t="t" r="r" b="b"/>
            <a:pathLst>
              <a:path w="11715750" h="566737" extrusionOk="0">
                <a:moveTo>
                  <a:pt x="0" y="0"/>
                </a:moveTo>
                <a:lnTo>
                  <a:pt x="11715750" y="0"/>
                </a:lnTo>
                <a:lnTo>
                  <a:pt x="11715750" y="566738"/>
                </a:lnTo>
                <a:lnTo>
                  <a:pt x="0" y="566738"/>
                </a:lnTo>
                <a:close/>
              </a:path>
            </a:pathLst>
          </a:custGeom>
          <a:solidFill>
            <a:srgbClr val="FFFFFF"/>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8" name="Google Shape;178;p9"/>
          <p:cNvSpPr/>
          <p:nvPr/>
        </p:nvSpPr>
        <p:spPr>
          <a:xfrm>
            <a:off x="10202260"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9" name="Google Shape;179;p9"/>
          <p:cNvSpPr/>
          <p:nvPr/>
        </p:nvSpPr>
        <p:spPr>
          <a:xfrm>
            <a:off x="10686588"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0" name="Google Shape;180;p9"/>
          <p:cNvSpPr/>
          <p:nvPr/>
        </p:nvSpPr>
        <p:spPr>
          <a:xfrm>
            <a:off x="11170917"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1" name="Google Shape;181;p9"/>
          <p:cNvSpPr/>
          <p:nvPr/>
        </p:nvSpPr>
        <p:spPr>
          <a:xfrm>
            <a:off x="706677" y="112528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2" name="Google Shape;182;p9"/>
          <p:cNvSpPr/>
          <p:nvPr/>
        </p:nvSpPr>
        <p:spPr>
          <a:xfrm>
            <a:off x="10971915" y="1005173"/>
            <a:ext cx="434340" cy="615315"/>
          </a:xfrm>
          <a:custGeom>
            <a:avLst/>
            <a:gdLst/>
            <a:ahLst/>
            <a:cxnLst/>
            <a:rect l="l" t="t" r="r" b="b"/>
            <a:pathLst>
              <a:path w="457200" h="647700" extrusionOk="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dirty="0">
              <a:latin typeface="Calibri"/>
              <a:ea typeface="Calibri"/>
              <a:cs typeface="Calibri"/>
              <a:sym typeface="Calibri"/>
            </a:endParaRPr>
          </a:p>
        </p:txBody>
      </p:sp>
      <p:sp>
        <p:nvSpPr>
          <p:cNvPr id="183" name="Google Shape;183;p9"/>
          <p:cNvSpPr/>
          <p:nvPr/>
        </p:nvSpPr>
        <p:spPr>
          <a:xfrm>
            <a:off x="794675"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4" name="Google Shape;184;p9"/>
          <p:cNvSpPr/>
          <p:nvPr/>
        </p:nvSpPr>
        <p:spPr>
          <a:xfrm>
            <a:off x="1165842"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5" name="Google Shape;185;p9"/>
          <p:cNvSpPr/>
          <p:nvPr/>
        </p:nvSpPr>
        <p:spPr>
          <a:xfrm>
            <a:off x="1546063"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6" name="Google Shape;186;p9"/>
          <p:cNvSpPr/>
          <p:nvPr/>
        </p:nvSpPr>
        <p:spPr>
          <a:xfrm>
            <a:off x="706677" y="1666956"/>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7" name="Google Shape;187;p9"/>
          <p:cNvSpPr/>
          <p:nvPr/>
        </p:nvSpPr>
        <p:spPr>
          <a:xfrm>
            <a:off x="706677" y="220863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8" name="Google Shape;188;p9"/>
          <p:cNvSpPr txBox="1">
            <a:spLocks noGrp="1"/>
          </p:cNvSpPr>
          <p:nvPr>
            <p:ph type="subTitle" idx="1"/>
          </p:nvPr>
        </p:nvSpPr>
        <p:spPr>
          <a:xfrm>
            <a:off x="1355875" y="2019975"/>
            <a:ext cx="9615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9" name="Google Shape;189;p9"/>
          <p:cNvSpPr txBox="1">
            <a:spLocks noGrp="1"/>
          </p:cNvSpPr>
          <p:nvPr>
            <p:ph type="title"/>
          </p:nvPr>
        </p:nvSpPr>
        <p:spPr>
          <a:xfrm>
            <a:off x="1355875" y="1198775"/>
            <a:ext cx="9615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90" name="Google Shape;190;p9"/>
          <p:cNvSpPr txBox="1">
            <a:spLocks noGrp="1"/>
          </p:cNvSpPr>
          <p:nvPr>
            <p:ph type="body" idx="2"/>
          </p:nvPr>
        </p:nvSpPr>
        <p:spPr>
          <a:xfrm>
            <a:off x="1355875" y="2680150"/>
            <a:ext cx="96159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1" name="Google Shape;191;p9"/>
          <p:cNvSpPr/>
          <p:nvPr/>
        </p:nvSpPr>
        <p:spPr>
          <a:xfrm>
            <a:off x="2155119"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2" name="Google Shape;192;p9"/>
          <p:cNvSpPr/>
          <p:nvPr/>
        </p:nvSpPr>
        <p:spPr>
          <a:xfrm>
            <a:off x="1928796"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3" name="Google Shape;193;p9"/>
          <p:cNvSpPr/>
          <p:nvPr/>
        </p:nvSpPr>
        <p:spPr>
          <a:xfrm>
            <a:off x="169342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4" name="Google Shape;194;p9"/>
          <p:cNvSpPr/>
          <p:nvPr/>
        </p:nvSpPr>
        <p:spPr>
          <a:xfrm>
            <a:off x="1458047"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5" name="Google Shape;195;p9"/>
          <p:cNvSpPr/>
          <p:nvPr/>
        </p:nvSpPr>
        <p:spPr>
          <a:xfrm>
            <a:off x="122267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6" name="Google Shape;196;p9"/>
          <p:cNvSpPr/>
          <p:nvPr/>
        </p:nvSpPr>
        <p:spPr>
          <a:xfrm rot="5400000">
            <a:off x="523974" y="5817186"/>
            <a:ext cx="700463" cy="361950"/>
          </a:xfrm>
          <a:custGeom>
            <a:avLst/>
            <a:gdLst/>
            <a:ahLst/>
            <a:cxnLst/>
            <a:rect l="l" t="t" r="r" b="b"/>
            <a:pathLst>
              <a:path w="737329" h="381000" extrusionOk="0">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246"/>
        <p:cNvGrpSpPr/>
        <p:nvPr/>
      </p:nvGrpSpPr>
      <p:grpSpPr>
        <a:xfrm>
          <a:off x="0" y="0"/>
          <a:ext cx="0" cy="0"/>
          <a:chOff x="0" y="0"/>
          <a:chExt cx="0" cy="0"/>
        </a:xfrm>
      </p:grpSpPr>
      <p:sp>
        <p:nvSpPr>
          <p:cNvPr id="247" name="Google Shape;247;p12"/>
          <p:cNvSpPr/>
          <p:nvPr/>
        </p:nvSpPr>
        <p:spPr>
          <a:xfrm>
            <a:off x="1420763" y="531625"/>
            <a:ext cx="10317194" cy="5895094"/>
          </a:xfrm>
          <a:custGeom>
            <a:avLst/>
            <a:gdLst/>
            <a:ahLst/>
            <a:cxnLst/>
            <a:rect l="l" t="t" r="r" b="b"/>
            <a:pathLst>
              <a:path w="4362450" h="4943475" extrusionOk="0">
                <a:moveTo>
                  <a:pt x="0" y="0"/>
                </a:moveTo>
                <a:lnTo>
                  <a:pt x="4362450" y="0"/>
                </a:lnTo>
                <a:lnTo>
                  <a:pt x="4362450" y="4943475"/>
                </a:lnTo>
                <a:lnTo>
                  <a:pt x="0" y="4943475"/>
                </a:lnTo>
                <a:close/>
              </a:path>
            </a:pathLst>
          </a:custGeom>
          <a:solidFill>
            <a:schemeClr val="accent4"/>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dirty="0">
              <a:latin typeface="Calibri"/>
              <a:ea typeface="Calibri"/>
              <a:cs typeface="Calibri"/>
              <a:sym typeface="Calibri"/>
            </a:endParaRPr>
          </a:p>
        </p:txBody>
      </p:sp>
      <p:sp>
        <p:nvSpPr>
          <p:cNvPr id="248" name="Google Shape;248;p12"/>
          <p:cNvSpPr/>
          <p:nvPr/>
        </p:nvSpPr>
        <p:spPr>
          <a:xfrm>
            <a:off x="1143038" y="435825"/>
            <a:ext cx="10397728" cy="5775198"/>
          </a:xfrm>
          <a:custGeom>
            <a:avLst/>
            <a:gdLst/>
            <a:ahLst/>
            <a:cxnLst/>
            <a:rect l="l" t="t" r="r" b="b"/>
            <a:pathLst>
              <a:path w="11715750" h="6562725" extrusionOk="0">
                <a:moveTo>
                  <a:pt x="0" y="0"/>
                </a:moveTo>
                <a:lnTo>
                  <a:pt x="11715750" y="0"/>
                </a:lnTo>
                <a:lnTo>
                  <a:pt x="11715750" y="6562725"/>
                </a:lnTo>
                <a:lnTo>
                  <a:pt x="0" y="6562725"/>
                </a:lnTo>
                <a:close/>
              </a:path>
            </a:pathLst>
          </a:custGeom>
          <a:solidFill>
            <a:srgbClr val="FFFFFF"/>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9" name="Google Shape;249;p12"/>
          <p:cNvSpPr/>
          <p:nvPr/>
        </p:nvSpPr>
        <p:spPr>
          <a:xfrm>
            <a:off x="1140925" y="431300"/>
            <a:ext cx="10397728" cy="538400"/>
          </a:xfrm>
          <a:custGeom>
            <a:avLst/>
            <a:gdLst/>
            <a:ahLst/>
            <a:cxnLst/>
            <a:rect l="l" t="t" r="r" b="b"/>
            <a:pathLst>
              <a:path w="11715750" h="566737" extrusionOk="0">
                <a:moveTo>
                  <a:pt x="0" y="0"/>
                </a:moveTo>
                <a:lnTo>
                  <a:pt x="11715750" y="0"/>
                </a:lnTo>
                <a:lnTo>
                  <a:pt x="11715750" y="566738"/>
                </a:lnTo>
                <a:lnTo>
                  <a:pt x="0" y="566738"/>
                </a:lnTo>
                <a:close/>
              </a:path>
            </a:pathLst>
          </a:custGeom>
          <a:solidFill>
            <a:srgbClr val="FFFFFF"/>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0" name="Google Shape;250;p12"/>
          <p:cNvSpPr/>
          <p:nvPr/>
        </p:nvSpPr>
        <p:spPr>
          <a:xfrm>
            <a:off x="1317727" y="1247119"/>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1" name="Google Shape;251;p12"/>
          <p:cNvSpPr/>
          <p:nvPr/>
        </p:nvSpPr>
        <p:spPr>
          <a:xfrm>
            <a:off x="1405725" y="607808"/>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2" name="Google Shape;252;p12"/>
          <p:cNvSpPr/>
          <p:nvPr/>
        </p:nvSpPr>
        <p:spPr>
          <a:xfrm>
            <a:off x="1776892" y="607808"/>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3" name="Google Shape;253;p12"/>
          <p:cNvSpPr/>
          <p:nvPr/>
        </p:nvSpPr>
        <p:spPr>
          <a:xfrm>
            <a:off x="2157113" y="607808"/>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4" name="Google Shape;254;p12"/>
          <p:cNvSpPr/>
          <p:nvPr/>
        </p:nvSpPr>
        <p:spPr>
          <a:xfrm>
            <a:off x="1317727" y="1788794"/>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5" name="Google Shape;255;p12"/>
          <p:cNvSpPr/>
          <p:nvPr/>
        </p:nvSpPr>
        <p:spPr>
          <a:xfrm>
            <a:off x="1317727" y="2330469"/>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6" name="Google Shape;256;p12"/>
          <p:cNvSpPr txBox="1">
            <a:spLocks noGrp="1"/>
          </p:cNvSpPr>
          <p:nvPr>
            <p:ph type="subTitle" idx="1"/>
          </p:nvPr>
        </p:nvSpPr>
        <p:spPr>
          <a:xfrm>
            <a:off x="2194732" y="1882375"/>
            <a:ext cx="8353500" cy="5367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57" name="Google Shape;257;p12"/>
          <p:cNvSpPr txBox="1">
            <a:spLocks noGrp="1"/>
          </p:cNvSpPr>
          <p:nvPr>
            <p:ph type="subTitle" idx="2"/>
          </p:nvPr>
        </p:nvSpPr>
        <p:spPr>
          <a:xfrm>
            <a:off x="2194732" y="3301589"/>
            <a:ext cx="8353500" cy="5367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58" name="Google Shape;258;p12"/>
          <p:cNvSpPr txBox="1">
            <a:spLocks noGrp="1"/>
          </p:cNvSpPr>
          <p:nvPr>
            <p:ph type="subTitle" idx="3"/>
          </p:nvPr>
        </p:nvSpPr>
        <p:spPr>
          <a:xfrm>
            <a:off x="2194732" y="4720804"/>
            <a:ext cx="8353500" cy="5367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59" name="Google Shape;259;p12"/>
          <p:cNvSpPr txBox="1">
            <a:spLocks noGrp="1"/>
          </p:cNvSpPr>
          <p:nvPr>
            <p:ph type="title"/>
          </p:nvPr>
        </p:nvSpPr>
        <p:spPr>
          <a:xfrm>
            <a:off x="2240900" y="1050575"/>
            <a:ext cx="8353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0" name="Google Shape;260;p12"/>
          <p:cNvSpPr txBox="1">
            <a:spLocks noGrp="1"/>
          </p:cNvSpPr>
          <p:nvPr>
            <p:ph type="body" idx="4"/>
          </p:nvPr>
        </p:nvSpPr>
        <p:spPr>
          <a:xfrm>
            <a:off x="2194725" y="2269656"/>
            <a:ext cx="8353500" cy="818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61" name="Google Shape;261;p12"/>
          <p:cNvSpPr txBox="1">
            <a:spLocks noGrp="1"/>
          </p:cNvSpPr>
          <p:nvPr>
            <p:ph type="body" idx="5"/>
          </p:nvPr>
        </p:nvSpPr>
        <p:spPr>
          <a:xfrm>
            <a:off x="2194725" y="3678762"/>
            <a:ext cx="8353500" cy="8166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62" name="Google Shape;262;p12"/>
          <p:cNvSpPr txBox="1">
            <a:spLocks noGrp="1"/>
          </p:cNvSpPr>
          <p:nvPr>
            <p:ph type="body" idx="6"/>
          </p:nvPr>
        </p:nvSpPr>
        <p:spPr>
          <a:xfrm>
            <a:off x="2194725" y="5086276"/>
            <a:ext cx="8354700" cy="8166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63" name="Google Shape;263;p12"/>
          <p:cNvSpPr/>
          <p:nvPr/>
        </p:nvSpPr>
        <p:spPr>
          <a:xfrm rot="-5400000">
            <a:off x="149464" y="6219332"/>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4" name="Google Shape;264;p12"/>
          <p:cNvSpPr/>
          <p:nvPr/>
        </p:nvSpPr>
        <p:spPr>
          <a:xfrm rot="-5400000">
            <a:off x="149464" y="5735004"/>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5" name="Google Shape;265;p12"/>
          <p:cNvSpPr/>
          <p:nvPr/>
        </p:nvSpPr>
        <p:spPr>
          <a:xfrm rot="-5400000">
            <a:off x="149464" y="5250675"/>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6" name="Google Shape;266;p12"/>
          <p:cNvSpPr/>
          <p:nvPr/>
        </p:nvSpPr>
        <p:spPr>
          <a:xfrm>
            <a:off x="303065" y="204878"/>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7" name="Google Shape;267;p12"/>
          <p:cNvSpPr/>
          <p:nvPr/>
        </p:nvSpPr>
        <p:spPr>
          <a:xfrm>
            <a:off x="303065" y="449306"/>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8" name="Google Shape;268;p12"/>
          <p:cNvSpPr/>
          <p:nvPr/>
        </p:nvSpPr>
        <p:spPr>
          <a:xfrm>
            <a:off x="303065" y="693733"/>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9" name="Google Shape;269;p12"/>
          <p:cNvSpPr/>
          <p:nvPr/>
        </p:nvSpPr>
        <p:spPr>
          <a:xfrm>
            <a:off x="303065" y="93816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5"/>
                </a:lnTo>
                <a:lnTo>
                  <a:pt x="27432" y="44005"/>
                </a:lnTo>
                <a:lnTo>
                  <a:pt x="27432" y="71438"/>
                </a:lnTo>
                <a:lnTo>
                  <a:pt x="44005" y="71438"/>
                </a:lnTo>
                <a:lnTo>
                  <a:pt x="44005" y="44005"/>
                </a:lnTo>
                <a:lnTo>
                  <a:pt x="71438" y="44005"/>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70"/>
        <p:cNvGrpSpPr/>
        <p:nvPr/>
      </p:nvGrpSpPr>
      <p:grpSpPr>
        <a:xfrm>
          <a:off x="0" y="0"/>
          <a:ext cx="0" cy="0"/>
          <a:chOff x="0" y="0"/>
          <a:chExt cx="0" cy="0"/>
        </a:xfrm>
      </p:grpSpPr>
      <p:sp>
        <p:nvSpPr>
          <p:cNvPr id="271" name="Google Shape;271;p13"/>
          <p:cNvSpPr/>
          <p:nvPr/>
        </p:nvSpPr>
        <p:spPr>
          <a:xfrm>
            <a:off x="227459" y="237786"/>
            <a:ext cx="11686461" cy="6349436"/>
          </a:xfrm>
          <a:custGeom>
            <a:avLst/>
            <a:gdLst/>
            <a:ahLst/>
            <a:cxnLst/>
            <a:rect l="l" t="t" r="r" b="b"/>
            <a:pathLst>
              <a:path w="11715750" h="6562725" extrusionOk="0">
                <a:moveTo>
                  <a:pt x="0" y="0"/>
                </a:moveTo>
                <a:lnTo>
                  <a:pt x="11715750" y="0"/>
                </a:lnTo>
                <a:lnTo>
                  <a:pt x="11715750" y="6562725"/>
                </a:lnTo>
                <a:lnTo>
                  <a:pt x="0" y="6562725"/>
                </a:lnTo>
                <a:close/>
              </a:path>
            </a:pathLst>
          </a:custGeom>
          <a:solidFill>
            <a:srgbClr val="FFFFFF"/>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2" name="Google Shape;272;p13"/>
          <p:cNvSpPr/>
          <p:nvPr/>
        </p:nvSpPr>
        <p:spPr>
          <a:xfrm>
            <a:off x="225075" y="233250"/>
            <a:ext cx="11686461" cy="538400"/>
          </a:xfrm>
          <a:custGeom>
            <a:avLst/>
            <a:gdLst/>
            <a:ahLst/>
            <a:cxnLst/>
            <a:rect l="l" t="t" r="r" b="b"/>
            <a:pathLst>
              <a:path w="11715750" h="566737" extrusionOk="0">
                <a:moveTo>
                  <a:pt x="0" y="0"/>
                </a:moveTo>
                <a:lnTo>
                  <a:pt x="11715750" y="0"/>
                </a:lnTo>
                <a:lnTo>
                  <a:pt x="11715750" y="566738"/>
                </a:lnTo>
                <a:lnTo>
                  <a:pt x="0" y="566738"/>
                </a:lnTo>
                <a:close/>
              </a:path>
            </a:pathLst>
          </a:custGeom>
          <a:solidFill>
            <a:srgbClr val="FFFFFF"/>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3" name="Google Shape;273;p13"/>
          <p:cNvSpPr/>
          <p:nvPr/>
        </p:nvSpPr>
        <p:spPr>
          <a:xfrm>
            <a:off x="401877" y="104908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4" name="Google Shape;274;p13"/>
          <p:cNvSpPr/>
          <p:nvPr/>
        </p:nvSpPr>
        <p:spPr>
          <a:xfrm>
            <a:off x="489875" y="4097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5" name="Google Shape;275;p13"/>
          <p:cNvSpPr/>
          <p:nvPr/>
        </p:nvSpPr>
        <p:spPr>
          <a:xfrm>
            <a:off x="861042" y="4097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6" name="Google Shape;276;p13"/>
          <p:cNvSpPr/>
          <p:nvPr/>
        </p:nvSpPr>
        <p:spPr>
          <a:xfrm>
            <a:off x="1241263" y="4097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7" name="Google Shape;277;p13"/>
          <p:cNvSpPr/>
          <p:nvPr/>
        </p:nvSpPr>
        <p:spPr>
          <a:xfrm>
            <a:off x="401877" y="1590756"/>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8" name="Google Shape;278;p13"/>
          <p:cNvSpPr/>
          <p:nvPr/>
        </p:nvSpPr>
        <p:spPr>
          <a:xfrm>
            <a:off x="401877" y="213243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9" name="Google Shape;279;p13"/>
          <p:cNvSpPr/>
          <p:nvPr/>
        </p:nvSpPr>
        <p:spPr>
          <a:xfrm>
            <a:off x="1850319" y="62043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0" name="Google Shape;280;p13"/>
          <p:cNvSpPr/>
          <p:nvPr/>
        </p:nvSpPr>
        <p:spPr>
          <a:xfrm>
            <a:off x="1623996" y="62043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1" name="Google Shape;281;p13"/>
          <p:cNvSpPr/>
          <p:nvPr/>
        </p:nvSpPr>
        <p:spPr>
          <a:xfrm>
            <a:off x="1388622" y="62043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2" name="Google Shape;282;p13"/>
          <p:cNvSpPr/>
          <p:nvPr/>
        </p:nvSpPr>
        <p:spPr>
          <a:xfrm>
            <a:off x="1153247" y="62043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3" name="Google Shape;283;p13"/>
          <p:cNvSpPr/>
          <p:nvPr/>
        </p:nvSpPr>
        <p:spPr>
          <a:xfrm>
            <a:off x="917872" y="62043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4" name="Google Shape;284;p13"/>
          <p:cNvSpPr txBox="1">
            <a:spLocks noGrp="1"/>
          </p:cNvSpPr>
          <p:nvPr>
            <p:ph type="title"/>
          </p:nvPr>
        </p:nvSpPr>
        <p:spPr>
          <a:xfrm>
            <a:off x="868475" y="1727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SzPts val="5600"/>
              <a:buNone/>
              <a:defRPr sz="56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285" name="Google Shape;285;p13"/>
          <p:cNvSpPr txBox="1">
            <a:spLocks noGrp="1"/>
          </p:cNvSpPr>
          <p:nvPr>
            <p:ph type="subTitle" idx="1"/>
          </p:nvPr>
        </p:nvSpPr>
        <p:spPr>
          <a:xfrm>
            <a:off x="868475" y="5029775"/>
            <a:ext cx="4458300" cy="717900"/>
          </a:xfrm>
          <a:prstGeom prst="rect">
            <a:avLst/>
          </a:prstGeom>
        </p:spPr>
        <p:txBody>
          <a:bodyPr spcFirstLastPara="1" wrap="square" lIns="121900" tIns="121900" rIns="121900" bIns="121900" anchor="t" anchorCtr="0">
            <a:noAutofit/>
          </a:bodyPr>
          <a:lstStyle>
            <a:lvl1pPr lvl="0" algn="r" rtl="0">
              <a:spcBef>
                <a:spcPts val="0"/>
              </a:spcBef>
              <a:spcAft>
                <a:spcPts val="0"/>
              </a:spcAft>
              <a:buSzPts val="1800"/>
              <a:buNone/>
              <a:defRPr sz="1800"/>
            </a:lvl1pPr>
            <a:lvl2pPr lvl="1" algn="r" rtl="0">
              <a:spcBef>
                <a:spcPts val="2100"/>
              </a:spcBef>
              <a:spcAft>
                <a:spcPts val="0"/>
              </a:spcAft>
              <a:buSzPts val="1800"/>
              <a:buNone/>
              <a:defRPr sz="1800"/>
            </a:lvl2pPr>
            <a:lvl3pPr lvl="2" algn="r" rtl="0">
              <a:spcBef>
                <a:spcPts val="2100"/>
              </a:spcBef>
              <a:spcAft>
                <a:spcPts val="0"/>
              </a:spcAft>
              <a:buSzPts val="1800"/>
              <a:buNone/>
              <a:defRPr sz="1800"/>
            </a:lvl3pPr>
            <a:lvl4pPr lvl="3" algn="r" rtl="0">
              <a:spcBef>
                <a:spcPts val="2100"/>
              </a:spcBef>
              <a:spcAft>
                <a:spcPts val="0"/>
              </a:spcAft>
              <a:buSzPts val="1800"/>
              <a:buNone/>
              <a:defRPr sz="1800"/>
            </a:lvl4pPr>
            <a:lvl5pPr lvl="4" algn="r" rtl="0">
              <a:spcBef>
                <a:spcPts val="2100"/>
              </a:spcBef>
              <a:spcAft>
                <a:spcPts val="0"/>
              </a:spcAft>
              <a:buSzPts val="1800"/>
              <a:buNone/>
              <a:defRPr sz="1800"/>
            </a:lvl5pPr>
            <a:lvl6pPr lvl="5" algn="r" rtl="0">
              <a:spcBef>
                <a:spcPts val="2100"/>
              </a:spcBef>
              <a:spcAft>
                <a:spcPts val="0"/>
              </a:spcAft>
              <a:buSzPts val="1800"/>
              <a:buNone/>
              <a:defRPr sz="1800"/>
            </a:lvl6pPr>
            <a:lvl7pPr lvl="6" algn="r" rtl="0">
              <a:spcBef>
                <a:spcPts val="2100"/>
              </a:spcBef>
              <a:spcAft>
                <a:spcPts val="0"/>
              </a:spcAft>
              <a:buSzPts val="1800"/>
              <a:buNone/>
              <a:defRPr sz="1800"/>
            </a:lvl7pPr>
            <a:lvl8pPr lvl="7" algn="r" rtl="0">
              <a:spcBef>
                <a:spcPts val="2100"/>
              </a:spcBef>
              <a:spcAft>
                <a:spcPts val="0"/>
              </a:spcAft>
              <a:buSzPts val="1800"/>
              <a:buNone/>
              <a:defRPr sz="1800"/>
            </a:lvl8pPr>
            <a:lvl9pPr lvl="8" algn="r" rtl="0">
              <a:spcBef>
                <a:spcPts val="2100"/>
              </a:spcBef>
              <a:spcAft>
                <a:spcPts val="2100"/>
              </a:spcAft>
              <a:buSzPts val="1800"/>
              <a:buNone/>
              <a:defRPr sz="1800"/>
            </a:lvl9pPr>
          </a:lstStyle>
          <a:p>
            <a:endParaRPr/>
          </a:p>
        </p:txBody>
      </p:sp>
      <p:sp>
        <p:nvSpPr>
          <p:cNvPr id="286" name="Google Shape;286;p13"/>
          <p:cNvSpPr/>
          <p:nvPr/>
        </p:nvSpPr>
        <p:spPr>
          <a:xfrm rot="5400000">
            <a:off x="295374" y="5817186"/>
            <a:ext cx="700463" cy="361950"/>
          </a:xfrm>
          <a:custGeom>
            <a:avLst/>
            <a:gdLst/>
            <a:ahLst/>
            <a:cxnLst/>
            <a:rect l="l" t="t" r="r" b="b"/>
            <a:pathLst>
              <a:path w="737329" h="381000" extrusionOk="0">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325"/>
        <p:cNvGrpSpPr/>
        <p:nvPr/>
      </p:nvGrpSpPr>
      <p:grpSpPr>
        <a:xfrm>
          <a:off x="0" y="0"/>
          <a:ext cx="0" cy="0"/>
          <a:chOff x="0" y="0"/>
          <a:chExt cx="0" cy="0"/>
        </a:xfrm>
      </p:grpSpPr>
      <p:sp>
        <p:nvSpPr>
          <p:cNvPr id="326" name="Google Shape;326;p16"/>
          <p:cNvSpPr/>
          <p:nvPr/>
        </p:nvSpPr>
        <p:spPr>
          <a:xfrm>
            <a:off x="532142" y="313967"/>
            <a:ext cx="11129963" cy="6234589"/>
          </a:xfrm>
          <a:custGeom>
            <a:avLst/>
            <a:gdLst/>
            <a:ahLst/>
            <a:cxnLst/>
            <a:rect l="l" t="t" r="r" b="b"/>
            <a:pathLst>
              <a:path w="11715750" h="6562725" extrusionOk="0">
                <a:moveTo>
                  <a:pt x="0" y="0"/>
                </a:moveTo>
                <a:lnTo>
                  <a:pt x="11715750" y="0"/>
                </a:lnTo>
                <a:lnTo>
                  <a:pt x="11715750" y="6562725"/>
                </a:lnTo>
                <a:lnTo>
                  <a:pt x="0" y="6562725"/>
                </a:lnTo>
                <a:close/>
              </a:path>
            </a:pathLst>
          </a:custGeom>
          <a:solidFill>
            <a:srgbClr val="FFFFFF"/>
          </a:solidFill>
          <a:ln w="38100" cap="flat" cmpd="sng">
            <a:solidFill>
              <a:schemeClr val="accent4"/>
            </a:solidFill>
            <a:prstDash val="solid"/>
            <a:miter lim="8000"/>
            <a:headEnd type="none" w="sm" len="sm"/>
            <a:tailEnd type="none" w="sm" len="sm"/>
          </a:ln>
          <a:effectLst>
            <a:outerShdw blurRad="127000" sx="102000" sy="102000" algn="ctr" rotWithShape="0">
              <a:srgbClr val="00000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7" name="Google Shape;327;p16"/>
          <p:cNvSpPr/>
          <p:nvPr/>
        </p:nvSpPr>
        <p:spPr>
          <a:xfrm>
            <a:off x="529877" y="309440"/>
            <a:ext cx="11129963" cy="538400"/>
          </a:xfrm>
          <a:custGeom>
            <a:avLst/>
            <a:gdLst/>
            <a:ahLst/>
            <a:cxnLst/>
            <a:rect l="l" t="t" r="r" b="b"/>
            <a:pathLst>
              <a:path w="11715750" h="566737" extrusionOk="0">
                <a:moveTo>
                  <a:pt x="0" y="0"/>
                </a:moveTo>
                <a:lnTo>
                  <a:pt x="11715750" y="0"/>
                </a:lnTo>
                <a:lnTo>
                  <a:pt x="11715750" y="566738"/>
                </a:lnTo>
                <a:lnTo>
                  <a:pt x="0" y="566738"/>
                </a:lnTo>
                <a:close/>
              </a:path>
            </a:pathLst>
          </a:custGeom>
          <a:solidFill>
            <a:srgbClr val="FFFFFF"/>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8" name="Google Shape;328;p16"/>
          <p:cNvSpPr/>
          <p:nvPr/>
        </p:nvSpPr>
        <p:spPr>
          <a:xfrm>
            <a:off x="10202260"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9" name="Google Shape;329;p16"/>
          <p:cNvSpPr/>
          <p:nvPr/>
        </p:nvSpPr>
        <p:spPr>
          <a:xfrm>
            <a:off x="10686588"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0" name="Google Shape;330;p16"/>
          <p:cNvSpPr/>
          <p:nvPr/>
        </p:nvSpPr>
        <p:spPr>
          <a:xfrm>
            <a:off x="11170917" y="59681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1" name="Google Shape;331;p16"/>
          <p:cNvSpPr/>
          <p:nvPr/>
        </p:nvSpPr>
        <p:spPr>
          <a:xfrm>
            <a:off x="706677" y="112528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2" name="Google Shape;332;p16"/>
          <p:cNvSpPr/>
          <p:nvPr/>
        </p:nvSpPr>
        <p:spPr>
          <a:xfrm>
            <a:off x="10971915" y="1005173"/>
            <a:ext cx="434340" cy="615315"/>
          </a:xfrm>
          <a:custGeom>
            <a:avLst/>
            <a:gdLst/>
            <a:ahLst/>
            <a:cxnLst/>
            <a:rect l="l" t="t" r="r" b="b"/>
            <a:pathLst>
              <a:path w="457200" h="647700" extrusionOk="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dirty="0">
              <a:latin typeface="Calibri"/>
              <a:ea typeface="Calibri"/>
              <a:cs typeface="Calibri"/>
              <a:sym typeface="Calibri"/>
            </a:endParaRPr>
          </a:p>
        </p:txBody>
      </p:sp>
      <p:sp>
        <p:nvSpPr>
          <p:cNvPr id="333" name="Google Shape;333;p16"/>
          <p:cNvSpPr/>
          <p:nvPr/>
        </p:nvSpPr>
        <p:spPr>
          <a:xfrm>
            <a:off x="794675"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4958"/>
                  <a:pt x="44958" y="0"/>
                  <a:pt x="100013" y="0"/>
                </a:cubicBezTo>
                <a:lnTo>
                  <a:pt x="100013" y="0"/>
                </a:lnTo>
                <a:cubicBezTo>
                  <a:pt x="155067"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4" name="Google Shape;334;p16"/>
          <p:cNvSpPr/>
          <p:nvPr/>
        </p:nvSpPr>
        <p:spPr>
          <a:xfrm>
            <a:off x="1165842"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2"/>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5" name="Google Shape;335;p16"/>
          <p:cNvSpPr/>
          <p:nvPr/>
        </p:nvSpPr>
        <p:spPr>
          <a:xfrm>
            <a:off x="1546063" y="485971"/>
            <a:ext cx="190024" cy="190024"/>
          </a:xfrm>
          <a:custGeom>
            <a:avLst/>
            <a:gdLst/>
            <a:ahLst/>
            <a:cxnLst/>
            <a:rect l="l" t="t" r="r" b="b"/>
            <a:pathLst>
              <a:path w="200025" h="200025" extrusionOk="0">
                <a:moveTo>
                  <a:pt x="100013" y="200025"/>
                </a:moveTo>
                <a:lnTo>
                  <a:pt x="100013" y="200025"/>
                </a:lnTo>
                <a:cubicBezTo>
                  <a:pt x="44958" y="200025"/>
                  <a:pt x="0" y="155067"/>
                  <a:pt x="0" y="100013"/>
                </a:cubicBezTo>
                <a:lnTo>
                  <a:pt x="0" y="100013"/>
                </a:lnTo>
                <a:cubicBezTo>
                  <a:pt x="0" y="45053"/>
                  <a:pt x="44958" y="0"/>
                  <a:pt x="100013" y="0"/>
                </a:cubicBezTo>
                <a:lnTo>
                  <a:pt x="100013" y="0"/>
                </a:lnTo>
                <a:cubicBezTo>
                  <a:pt x="154972" y="0"/>
                  <a:pt x="200025" y="44958"/>
                  <a:pt x="200025" y="100013"/>
                </a:cubicBezTo>
                <a:lnTo>
                  <a:pt x="200025" y="100013"/>
                </a:lnTo>
                <a:cubicBezTo>
                  <a:pt x="200025" y="155067"/>
                  <a:pt x="155067" y="200025"/>
                  <a:pt x="100013" y="200025"/>
                </a:cubicBezTo>
                <a:close/>
              </a:path>
            </a:pathLst>
          </a:custGeom>
          <a:solidFill>
            <a:schemeClr val="accent1"/>
          </a:solidFill>
          <a:ln w="38100" cap="flat" cmpd="sng">
            <a:solidFill>
              <a:schemeClr val="accent4"/>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6" name="Google Shape;336;p16"/>
          <p:cNvSpPr/>
          <p:nvPr/>
        </p:nvSpPr>
        <p:spPr>
          <a:xfrm>
            <a:off x="706677" y="1666956"/>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7" name="Google Shape;337;p16"/>
          <p:cNvSpPr/>
          <p:nvPr/>
        </p:nvSpPr>
        <p:spPr>
          <a:xfrm>
            <a:off x="706677" y="2208631"/>
            <a:ext cx="375070" cy="375070"/>
          </a:xfrm>
          <a:custGeom>
            <a:avLst/>
            <a:gdLst/>
            <a:ahLst/>
            <a:cxnLst/>
            <a:rect l="l" t="t" r="r" b="b"/>
            <a:pathLst>
              <a:path w="394811" h="394811" extrusionOk="0">
                <a:moveTo>
                  <a:pt x="394811" y="96583"/>
                </a:moveTo>
                <a:lnTo>
                  <a:pt x="298228" y="0"/>
                </a:lnTo>
                <a:lnTo>
                  <a:pt x="197453" y="100775"/>
                </a:lnTo>
                <a:lnTo>
                  <a:pt x="96679" y="0"/>
                </a:lnTo>
                <a:lnTo>
                  <a:pt x="0" y="96583"/>
                </a:lnTo>
                <a:lnTo>
                  <a:pt x="100870" y="197358"/>
                </a:lnTo>
                <a:lnTo>
                  <a:pt x="0" y="298133"/>
                </a:lnTo>
                <a:lnTo>
                  <a:pt x="96679" y="394811"/>
                </a:lnTo>
                <a:lnTo>
                  <a:pt x="197453" y="293942"/>
                </a:lnTo>
                <a:lnTo>
                  <a:pt x="298228" y="394811"/>
                </a:lnTo>
                <a:lnTo>
                  <a:pt x="394811" y="298133"/>
                </a:lnTo>
                <a:lnTo>
                  <a:pt x="294037" y="197358"/>
                </a:lnTo>
                <a:close/>
              </a:path>
            </a:pathLst>
          </a:custGeom>
          <a:noFill/>
          <a:ln w="3810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8" name="Google Shape;338;p16"/>
          <p:cNvSpPr txBox="1">
            <a:spLocks noGrp="1"/>
          </p:cNvSpPr>
          <p:nvPr>
            <p:ph type="title"/>
          </p:nvPr>
        </p:nvSpPr>
        <p:spPr>
          <a:xfrm>
            <a:off x="1558600" y="593375"/>
            <a:ext cx="9612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39" name="Google Shape;339;p16"/>
          <p:cNvSpPr txBox="1">
            <a:spLocks noGrp="1"/>
          </p:cNvSpPr>
          <p:nvPr>
            <p:ph type="subTitle" idx="1"/>
          </p:nvPr>
        </p:nvSpPr>
        <p:spPr>
          <a:xfrm>
            <a:off x="1257300" y="1706400"/>
            <a:ext cx="2796000" cy="750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40" name="Google Shape;340;p16"/>
          <p:cNvSpPr txBox="1">
            <a:spLocks noGrp="1"/>
          </p:cNvSpPr>
          <p:nvPr>
            <p:ph type="subTitle" idx="2"/>
          </p:nvPr>
        </p:nvSpPr>
        <p:spPr>
          <a:xfrm>
            <a:off x="1257300" y="3792678"/>
            <a:ext cx="2796000" cy="750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41" name="Google Shape;341;p16"/>
          <p:cNvSpPr txBox="1">
            <a:spLocks noGrp="1"/>
          </p:cNvSpPr>
          <p:nvPr>
            <p:ph type="subTitle" idx="3"/>
          </p:nvPr>
        </p:nvSpPr>
        <p:spPr>
          <a:xfrm>
            <a:off x="8073692" y="1718004"/>
            <a:ext cx="2796000" cy="750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42" name="Google Shape;342;p16"/>
          <p:cNvSpPr txBox="1">
            <a:spLocks noGrp="1"/>
          </p:cNvSpPr>
          <p:nvPr>
            <p:ph type="subTitle" idx="4"/>
          </p:nvPr>
        </p:nvSpPr>
        <p:spPr>
          <a:xfrm>
            <a:off x="4570010" y="1727862"/>
            <a:ext cx="2796000" cy="750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43" name="Google Shape;343;p16"/>
          <p:cNvSpPr txBox="1">
            <a:spLocks noGrp="1"/>
          </p:cNvSpPr>
          <p:nvPr>
            <p:ph type="subTitle" idx="5"/>
          </p:nvPr>
        </p:nvSpPr>
        <p:spPr>
          <a:xfrm>
            <a:off x="4570010" y="3792678"/>
            <a:ext cx="2796000" cy="750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44" name="Google Shape;344;p16"/>
          <p:cNvSpPr txBox="1">
            <a:spLocks noGrp="1"/>
          </p:cNvSpPr>
          <p:nvPr>
            <p:ph type="subTitle" idx="6"/>
          </p:nvPr>
        </p:nvSpPr>
        <p:spPr>
          <a:xfrm>
            <a:off x="8073703" y="3830229"/>
            <a:ext cx="2796000" cy="750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45" name="Google Shape;345;p16"/>
          <p:cNvSpPr txBox="1">
            <a:spLocks noGrp="1"/>
          </p:cNvSpPr>
          <p:nvPr>
            <p:ph type="body" idx="7"/>
          </p:nvPr>
        </p:nvSpPr>
        <p:spPr>
          <a:xfrm>
            <a:off x="4570010" y="2233620"/>
            <a:ext cx="2796000" cy="10317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46" name="Google Shape;346;p16"/>
          <p:cNvSpPr txBox="1">
            <a:spLocks noGrp="1"/>
          </p:cNvSpPr>
          <p:nvPr>
            <p:ph type="body" idx="8"/>
          </p:nvPr>
        </p:nvSpPr>
        <p:spPr>
          <a:xfrm>
            <a:off x="8073703" y="4345845"/>
            <a:ext cx="2796000" cy="10317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47" name="Google Shape;347;p16"/>
          <p:cNvSpPr txBox="1">
            <a:spLocks noGrp="1"/>
          </p:cNvSpPr>
          <p:nvPr>
            <p:ph type="body" idx="9"/>
          </p:nvPr>
        </p:nvSpPr>
        <p:spPr>
          <a:xfrm>
            <a:off x="4570010" y="4285355"/>
            <a:ext cx="2796000" cy="10317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48" name="Google Shape;348;p16"/>
          <p:cNvSpPr txBox="1">
            <a:spLocks noGrp="1"/>
          </p:cNvSpPr>
          <p:nvPr>
            <p:ph type="body" idx="13"/>
          </p:nvPr>
        </p:nvSpPr>
        <p:spPr>
          <a:xfrm>
            <a:off x="1257300" y="2233620"/>
            <a:ext cx="2796000" cy="10317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49" name="Google Shape;349;p16"/>
          <p:cNvSpPr txBox="1">
            <a:spLocks noGrp="1"/>
          </p:cNvSpPr>
          <p:nvPr>
            <p:ph type="body" idx="14"/>
          </p:nvPr>
        </p:nvSpPr>
        <p:spPr>
          <a:xfrm>
            <a:off x="8073692" y="2233620"/>
            <a:ext cx="2796000" cy="10317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50" name="Google Shape;350;p16"/>
          <p:cNvSpPr txBox="1">
            <a:spLocks noGrp="1"/>
          </p:cNvSpPr>
          <p:nvPr>
            <p:ph type="body" idx="15"/>
          </p:nvPr>
        </p:nvSpPr>
        <p:spPr>
          <a:xfrm>
            <a:off x="1257300" y="4285355"/>
            <a:ext cx="2796000" cy="10317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351" name="Google Shape;351;p16"/>
          <p:cNvSpPr/>
          <p:nvPr/>
        </p:nvSpPr>
        <p:spPr>
          <a:xfrm>
            <a:off x="2155119"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2" name="Google Shape;352;p16"/>
          <p:cNvSpPr/>
          <p:nvPr/>
        </p:nvSpPr>
        <p:spPr>
          <a:xfrm>
            <a:off x="1928796"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3" name="Google Shape;353;p16"/>
          <p:cNvSpPr/>
          <p:nvPr/>
        </p:nvSpPr>
        <p:spPr>
          <a:xfrm>
            <a:off x="169342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4" name="Google Shape;354;p16"/>
          <p:cNvSpPr/>
          <p:nvPr/>
        </p:nvSpPr>
        <p:spPr>
          <a:xfrm>
            <a:off x="1458047"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5" name="Google Shape;355;p16"/>
          <p:cNvSpPr/>
          <p:nvPr/>
        </p:nvSpPr>
        <p:spPr>
          <a:xfrm>
            <a:off x="1222672" y="6280530"/>
            <a:ext cx="67865" cy="67865"/>
          </a:xfrm>
          <a:custGeom>
            <a:avLst/>
            <a:gdLst/>
            <a:ahLst/>
            <a:cxnLst/>
            <a:rect l="l" t="t" r="r" b="b"/>
            <a:pathLst>
              <a:path w="71437" h="71437" extrusionOk="0">
                <a:moveTo>
                  <a:pt x="71438" y="27432"/>
                </a:moveTo>
                <a:lnTo>
                  <a:pt x="44005" y="27432"/>
                </a:lnTo>
                <a:lnTo>
                  <a:pt x="44005" y="0"/>
                </a:lnTo>
                <a:lnTo>
                  <a:pt x="27432" y="0"/>
                </a:lnTo>
                <a:lnTo>
                  <a:pt x="27432" y="27432"/>
                </a:lnTo>
                <a:lnTo>
                  <a:pt x="0" y="27432"/>
                </a:lnTo>
                <a:lnTo>
                  <a:pt x="0" y="44006"/>
                </a:lnTo>
                <a:lnTo>
                  <a:pt x="27432" y="44006"/>
                </a:lnTo>
                <a:lnTo>
                  <a:pt x="27432" y="71438"/>
                </a:lnTo>
                <a:lnTo>
                  <a:pt x="44005" y="71438"/>
                </a:lnTo>
                <a:lnTo>
                  <a:pt x="44005" y="44006"/>
                </a:lnTo>
                <a:lnTo>
                  <a:pt x="71438" y="44006"/>
                </a:lnTo>
                <a:close/>
              </a:path>
            </a:pathLst>
          </a:custGeom>
          <a:solidFill>
            <a:schemeClr val="accent4"/>
          </a:solidFill>
          <a:ln w="127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6" name="Google Shape;356;p16"/>
          <p:cNvSpPr/>
          <p:nvPr/>
        </p:nvSpPr>
        <p:spPr>
          <a:xfrm rot="5400000">
            <a:off x="523974" y="5817186"/>
            <a:ext cx="700463" cy="361950"/>
          </a:xfrm>
          <a:custGeom>
            <a:avLst/>
            <a:gdLst/>
            <a:ahLst/>
            <a:cxnLst/>
            <a:rect l="l" t="t" r="r" b="b"/>
            <a:pathLst>
              <a:path w="737329" h="381000" extrusionOk="0">
                <a:moveTo>
                  <a:pt x="0" y="190500"/>
                </a:moveTo>
                <a:lnTo>
                  <a:pt x="194405" y="381000"/>
                </a:lnTo>
                <a:lnTo>
                  <a:pt x="194405" y="261938"/>
                </a:lnTo>
                <a:lnTo>
                  <a:pt x="737330" y="261938"/>
                </a:lnTo>
                <a:lnTo>
                  <a:pt x="737330" y="119063"/>
                </a:lnTo>
                <a:lnTo>
                  <a:pt x="194405" y="119063"/>
                </a:lnTo>
                <a:lnTo>
                  <a:pt x="194405" y="0"/>
                </a:lnTo>
                <a:close/>
              </a:path>
            </a:pathLst>
          </a:custGeom>
          <a:solidFill>
            <a:schemeClr val="accent1"/>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Char char="●"/>
              <a:defRPr sz="19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dirty="0"/>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dirty="0">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8" r:id="rId7"/>
    <p:sldLayoutId id="2147483659"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qP-GVL3ePLo?feature=oembed" TargetMode="External"/><Relationship Id="rId4" Type="http://schemas.openxmlformats.org/officeDocument/2006/relationships/hyperlink" Target="https://www.youtube.com/embed/qP-GVL3ePLo?feature=oembed&amp;fs=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9" name="Rectángulo 8">
            <a:extLst>
              <a:ext uri="{FF2B5EF4-FFF2-40B4-BE49-F238E27FC236}">
                <a16:creationId xmlns:a16="http://schemas.microsoft.com/office/drawing/2014/main" id="{1267A75E-229B-40D1-9726-BEC0906497C1}"/>
              </a:ext>
            </a:extLst>
          </p:cNvPr>
          <p:cNvSpPr/>
          <p:nvPr/>
        </p:nvSpPr>
        <p:spPr>
          <a:xfrm>
            <a:off x="1185333" y="1237646"/>
            <a:ext cx="4289777" cy="5016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87" name="Google Shape;487;p22"/>
          <p:cNvSpPr txBox="1">
            <a:spLocks noGrp="1"/>
          </p:cNvSpPr>
          <p:nvPr>
            <p:ph type="title"/>
          </p:nvPr>
        </p:nvSpPr>
        <p:spPr>
          <a:xfrm>
            <a:off x="5943883" y="1434109"/>
            <a:ext cx="5360860" cy="4205996"/>
          </a:xfrm>
          <a:prstGeom prst="rect">
            <a:avLst/>
          </a:prstGeom>
        </p:spPr>
        <p:txBody>
          <a:bodyPr spcFirstLastPara="1" wrap="square" lIns="121900" tIns="121900" rIns="121900" bIns="121900" anchor="t" anchorCtr="0">
            <a:noAutofit/>
          </a:bodyPr>
          <a:lstStyle/>
          <a:p>
            <a:pPr lvl="0" algn="ctr" rtl="0">
              <a:lnSpc>
                <a:spcPct val="150000"/>
              </a:lnSpc>
              <a:spcBef>
                <a:spcPts val="0"/>
              </a:spcBef>
              <a:spcAft>
                <a:spcPts val="0"/>
              </a:spcAft>
            </a:pPr>
            <a:r>
              <a:rPr lang="es-MX" sz="1400" b="1" dirty="0">
                <a:latin typeface="Modern Love Caps" panose="04070805081001020A01" pitchFamily="82" charset="0"/>
                <a:ea typeface="Poppins"/>
                <a:cs typeface="Poppins"/>
                <a:sym typeface="Poppins"/>
              </a:rPr>
              <a:t>Escuela Normal de Educación Preescolar </a:t>
            </a:r>
            <a:br>
              <a:rPr lang="es-MX" sz="1400" b="1" dirty="0">
                <a:latin typeface="Modern Love Caps" panose="04070805081001020A01" pitchFamily="82" charset="0"/>
                <a:ea typeface="Poppins"/>
                <a:cs typeface="Poppins"/>
                <a:sym typeface="Poppins"/>
              </a:rPr>
            </a:br>
            <a:r>
              <a:rPr lang="es-MX" sz="1200" b="1" dirty="0">
                <a:latin typeface="Modern Love Caps" panose="04070805081001020A01" pitchFamily="82" charset="0"/>
                <a:ea typeface="Poppins"/>
                <a:cs typeface="Poppins"/>
                <a:sym typeface="Poppins"/>
              </a:rPr>
              <a:t>2021-2022        1 “C”</a:t>
            </a:r>
            <a:br>
              <a:rPr lang="es-MX" sz="1200" b="1" dirty="0">
                <a:latin typeface="Modern Love Caps" panose="04070805081001020A01" pitchFamily="82" charset="0"/>
                <a:ea typeface="Poppins"/>
                <a:cs typeface="Poppins"/>
                <a:sym typeface="Poppins"/>
              </a:rPr>
            </a:br>
            <a:r>
              <a:rPr lang="es-MX" sz="1400" b="1" dirty="0">
                <a:latin typeface="Modern Love Caps" panose="04070805081001020A01" pitchFamily="82" charset="0"/>
                <a:ea typeface="Poppins"/>
                <a:cs typeface="Poppins"/>
                <a:sym typeface="Poppins"/>
              </a:rPr>
              <a:t>El sujeto y su formación profesional </a:t>
            </a:r>
            <a:br>
              <a:rPr lang="es-MX" sz="1400" b="1" dirty="0">
                <a:latin typeface="Modern Love Caps" panose="04070805081001020A01" pitchFamily="82" charset="0"/>
                <a:ea typeface="Poppins"/>
                <a:cs typeface="Poppins"/>
                <a:sym typeface="Poppins"/>
              </a:rPr>
            </a:br>
            <a:r>
              <a:rPr lang="es-MX" sz="1200" b="1" dirty="0">
                <a:latin typeface="Modern Love Caps" panose="04070805081001020A01" pitchFamily="82" charset="0"/>
                <a:ea typeface="Poppins"/>
                <a:cs typeface="Poppins"/>
                <a:sym typeface="Poppins"/>
              </a:rPr>
              <a:t>Unidad 3. El docente que queremos: entre la política educativa y las condiciones de formación y desarrollo profesional</a:t>
            </a:r>
            <a:br>
              <a:rPr lang="es-MX" sz="1400" b="1" dirty="0">
                <a:latin typeface="Modern Love Caps" panose="04070805081001020A01" pitchFamily="82" charset="0"/>
                <a:ea typeface="Poppins"/>
                <a:cs typeface="Poppins"/>
                <a:sym typeface="Poppins"/>
              </a:rPr>
            </a:br>
            <a:r>
              <a:rPr lang="es-MX" sz="1400" b="1" dirty="0">
                <a:latin typeface="Modern Love Caps" panose="04070805081001020A01" pitchFamily="82" charset="0"/>
                <a:ea typeface="Poppins"/>
                <a:cs typeface="Poppins"/>
                <a:sym typeface="Poppins"/>
              </a:rPr>
              <a:t>Resumen del libro “Los gajes del oficio”</a:t>
            </a:r>
            <a:br>
              <a:rPr lang="es-MX" sz="1400" b="1" dirty="0">
                <a:latin typeface="Modern Love Caps" panose="04070805081001020A01" pitchFamily="82" charset="0"/>
                <a:ea typeface="Poppins"/>
                <a:cs typeface="Poppins"/>
                <a:sym typeface="Poppins"/>
              </a:rPr>
            </a:br>
            <a:r>
              <a:rPr lang="es-MX" sz="1200" b="1" dirty="0">
                <a:latin typeface="Modern Love Caps" panose="04070805081001020A01" pitchFamily="82" charset="0"/>
                <a:ea typeface="Poppins"/>
                <a:cs typeface="Poppins"/>
                <a:sym typeface="Poppins"/>
              </a:rPr>
              <a:t>Competencias:</a:t>
            </a:r>
            <a:br>
              <a:rPr lang="es-MX" sz="1200" b="1" dirty="0">
                <a:latin typeface="Modern Love Caps" panose="04070805081001020A01" pitchFamily="82" charset="0"/>
                <a:ea typeface="Poppins"/>
                <a:cs typeface="Poppins"/>
                <a:sym typeface="Poppins"/>
              </a:rPr>
            </a:br>
            <a:r>
              <a:rPr lang="es-MX" sz="1200" b="1" dirty="0">
                <a:latin typeface="Modern Love Caps" panose="04070805081001020A01" pitchFamily="82" charset="0"/>
                <a:ea typeface="Poppins"/>
                <a:cs typeface="Poppins"/>
                <a:sym typeface="Poppins"/>
              </a:rPr>
              <a:t>-Utiliza los recursos metodológicos y técnicos en la investigación para explicar, comprender situaciones y mejorar su docencia. </a:t>
            </a:r>
            <a:br>
              <a:rPr lang="es-MX" sz="1200" b="1" dirty="0">
                <a:latin typeface="Modern Love Caps" panose="04070805081001020A01" pitchFamily="82" charset="0"/>
                <a:ea typeface="Poppins"/>
                <a:cs typeface="Poppins"/>
                <a:sym typeface="Poppins"/>
              </a:rPr>
            </a:br>
            <a:r>
              <a:rPr lang="es-MX" sz="1200" b="1" dirty="0">
                <a:latin typeface="Modern Love Caps" panose="04070805081001020A01" pitchFamily="82" charset="0"/>
                <a:ea typeface="Poppins"/>
                <a:cs typeface="Poppins"/>
                <a:sym typeface="Poppins"/>
              </a:rPr>
              <a:t>-Orienta su actuación profesional con sentido ético-valoral y asume los diversos principios y reglas que aseguran una mejor convivencia institucional y social, en beneficio de los alumnos y de la comunidad escolar. </a:t>
            </a:r>
            <a:br>
              <a:rPr lang="es-MX" sz="1400" b="1" dirty="0">
                <a:latin typeface="Modern Love Caps" panose="04070805081001020A01" pitchFamily="82" charset="0"/>
                <a:ea typeface="Poppins"/>
                <a:cs typeface="Poppins"/>
                <a:sym typeface="Poppins"/>
              </a:rPr>
            </a:br>
            <a:r>
              <a:rPr lang="es-MX" sz="1400" b="1" dirty="0">
                <a:latin typeface="Modern Love Caps" panose="04070805081001020A01" pitchFamily="82" charset="0"/>
                <a:ea typeface="Poppins"/>
                <a:cs typeface="Poppins"/>
                <a:sym typeface="Poppins"/>
              </a:rPr>
              <a:t>Graciano Montoya de Hoyos </a:t>
            </a:r>
            <a:br>
              <a:rPr lang="es-MX" sz="1400" b="1" dirty="0">
                <a:latin typeface="Modern Love Caps" panose="04070805081001020A01" pitchFamily="82" charset="0"/>
                <a:ea typeface="Poppins"/>
                <a:cs typeface="Poppins"/>
                <a:sym typeface="Poppins"/>
              </a:rPr>
            </a:br>
            <a:r>
              <a:rPr lang="es-MX" sz="1200" b="1" dirty="0">
                <a:latin typeface="Modern Love Caps" panose="04070805081001020A01" pitchFamily="82" charset="0"/>
                <a:ea typeface="Poppins"/>
                <a:cs typeface="Poppins"/>
                <a:sym typeface="Poppins"/>
              </a:rPr>
              <a:t>16-11-2021        Saltillo, Coahuila. </a:t>
            </a:r>
          </a:p>
        </p:txBody>
      </p:sp>
      <p:pic>
        <p:nvPicPr>
          <p:cNvPr id="3" name="Imagen 2">
            <a:extLst>
              <a:ext uri="{FF2B5EF4-FFF2-40B4-BE49-F238E27FC236}">
                <a16:creationId xmlns:a16="http://schemas.microsoft.com/office/drawing/2014/main" id="{E4A14C0C-61B0-4E0B-BD48-C3E676EB9558}"/>
              </a:ext>
            </a:extLst>
          </p:cNvPr>
          <p:cNvPicPr>
            <a:picLocks noChangeAspect="1"/>
          </p:cNvPicPr>
          <p:nvPr/>
        </p:nvPicPr>
        <p:blipFill rotWithShape="1">
          <a:blip r:embed="rId3"/>
          <a:srcRect l="17482" r="11939"/>
          <a:stretch/>
        </p:blipFill>
        <p:spPr>
          <a:xfrm>
            <a:off x="1885243" y="1434109"/>
            <a:ext cx="2923822" cy="3589864"/>
          </a:xfrm>
          <a:prstGeom prst="rect">
            <a:avLst/>
          </a:prstGeom>
          <a:ln w="38100">
            <a:solidFill>
              <a:schemeClr val="tx1">
                <a:lumMod val="40000"/>
                <a:lumOff val="60000"/>
              </a:schemeClr>
            </a:solidFill>
          </a:ln>
        </p:spPr>
      </p:pic>
      <p:sp>
        <p:nvSpPr>
          <p:cNvPr id="10" name="CuadroTexto 9">
            <a:extLst>
              <a:ext uri="{FF2B5EF4-FFF2-40B4-BE49-F238E27FC236}">
                <a16:creationId xmlns:a16="http://schemas.microsoft.com/office/drawing/2014/main" id="{214285B5-F9D5-462F-A48A-90BF518B4637}"/>
              </a:ext>
            </a:extLst>
          </p:cNvPr>
          <p:cNvSpPr txBox="1"/>
          <p:nvPr/>
        </p:nvSpPr>
        <p:spPr>
          <a:xfrm>
            <a:off x="1573719" y="5224607"/>
            <a:ext cx="3546871" cy="830997"/>
          </a:xfrm>
          <a:prstGeom prst="rect">
            <a:avLst/>
          </a:prstGeom>
          <a:noFill/>
        </p:spPr>
        <p:txBody>
          <a:bodyPr wrap="square" rtlCol="0">
            <a:spAutoFit/>
          </a:bodyPr>
          <a:lstStyle/>
          <a:p>
            <a:pPr marL="285750" indent="-285750">
              <a:buFont typeface="Arial" panose="020B0604020202020204" pitchFamily="34" charset="0"/>
              <a:buChar char="•"/>
            </a:pPr>
            <a:r>
              <a:rPr lang="es-MX" sz="1600" dirty="0">
                <a:solidFill>
                  <a:schemeClr val="bg2">
                    <a:lumMod val="50000"/>
                  </a:schemeClr>
                </a:solidFill>
                <a:latin typeface="Minimalist Working Space" panose="02000600000000000000" pitchFamily="2" charset="0"/>
              </a:rPr>
              <a:t>Gabriela Haydee Alcalá Ramírez #1</a:t>
            </a:r>
          </a:p>
          <a:p>
            <a:pPr marL="285750" indent="-285750">
              <a:buFont typeface="Arial" panose="020B0604020202020204" pitchFamily="34" charset="0"/>
              <a:buChar char="•"/>
            </a:pPr>
            <a:r>
              <a:rPr lang="es-MX" sz="1600" dirty="0">
                <a:solidFill>
                  <a:schemeClr val="bg2">
                    <a:lumMod val="50000"/>
                  </a:schemeClr>
                </a:solidFill>
                <a:latin typeface="Minimalist Working Space" panose="02000600000000000000" pitchFamily="2" charset="0"/>
              </a:rPr>
              <a:t>Sofia Jacqueline Ramos Treviño #19</a:t>
            </a:r>
          </a:p>
          <a:p>
            <a:pPr marL="285750" indent="-285750">
              <a:buFont typeface="Arial" panose="020B0604020202020204" pitchFamily="34" charset="0"/>
              <a:buChar char="•"/>
            </a:pPr>
            <a:r>
              <a:rPr lang="es-MX" sz="1600" dirty="0">
                <a:solidFill>
                  <a:schemeClr val="bg2">
                    <a:lumMod val="50000"/>
                  </a:schemeClr>
                </a:solidFill>
                <a:latin typeface="Minimalist Working Space" panose="02000600000000000000" pitchFamily="2" charset="0"/>
              </a:rPr>
              <a:t>Alondra Lizbeth Ruiz Gallegos #22</a:t>
            </a:r>
          </a:p>
        </p:txBody>
      </p:sp>
      <p:pic>
        <p:nvPicPr>
          <p:cNvPr id="14" name="Picture 2">
            <a:extLst>
              <a:ext uri="{FF2B5EF4-FFF2-40B4-BE49-F238E27FC236}">
                <a16:creationId xmlns:a16="http://schemas.microsoft.com/office/drawing/2014/main" id="{CDA7916A-F1B1-4D0C-8FD4-3055BB96D6EA}"/>
              </a:ext>
            </a:extLst>
          </p:cNvPr>
          <p:cNvPicPr>
            <a:picLocks noChangeAspect="1"/>
          </p:cNvPicPr>
          <p:nvPr/>
        </p:nvPicPr>
        <p:blipFill rotWithShape="1">
          <a:blip r:embed="rId4">
            <a:extLst>
              <a:ext uri="{28A0092B-C50C-407E-A947-70E740481C1C}">
                <a14:useLocalDpi xmlns:a14="http://schemas.microsoft.com/office/drawing/2010/main" val="0"/>
              </a:ext>
            </a:extLst>
          </a:blip>
          <a:srcRect l="23941" r="19703"/>
          <a:stretch/>
        </p:blipFill>
        <p:spPr bwMode="auto">
          <a:xfrm>
            <a:off x="6096000" y="1172740"/>
            <a:ext cx="840740" cy="110871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FBEAFA5D-A03E-4219-94D0-C7F15BF86889}"/>
              </a:ext>
            </a:extLst>
          </p:cNvPr>
          <p:cNvSpPr>
            <a:spLocks noGrp="1"/>
          </p:cNvSpPr>
          <p:nvPr>
            <p:ph type="body" idx="1"/>
          </p:nvPr>
        </p:nvSpPr>
        <p:spPr>
          <a:xfrm>
            <a:off x="5307270" y="1746908"/>
            <a:ext cx="6220800" cy="2618100"/>
          </a:xfrm>
        </p:spPr>
        <p:txBody>
          <a:bodyPr/>
          <a:lstStyle/>
          <a:p>
            <a:r>
              <a:rPr lang="es-MX" sz="2000" b="1" dirty="0">
                <a:latin typeface="Minimalist Working Space" panose="02000600000000000000" pitchFamily="2" charset="0"/>
              </a:rPr>
              <a:t>En conclusión en este capítulo podemos recalcar que nos responde más a fondo la pregunta ¿A qué llamamos enseñar?, como docente se enfrenta a varias situaciones para poder enseñar de la mejor manera ya que el docente es un guía que se encarga de transmitir la enseñanza y orientar al alumno</a:t>
            </a:r>
          </a:p>
        </p:txBody>
      </p:sp>
      <p:sp>
        <p:nvSpPr>
          <p:cNvPr id="4" name="Título 3">
            <a:extLst>
              <a:ext uri="{FF2B5EF4-FFF2-40B4-BE49-F238E27FC236}">
                <a16:creationId xmlns:a16="http://schemas.microsoft.com/office/drawing/2014/main" id="{5B5EF2B3-A45C-4E72-B30F-CD72DAFEA8FC}"/>
              </a:ext>
            </a:extLst>
          </p:cNvPr>
          <p:cNvSpPr>
            <a:spLocks noGrp="1"/>
          </p:cNvSpPr>
          <p:nvPr>
            <p:ph type="title" idx="2"/>
          </p:nvPr>
        </p:nvSpPr>
        <p:spPr>
          <a:xfrm>
            <a:off x="5307270" y="756575"/>
            <a:ext cx="4356019" cy="763500"/>
          </a:xfrm>
        </p:spPr>
        <p:txBody>
          <a:bodyPr/>
          <a:lstStyle/>
          <a:p>
            <a:pPr algn="ctr"/>
            <a:r>
              <a:rPr lang="es-MX" sz="4400" b="1" dirty="0">
                <a:latin typeface="Kristen ITC" panose="03050502040202030202" pitchFamily="66" charset="0"/>
              </a:rPr>
              <a:t>Conclusiones </a:t>
            </a:r>
          </a:p>
        </p:txBody>
      </p:sp>
      <p:pic>
        <p:nvPicPr>
          <p:cNvPr id="5" name="Imagen 4">
            <a:extLst>
              <a:ext uri="{FF2B5EF4-FFF2-40B4-BE49-F238E27FC236}">
                <a16:creationId xmlns:a16="http://schemas.microsoft.com/office/drawing/2014/main" id="{68278E29-B6D6-4FFF-B2D4-6791863DBB2A}"/>
              </a:ext>
            </a:extLst>
          </p:cNvPr>
          <p:cNvPicPr>
            <a:picLocks noChangeAspect="1"/>
          </p:cNvPicPr>
          <p:nvPr/>
        </p:nvPicPr>
        <p:blipFill>
          <a:blip r:embed="rId2"/>
          <a:stretch>
            <a:fillRect/>
          </a:stretch>
        </p:blipFill>
        <p:spPr>
          <a:xfrm>
            <a:off x="663930" y="2127778"/>
            <a:ext cx="4194159" cy="3606977"/>
          </a:xfrm>
          <a:prstGeom prst="rect">
            <a:avLst/>
          </a:prstGeom>
        </p:spPr>
      </p:pic>
    </p:spTree>
    <p:extLst>
      <p:ext uri="{BB962C8B-B14F-4D97-AF65-F5344CB8AC3E}">
        <p14:creationId xmlns:p14="http://schemas.microsoft.com/office/powerpoint/2010/main" val="51150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705C330-E75F-4C74-857B-5D0FB5566955}"/>
              </a:ext>
            </a:extLst>
          </p:cNvPr>
          <p:cNvSpPr>
            <a:spLocks noGrp="1"/>
          </p:cNvSpPr>
          <p:nvPr>
            <p:ph type="title"/>
          </p:nvPr>
        </p:nvSpPr>
        <p:spPr/>
        <p:txBody>
          <a:bodyPr/>
          <a:lstStyle/>
          <a:p>
            <a:pPr algn="ctr"/>
            <a:r>
              <a:rPr lang="es-MX" sz="4400" b="1" dirty="0">
                <a:latin typeface="Kristen ITC" panose="03050502040202030202" pitchFamily="66" charset="0"/>
              </a:rPr>
              <a:t>Video </a:t>
            </a:r>
          </a:p>
        </p:txBody>
      </p:sp>
      <p:pic>
        <p:nvPicPr>
          <p:cNvPr id="11" name="Elementos multimedia en línea 10" title="¿A qué llamamos enseñar? Estanislao Antelo">
            <a:hlinkClick r:id="" action="ppaction://media"/>
            <a:extLst>
              <a:ext uri="{FF2B5EF4-FFF2-40B4-BE49-F238E27FC236}">
                <a16:creationId xmlns:a16="http://schemas.microsoft.com/office/drawing/2014/main" id="{D28E9C75-0E32-43DC-AFF5-887AB55D99E6}"/>
              </a:ext>
            </a:extLst>
          </p:cNvPr>
          <p:cNvPicPr>
            <a:picLocks noRot="1" noChangeAspect="1"/>
          </p:cNvPicPr>
          <p:nvPr>
            <a:videoFile r:link="rId1"/>
          </p:nvPr>
        </p:nvPicPr>
        <p:blipFill>
          <a:blip r:embed="rId3"/>
          <a:stretch>
            <a:fillRect/>
          </a:stretch>
        </p:blipFill>
        <p:spPr>
          <a:xfrm>
            <a:off x="3931355" y="2205976"/>
            <a:ext cx="4329289" cy="2446048"/>
          </a:xfrm>
          <a:prstGeom prst="rect">
            <a:avLst/>
          </a:prstGeom>
        </p:spPr>
      </p:pic>
      <p:sp>
        <p:nvSpPr>
          <p:cNvPr id="12" name="CuadroTexto 11">
            <a:extLst>
              <a:ext uri="{FF2B5EF4-FFF2-40B4-BE49-F238E27FC236}">
                <a16:creationId xmlns:a16="http://schemas.microsoft.com/office/drawing/2014/main" id="{8EA02B73-DAE3-40A8-A9AD-71E5C159945F}"/>
              </a:ext>
            </a:extLst>
          </p:cNvPr>
          <p:cNvSpPr txBox="1"/>
          <p:nvPr/>
        </p:nvSpPr>
        <p:spPr>
          <a:xfrm>
            <a:off x="2891363" y="4890036"/>
            <a:ext cx="6409268" cy="307777"/>
          </a:xfrm>
          <a:prstGeom prst="rect">
            <a:avLst/>
          </a:prstGeom>
          <a:noFill/>
        </p:spPr>
        <p:txBody>
          <a:bodyPr wrap="square" rtlCol="0">
            <a:spAutoFit/>
          </a:bodyPr>
          <a:lstStyle/>
          <a:p>
            <a:r>
              <a:rPr lang="es-MX" dirty="0">
                <a:hlinkClick r:id="rId4"/>
              </a:rPr>
              <a:t>https://www.youtube.com/embed/qP-GVL3ePLo?feature=oembed&amp;fs=0</a:t>
            </a:r>
            <a:endParaRPr lang="es-MX" dirty="0"/>
          </a:p>
        </p:txBody>
      </p:sp>
      <p:sp>
        <p:nvSpPr>
          <p:cNvPr id="15" name="CuadroTexto 14">
            <a:extLst>
              <a:ext uri="{FF2B5EF4-FFF2-40B4-BE49-F238E27FC236}">
                <a16:creationId xmlns:a16="http://schemas.microsoft.com/office/drawing/2014/main" id="{9BB2116D-45A5-4B9F-9097-31EC5398184A}"/>
              </a:ext>
            </a:extLst>
          </p:cNvPr>
          <p:cNvSpPr txBox="1"/>
          <p:nvPr/>
        </p:nvSpPr>
        <p:spPr>
          <a:xfrm>
            <a:off x="4741331" y="5435826"/>
            <a:ext cx="2709333" cy="307777"/>
          </a:xfrm>
          <a:prstGeom prst="rect">
            <a:avLst/>
          </a:prstGeom>
          <a:noFill/>
        </p:spPr>
        <p:txBody>
          <a:bodyPr wrap="square" rtlCol="0">
            <a:spAutoFit/>
          </a:bodyPr>
          <a:lstStyle/>
          <a:p>
            <a:r>
              <a:rPr lang="es-MX"/>
              <a:t>https://youtu.be/qP-GVL3ePLo</a:t>
            </a:r>
            <a:endParaRPr lang="es-MX" dirty="0"/>
          </a:p>
        </p:txBody>
      </p:sp>
    </p:spTree>
    <p:extLst>
      <p:ext uri="{BB962C8B-B14F-4D97-AF65-F5344CB8AC3E}">
        <p14:creationId xmlns:p14="http://schemas.microsoft.com/office/powerpoint/2010/main" val="2698718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3"/>
          <p:cNvSpPr txBox="1">
            <a:spLocks noGrp="1"/>
          </p:cNvSpPr>
          <p:nvPr>
            <p:ph type="title"/>
          </p:nvPr>
        </p:nvSpPr>
        <p:spPr>
          <a:xfrm>
            <a:off x="1146899" y="3429000"/>
            <a:ext cx="9898200" cy="1074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MX" dirty="0">
                <a:latin typeface="Modern Love Caps" panose="04070805081001020A01" pitchFamily="82" charset="0"/>
              </a:rPr>
              <a:t>Capitulo 1 </a:t>
            </a:r>
            <a:endParaRPr dirty="0">
              <a:latin typeface="Modern Love Caps" panose="04070805081001020A01" pitchFamily="82" charset="0"/>
            </a:endParaRPr>
          </a:p>
        </p:txBody>
      </p:sp>
      <p:pic>
        <p:nvPicPr>
          <p:cNvPr id="2" name="Imagen 1">
            <a:extLst>
              <a:ext uri="{FF2B5EF4-FFF2-40B4-BE49-F238E27FC236}">
                <a16:creationId xmlns:a16="http://schemas.microsoft.com/office/drawing/2014/main" id="{A075406E-F912-475D-B8B6-9D7BBEF46B4A}"/>
              </a:ext>
            </a:extLst>
          </p:cNvPr>
          <p:cNvPicPr>
            <a:picLocks noChangeAspect="1"/>
          </p:cNvPicPr>
          <p:nvPr/>
        </p:nvPicPr>
        <p:blipFill rotWithShape="1">
          <a:blip r:embed="rId3"/>
          <a:srcRect l="-348" t="782" r="1421" b="6675"/>
          <a:stretch/>
        </p:blipFill>
        <p:spPr>
          <a:xfrm>
            <a:off x="4572533" y="1037692"/>
            <a:ext cx="3046926" cy="2631198"/>
          </a:xfrm>
          <a:prstGeom prst="flowChartConnector">
            <a:avLst/>
          </a:prstGeom>
        </p:spPr>
      </p:pic>
      <p:sp>
        <p:nvSpPr>
          <p:cNvPr id="5" name="CuadroTexto 4">
            <a:extLst>
              <a:ext uri="{FF2B5EF4-FFF2-40B4-BE49-F238E27FC236}">
                <a16:creationId xmlns:a16="http://schemas.microsoft.com/office/drawing/2014/main" id="{55E7FC68-D777-48CB-8F9C-AC8CCBC9C3C9}"/>
              </a:ext>
            </a:extLst>
          </p:cNvPr>
          <p:cNvSpPr txBox="1"/>
          <p:nvPr/>
        </p:nvSpPr>
        <p:spPr>
          <a:xfrm>
            <a:off x="3177819" y="4624355"/>
            <a:ext cx="5836355" cy="584775"/>
          </a:xfrm>
          <a:prstGeom prst="rect">
            <a:avLst/>
          </a:prstGeom>
          <a:noFill/>
        </p:spPr>
        <p:txBody>
          <a:bodyPr wrap="square" rtlCol="0">
            <a:spAutoFit/>
          </a:bodyPr>
          <a:lstStyle/>
          <a:p>
            <a:pPr algn="ctr"/>
            <a:r>
              <a:rPr lang="es-MX" sz="3200" dirty="0">
                <a:solidFill>
                  <a:schemeClr val="bg2">
                    <a:lumMod val="50000"/>
                  </a:schemeClr>
                </a:solidFill>
                <a:latin typeface="Kristen ITC" panose="03050502040202030202" pitchFamily="66" charset="0"/>
              </a:rPr>
              <a:t>¿A que le llamamos enseñar?</a:t>
            </a:r>
          </a:p>
        </p:txBody>
      </p:sp>
      <p:sp>
        <p:nvSpPr>
          <p:cNvPr id="6" name="CuadroTexto 5">
            <a:extLst>
              <a:ext uri="{FF2B5EF4-FFF2-40B4-BE49-F238E27FC236}">
                <a16:creationId xmlns:a16="http://schemas.microsoft.com/office/drawing/2014/main" id="{A440C5AA-33D7-48BF-A7B2-F3CACCB02262}"/>
              </a:ext>
            </a:extLst>
          </p:cNvPr>
          <p:cNvSpPr txBox="1"/>
          <p:nvPr/>
        </p:nvSpPr>
        <p:spPr>
          <a:xfrm>
            <a:off x="5142085" y="5751690"/>
            <a:ext cx="1907822" cy="338554"/>
          </a:xfrm>
          <a:prstGeom prst="rect">
            <a:avLst/>
          </a:prstGeom>
          <a:noFill/>
        </p:spPr>
        <p:txBody>
          <a:bodyPr wrap="square" rtlCol="0">
            <a:spAutoFit/>
          </a:bodyPr>
          <a:lstStyle/>
          <a:p>
            <a:pPr algn="ctr"/>
            <a:r>
              <a:rPr lang="es-MX" sz="1600" dirty="0">
                <a:solidFill>
                  <a:srgbClr val="434343"/>
                </a:solidFill>
                <a:latin typeface="Modern Love Caps" panose="04070805081001020A01" pitchFamily="82" charset="0"/>
              </a:rPr>
              <a:t>-Estanislao Antelo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4"/>
          <p:cNvSpPr txBox="1">
            <a:spLocks noGrp="1"/>
          </p:cNvSpPr>
          <p:nvPr>
            <p:ph type="title"/>
          </p:nvPr>
        </p:nvSpPr>
        <p:spPr>
          <a:xfrm>
            <a:off x="2303235" y="1472261"/>
            <a:ext cx="1692730" cy="1090317"/>
          </a:xfrm>
          <a:prstGeom prst="rect">
            <a:avLst/>
          </a:prstGeom>
        </p:spPr>
        <p:txBody>
          <a:bodyPr spcFirstLastPara="1" wrap="square" lIns="121900" tIns="121900" rIns="121900" bIns="121900" anchor="t" anchorCtr="0">
            <a:noAutofit/>
          </a:bodyPr>
          <a:lstStyle/>
          <a:p>
            <a:pPr algn="ctr"/>
            <a:r>
              <a:rPr lang="es-MX" sz="2800" b="1" dirty="0">
                <a:latin typeface="Kristen ITC" panose="03050502040202030202" pitchFamily="66" charset="0"/>
              </a:rPr>
              <a:t>Repartir y dar</a:t>
            </a:r>
            <a:endParaRPr sz="2800" b="1" dirty="0">
              <a:latin typeface="Kristen ITC" panose="03050502040202030202" pitchFamily="66" charset="0"/>
            </a:endParaRPr>
          </a:p>
        </p:txBody>
      </p:sp>
      <p:sp>
        <p:nvSpPr>
          <p:cNvPr id="4" name="CuadroTexto 3">
            <a:extLst>
              <a:ext uri="{FF2B5EF4-FFF2-40B4-BE49-F238E27FC236}">
                <a16:creationId xmlns:a16="http://schemas.microsoft.com/office/drawing/2014/main" id="{A54D242A-9C41-44B4-9428-17B687763468}"/>
              </a:ext>
            </a:extLst>
          </p:cNvPr>
          <p:cNvSpPr txBox="1"/>
          <p:nvPr/>
        </p:nvSpPr>
        <p:spPr>
          <a:xfrm>
            <a:off x="1467556" y="2896793"/>
            <a:ext cx="3364089" cy="2308324"/>
          </a:xfrm>
          <a:prstGeom prst="rect">
            <a:avLst/>
          </a:prstGeom>
          <a:noFill/>
        </p:spPr>
        <p:txBody>
          <a:bodyPr wrap="square" rtlCol="0">
            <a:spAutoFit/>
          </a:bodyPr>
          <a:lstStyle/>
          <a:p>
            <a:pPr marL="0" lvl="0" indent="0" algn="ctr" rtl="0">
              <a:spcBef>
                <a:spcPts val="0"/>
              </a:spcBef>
              <a:spcAft>
                <a:spcPts val="0"/>
              </a:spcAft>
              <a:buNone/>
            </a:pPr>
            <a:r>
              <a:rPr lang="es-MX" sz="1800" b="1" dirty="0">
                <a:solidFill>
                  <a:srgbClr val="434343"/>
                </a:solidFill>
                <a:latin typeface="Minimalist Working Space" panose="02000600000000000000" pitchFamily="2" charset="0"/>
              </a:rPr>
              <a:t>En la enseñanza se puede ver una dimensión instrumental de la indicación que uno le da al otro, una indicación de algo que sirve para, relativamente despojada del deseo de mostrar el sitio de lo ejemplar. Lo ejemplar de una vida es proporcional al tamaño de lo dado.</a:t>
            </a:r>
          </a:p>
        </p:txBody>
      </p:sp>
      <p:sp>
        <p:nvSpPr>
          <p:cNvPr id="7" name="Google Shape;514;p26">
            <a:extLst>
              <a:ext uri="{FF2B5EF4-FFF2-40B4-BE49-F238E27FC236}">
                <a16:creationId xmlns:a16="http://schemas.microsoft.com/office/drawing/2014/main" id="{66F68D60-30B2-4322-BBBA-51E91157C66E}"/>
              </a:ext>
            </a:extLst>
          </p:cNvPr>
          <p:cNvSpPr txBox="1">
            <a:spLocks/>
          </p:cNvSpPr>
          <p:nvPr/>
        </p:nvSpPr>
        <p:spPr>
          <a:xfrm>
            <a:off x="5480588" y="1472260"/>
            <a:ext cx="3911767" cy="10903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0" i="0" u="none" strike="noStrike" cap="none">
                <a:solidFill>
                  <a:schemeClr val="dk1"/>
                </a:solidFill>
                <a:latin typeface="Poppins ExtraBold"/>
                <a:ea typeface="Poppins ExtraBold"/>
                <a:cs typeface="Poppins ExtraBold"/>
                <a:sym typeface="Poppins ExtraBold"/>
              </a:defRPr>
            </a:lvl1pPr>
            <a:lvl2pPr marR="0" lvl="1"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0" i="0" u="none" strike="noStrike" cap="none">
                <a:solidFill>
                  <a:schemeClr val="dk1"/>
                </a:solidFill>
                <a:latin typeface="Abril Fatface"/>
                <a:ea typeface="Abril Fatface"/>
                <a:cs typeface="Abril Fatface"/>
                <a:sym typeface="Abril Fatface"/>
              </a:defRPr>
            </a:lvl9pPr>
          </a:lstStyle>
          <a:p>
            <a:pPr algn="ctr"/>
            <a:r>
              <a:rPr lang="es-MX" sz="2800" b="1" dirty="0">
                <a:latin typeface="Kristen ITC" panose="03050502040202030202" pitchFamily="66" charset="0"/>
              </a:rPr>
              <a:t>Guiar para obrar en lo sucesivo</a:t>
            </a:r>
          </a:p>
        </p:txBody>
      </p:sp>
      <p:sp>
        <p:nvSpPr>
          <p:cNvPr id="9" name="CuadroTexto 8">
            <a:extLst>
              <a:ext uri="{FF2B5EF4-FFF2-40B4-BE49-F238E27FC236}">
                <a16:creationId xmlns:a16="http://schemas.microsoft.com/office/drawing/2014/main" id="{9627564D-9335-4282-BF69-D8FE731DEE8F}"/>
              </a:ext>
            </a:extLst>
          </p:cNvPr>
          <p:cNvSpPr txBox="1"/>
          <p:nvPr/>
        </p:nvSpPr>
        <p:spPr>
          <a:xfrm>
            <a:off x="5657059" y="3035292"/>
            <a:ext cx="3558823" cy="2031325"/>
          </a:xfrm>
          <a:prstGeom prst="rect">
            <a:avLst/>
          </a:prstGeom>
          <a:noFill/>
        </p:spPr>
        <p:txBody>
          <a:bodyPr wrap="square">
            <a:spAutoFit/>
          </a:bodyPr>
          <a:lstStyle/>
          <a:p>
            <a:pPr marL="0" lvl="0" indent="0" algn="ctr" rtl="0">
              <a:spcBef>
                <a:spcPts val="0"/>
              </a:spcBef>
              <a:spcAft>
                <a:spcPts val="0"/>
              </a:spcAft>
              <a:buNone/>
            </a:pPr>
            <a:r>
              <a:rPr lang="es-MX" sz="1800" b="1" dirty="0">
                <a:solidFill>
                  <a:srgbClr val="434343"/>
                </a:solidFill>
                <a:latin typeface="Minimalist Working Space" panose="02000600000000000000" pitchFamily="2" charset="0"/>
              </a:rPr>
              <a:t>Cuando se enseña, lo que se reparte son guías para la acción. Es importante insistir en no perder de vista el aspecto instrumental. El guía puede ser una pesada carga o la posibilidad de encontrar una salida. Un hombre sin guía suele estar en dificultades.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8" name="Google Shape;508;p25"/>
          <p:cNvSpPr txBox="1">
            <a:spLocks noGrp="1"/>
          </p:cNvSpPr>
          <p:nvPr>
            <p:ph type="body" idx="1"/>
          </p:nvPr>
        </p:nvSpPr>
        <p:spPr>
          <a:xfrm>
            <a:off x="1068411" y="2223911"/>
            <a:ext cx="3768522" cy="3460464"/>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MX" sz="1800" b="1" dirty="0">
                <a:latin typeface="Minimalist Working Space" panose="02000600000000000000" pitchFamily="2" charset="0"/>
              </a:rPr>
              <a:t>Es una enseñanza que se refiere a dar señas. </a:t>
            </a:r>
          </a:p>
          <a:p>
            <a:pPr marL="0" lvl="0" indent="0" algn="ctr" rtl="0">
              <a:spcBef>
                <a:spcPts val="0"/>
              </a:spcBef>
              <a:spcAft>
                <a:spcPts val="0"/>
              </a:spcAft>
              <a:buNone/>
            </a:pPr>
            <a:r>
              <a:rPr lang="es-MX" sz="1800" b="1" dirty="0">
                <a:latin typeface="Minimalist Working Space" panose="02000600000000000000" pitchFamily="2" charset="0"/>
              </a:rPr>
              <a:t>Lo mas conocido: dar, transmitir, instruir, repartir conocimiento o información. </a:t>
            </a:r>
          </a:p>
          <a:p>
            <a:pPr marL="0" lvl="0" indent="0" algn="ctr" rtl="0">
              <a:spcBef>
                <a:spcPts val="0"/>
              </a:spcBef>
              <a:spcAft>
                <a:spcPts val="0"/>
              </a:spcAft>
              <a:buNone/>
            </a:pPr>
            <a:r>
              <a:rPr lang="es-MX" sz="1800" b="1" dirty="0">
                <a:latin typeface="Minimalist Working Space" panose="02000600000000000000" pitchFamily="2" charset="0"/>
              </a:rPr>
              <a:t>La enseñanza entendida como provisión de guías para obrar en los sucesivo. </a:t>
            </a:r>
          </a:p>
          <a:p>
            <a:pPr marL="0" lvl="0" indent="0" algn="ctr" rtl="0">
              <a:spcBef>
                <a:spcPts val="0"/>
              </a:spcBef>
              <a:spcAft>
                <a:spcPts val="0"/>
              </a:spcAft>
              <a:buNone/>
            </a:pPr>
            <a:r>
              <a:rPr lang="es-MX" sz="1800" b="1" dirty="0">
                <a:latin typeface="Minimalist Working Space" panose="02000600000000000000" pitchFamily="2" charset="0"/>
              </a:rPr>
              <a:t>La idea del ejemplo: lo ejemplar, lo que debe ser seguido o imitado.</a:t>
            </a:r>
          </a:p>
          <a:p>
            <a:pPr marL="0" lvl="0" indent="0" algn="ctr" rtl="0">
              <a:spcBef>
                <a:spcPts val="0"/>
              </a:spcBef>
              <a:spcAft>
                <a:spcPts val="0"/>
              </a:spcAft>
              <a:buNone/>
            </a:pPr>
            <a:r>
              <a:rPr lang="es-MX" sz="1800" b="1" dirty="0">
                <a:latin typeface="Minimalist Working Space" panose="02000600000000000000" pitchFamily="2" charset="0"/>
              </a:rPr>
              <a:t>La tarea de indicar, mostrar, señalar, exponer, dejar aparecer y hacer ver. </a:t>
            </a:r>
          </a:p>
        </p:txBody>
      </p:sp>
      <p:sp>
        <p:nvSpPr>
          <p:cNvPr id="7" name="Google Shape;521;p27">
            <a:extLst>
              <a:ext uri="{FF2B5EF4-FFF2-40B4-BE49-F238E27FC236}">
                <a16:creationId xmlns:a16="http://schemas.microsoft.com/office/drawing/2014/main" id="{371687F0-F7B9-4CC7-A816-F91C59605290}"/>
              </a:ext>
            </a:extLst>
          </p:cNvPr>
          <p:cNvSpPr txBox="1">
            <a:spLocks noGrp="1"/>
          </p:cNvSpPr>
          <p:nvPr>
            <p:ph type="title"/>
          </p:nvPr>
        </p:nvSpPr>
        <p:spPr>
          <a:xfrm>
            <a:off x="842989" y="981386"/>
            <a:ext cx="4219366" cy="1073192"/>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MX" sz="2800" b="1" dirty="0">
                <a:latin typeface="Kristen ITC" panose="03050502040202030202" pitchFamily="66" charset="0"/>
              </a:rPr>
              <a:t>Mostrar, exponer y hacer ver </a:t>
            </a:r>
            <a:endParaRPr sz="2800" b="1" dirty="0">
              <a:latin typeface="Kristen ITC" panose="03050502040202030202" pitchFamily="66" charset="0"/>
            </a:endParaRPr>
          </a:p>
        </p:txBody>
      </p:sp>
      <p:pic>
        <p:nvPicPr>
          <p:cNvPr id="4" name="Imagen 3">
            <a:extLst>
              <a:ext uri="{FF2B5EF4-FFF2-40B4-BE49-F238E27FC236}">
                <a16:creationId xmlns:a16="http://schemas.microsoft.com/office/drawing/2014/main" id="{DD3A2B19-3C40-4B37-ADAB-4DA6B030DB28}"/>
              </a:ext>
            </a:extLst>
          </p:cNvPr>
          <p:cNvPicPr>
            <a:picLocks noChangeAspect="1"/>
          </p:cNvPicPr>
          <p:nvPr/>
        </p:nvPicPr>
        <p:blipFill>
          <a:blip r:embed="rId3"/>
          <a:stretch>
            <a:fillRect/>
          </a:stretch>
        </p:blipFill>
        <p:spPr>
          <a:xfrm rot="273938">
            <a:off x="6766622" y="1491069"/>
            <a:ext cx="3875861" cy="3875861"/>
          </a:xfrm>
          <a:prstGeom prst="foldedCorner">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9"/>
          <p:cNvSpPr txBox="1">
            <a:spLocks noGrp="1"/>
          </p:cNvSpPr>
          <p:nvPr>
            <p:ph type="title"/>
          </p:nvPr>
        </p:nvSpPr>
        <p:spPr>
          <a:xfrm>
            <a:off x="3174518" y="1157456"/>
            <a:ext cx="5842964" cy="696381"/>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MX" sz="3200" b="1" dirty="0">
                <a:latin typeface="Kristen ITC" panose="03050502040202030202" pitchFamily="66" charset="0"/>
              </a:rPr>
              <a:t>¿Por qué hay que enseñar?</a:t>
            </a:r>
            <a:endParaRPr sz="3200" b="1" dirty="0">
              <a:latin typeface="Kristen ITC" panose="03050502040202030202" pitchFamily="66" charset="0"/>
            </a:endParaRPr>
          </a:p>
        </p:txBody>
      </p:sp>
      <p:sp>
        <p:nvSpPr>
          <p:cNvPr id="537" name="Google Shape;537;p29"/>
          <p:cNvSpPr txBox="1">
            <a:spLocks noGrp="1"/>
          </p:cNvSpPr>
          <p:nvPr>
            <p:ph type="subTitle" idx="1"/>
          </p:nvPr>
        </p:nvSpPr>
        <p:spPr>
          <a:xfrm>
            <a:off x="4235677" y="1853837"/>
            <a:ext cx="3720646" cy="536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400" dirty="0">
                <a:solidFill>
                  <a:schemeClr val="lt2"/>
                </a:solidFill>
                <a:latin typeface="Modern Love Caps" panose="04070805081001020A01" pitchFamily="82" charset="0"/>
              </a:rPr>
              <a:t>Provisiones y Orientaciones </a:t>
            </a:r>
            <a:endParaRPr sz="2400" dirty="0">
              <a:solidFill>
                <a:schemeClr val="lt2"/>
              </a:solidFill>
              <a:latin typeface="Modern Love Caps" panose="04070805081001020A01" pitchFamily="82" charset="0"/>
            </a:endParaRPr>
          </a:p>
        </p:txBody>
      </p:sp>
      <p:sp>
        <p:nvSpPr>
          <p:cNvPr id="542" name="Google Shape;542;p29"/>
          <p:cNvSpPr txBox="1">
            <a:spLocks noGrp="1"/>
          </p:cNvSpPr>
          <p:nvPr>
            <p:ph type="body" idx="4"/>
          </p:nvPr>
        </p:nvSpPr>
        <p:spPr>
          <a:xfrm>
            <a:off x="5451483" y="2582556"/>
            <a:ext cx="5009680" cy="2711567"/>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s-MX" sz="1800" b="1" dirty="0">
                <a:latin typeface="Minimalist Working Space" panose="02000600000000000000" pitchFamily="2" charset="0"/>
              </a:rPr>
              <a:t>Los niños llegan al mundo sin ningún tipo de orientación previa. Para educar a los niños es necesario la utilización del estimulo para que logren conectarse al mundo. </a:t>
            </a:r>
          </a:p>
          <a:p>
            <a:pPr marL="0" lvl="0" indent="0" algn="ctr" rtl="0">
              <a:spcBef>
                <a:spcPts val="0"/>
              </a:spcBef>
              <a:spcAft>
                <a:spcPts val="2100"/>
              </a:spcAft>
              <a:buNone/>
            </a:pPr>
            <a:r>
              <a:rPr lang="es-MX" sz="1800" b="1" dirty="0">
                <a:latin typeface="Minimalist Working Space" panose="02000600000000000000" pitchFamily="2" charset="0"/>
              </a:rPr>
              <a:t>La enseñanza debe ser obligatoria, pero el aprendizaje es una decisión propia de quien esta recibiendo la información. Las pistas que se entregan son todas culturales y no químicas como sucede en otros animales. </a:t>
            </a:r>
            <a:endParaRPr sz="1800" b="1" dirty="0">
              <a:latin typeface="Minimalist Working Space" panose="02000600000000000000" pitchFamily="2" charset="0"/>
            </a:endParaRPr>
          </a:p>
        </p:txBody>
      </p:sp>
      <p:pic>
        <p:nvPicPr>
          <p:cNvPr id="5" name="Imagen 4">
            <a:extLst>
              <a:ext uri="{FF2B5EF4-FFF2-40B4-BE49-F238E27FC236}">
                <a16:creationId xmlns:a16="http://schemas.microsoft.com/office/drawing/2014/main" id="{2E1C7359-32BD-4F8A-B9ED-F82A552C936B}"/>
              </a:ext>
            </a:extLst>
          </p:cNvPr>
          <p:cNvPicPr>
            <a:picLocks noChangeAspect="1"/>
          </p:cNvPicPr>
          <p:nvPr/>
        </p:nvPicPr>
        <p:blipFill>
          <a:blip r:embed="rId3"/>
          <a:stretch>
            <a:fillRect/>
          </a:stretch>
        </p:blipFill>
        <p:spPr>
          <a:xfrm>
            <a:off x="1730837" y="2913758"/>
            <a:ext cx="3546327" cy="22072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6" name="Google Shape;516;p26"/>
          <p:cNvSpPr txBox="1">
            <a:spLocks noGrp="1"/>
          </p:cNvSpPr>
          <p:nvPr>
            <p:ph type="body" idx="2"/>
          </p:nvPr>
        </p:nvSpPr>
        <p:spPr>
          <a:xfrm>
            <a:off x="1363212" y="2305756"/>
            <a:ext cx="5301184" cy="2734733"/>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MX" sz="1800" b="1" dirty="0">
                <a:solidFill>
                  <a:srgbClr val="434343"/>
                </a:solidFill>
                <a:latin typeface="Minimalist Working Space" panose="02000600000000000000" pitchFamily="2" charset="0"/>
              </a:rPr>
              <a:t>Enseñar es proporcionar pistas. Se tiene que enseñar a los seres humanos ya que no se pasan los medios de orientación de generación en generación como lo hacen los animales. Selección, registro y archivo son las características básicas de la transmisión entre seres humanos. La transmisión tiene distintos soportes: oral, escrito, virtual. Puede variar, pero lo que no puede haber es transmisión, enseñanza. Philippe Meirieu afirma: la enseñanza es obligatoria y el aprendizaje es una decisión, ya que no se puede no enseñar, porque la enseñanza es obligatoria.</a:t>
            </a:r>
            <a:endParaRPr sz="1800" b="1" dirty="0">
              <a:solidFill>
                <a:srgbClr val="434343"/>
              </a:solidFill>
              <a:latin typeface="Minimalist Working Space" panose="02000600000000000000" pitchFamily="2" charset="0"/>
            </a:endParaRPr>
          </a:p>
        </p:txBody>
      </p:sp>
      <p:sp>
        <p:nvSpPr>
          <p:cNvPr id="7" name="Título 6">
            <a:extLst>
              <a:ext uri="{FF2B5EF4-FFF2-40B4-BE49-F238E27FC236}">
                <a16:creationId xmlns:a16="http://schemas.microsoft.com/office/drawing/2014/main" id="{76400AD7-B11D-4179-9CA9-F4D2145A4C61}"/>
              </a:ext>
            </a:extLst>
          </p:cNvPr>
          <p:cNvSpPr>
            <a:spLocks noGrp="1"/>
          </p:cNvSpPr>
          <p:nvPr>
            <p:ph type="title"/>
          </p:nvPr>
        </p:nvSpPr>
        <p:spPr>
          <a:xfrm>
            <a:off x="4013804" y="1311665"/>
            <a:ext cx="4164392" cy="652603"/>
          </a:xfrm>
        </p:spPr>
        <p:txBody>
          <a:bodyPr/>
          <a:lstStyle/>
          <a:p>
            <a:r>
              <a:rPr lang="es-MX" sz="2800" b="1" dirty="0">
                <a:latin typeface="Kristen ITC" panose="03050502040202030202" pitchFamily="66" charset="0"/>
              </a:rPr>
              <a:t>Enseñanza Obligatoria </a:t>
            </a:r>
          </a:p>
        </p:txBody>
      </p:sp>
      <p:pic>
        <p:nvPicPr>
          <p:cNvPr id="2" name="Imagen 1">
            <a:extLst>
              <a:ext uri="{FF2B5EF4-FFF2-40B4-BE49-F238E27FC236}">
                <a16:creationId xmlns:a16="http://schemas.microsoft.com/office/drawing/2014/main" id="{33953108-A05C-4037-BD31-8BB5B904F835}"/>
              </a:ext>
            </a:extLst>
          </p:cNvPr>
          <p:cNvPicPr>
            <a:picLocks noChangeAspect="1"/>
          </p:cNvPicPr>
          <p:nvPr/>
        </p:nvPicPr>
        <p:blipFill>
          <a:blip r:embed="rId3"/>
          <a:stretch>
            <a:fillRect/>
          </a:stretch>
        </p:blipFill>
        <p:spPr>
          <a:xfrm>
            <a:off x="6887633" y="2215312"/>
            <a:ext cx="4227329" cy="29156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7" name="Título 6">
            <a:extLst>
              <a:ext uri="{FF2B5EF4-FFF2-40B4-BE49-F238E27FC236}">
                <a16:creationId xmlns:a16="http://schemas.microsoft.com/office/drawing/2014/main" id="{9D2DBDCE-7430-4B55-9875-7853D26487F5}"/>
              </a:ext>
            </a:extLst>
          </p:cNvPr>
          <p:cNvSpPr>
            <a:spLocks noGrp="1"/>
          </p:cNvSpPr>
          <p:nvPr>
            <p:ph type="title"/>
          </p:nvPr>
        </p:nvSpPr>
        <p:spPr>
          <a:xfrm>
            <a:off x="3145293" y="1023875"/>
            <a:ext cx="5901410" cy="606900"/>
          </a:xfrm>
        </p:spPr>
        <p:txBody>
          <a:bodyPr/>
          <a:lstStyle/>
          <a:p>
            <a:pPr algn="ctr"/>
            <a:r>
              <a:rPr lang="es-MX" sz="3200" b="1" dirty="0">
                <a:latin typeface="Kristen ITC" panose="03050502040202030202" pitchFamily="66" charset="0"/>
              </a:rPr>
              <a:t>¿Para que hay que enseñar?</a:t>
            </a:r>
          </a:p>
        </p:txBody>
      </p:sp>
      <p:sp>
        <p:nvSpPr>
          <p:cNvPr id="13" name="Google Shape;584;p34">
            <a:extLst>
              <a:ext uri="{FF2B5EF4-FFF2-40B4-BE49-F238E27FC236}">
                <a16:creationId xmlns:a16="http://schemas.microsoft.com/office/drawing/2014/main" id="{BD8D47FD-9C19-44B7-A125-21603DCAB636}"/>
              </a:ext>
            </a:extLst>
          </p:cNvPr>
          <p:cNvSpPr txBox="1">
            <a:spLocks noGrp="1"/>
          </p:cNvSpPr>
          <p:nvPr>
            <p:ph type="subTitle" idx="1"/>
          </p:nvPr>
        </p:nvSpPr>
        <p:spPr>
          <a:xfrm>
            <a:off x="3760759" y="1630775"/>
            <a:ext cx="4670479"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400" dirty="0">
                <a:solidFill>
                  <a:schemeClr val="accent2"/>
                </a:solidFill>
                <a:latin typeface="Modern Love Caps" panose="04070805081001020A01" pitchFamily="82" charset="0"/>
              </a:rPr>
              <a:t>Dar armas y herramientas para…</a:t>
            </a:r>
            <a:endParaRPr sz="2400" dirty="0">
              <a:solidFill>
                <a:schemeClr val="accent2"/>
              </a:solidFill>
              <a:latin typeface="Modern Love Caps" panose="04070805081001020A01" pitchFamily="82" charset="0"/>
            </a:endParaRPr>
          </a:p>
        </p:txBody>
      </p:sp>
      <p:sp>
        <p:nvSpPr>
          <p:cNvPr id="10" name="CuadroTexto 9">
            <a:extLst>
              <a:ext uri="{FF2B5EF4-FFF2-40B4-BE49-F238E27FC236}">
                <a16:creationId xmlns:a16="http://schemas.microsoft.com/office/drawing/2014/main" id="{C3DC4063-632C-49E4-8566-C5C026C0DB23}"/>
              </a:ext>
            </a:extLst>
          </p:cNvPr>
          <p:cNvSpPr txBox="1"/>
          <p:nvPr/>
        </p:nvSpPr>
        <p:spPr>
          <a:xfrm>
            <a:off x="5492042" y="2458329"/>
            <a:ext cx="5588000" cy="33757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MX" sz="1800" b="1" dirty="0">
                <a:solidFill>
                  <a:srgbClr val="434343"/>
                </a:solidFill>
                <a:latin typeface="Minimalist Working Space" panose="02000600000000000000" pitchFamily="2" charset="0"/>
              </a:rPr>
              <a:t>Existen dos expresiones de las cuales disponemos para poder expresar el por qué hay que enseñar.</a:t>
            </a:r>
          </a:p>
          <a:p>
            <a:pPr marL="285750" indent="-285750">
              <a:lnSpc>
                <a:spcPct val="150000"/>
              </a:lnSpc>
              <a:buFont typeface="Arial" panose="020B0604020202020204" pitchFamily="34" charset="0"/>
              <a:buChar char="•"/>
            </a:pPr>
            <a:r>
              <a:rPr lang="es-MX" sz="1800" b="1" dirty="0">
                <a:solidFill>
                  <a:srgbClr val="434343"/>
                </a:solidFill>
                <a:latin typeface="Minimalist Working Space" panose="02000600000000000000" pitchFamily="2" charset="0"/>
              </a:rPr>
              <a:t>Otra manera de decir enseñanza es la expresión “marca”.</a:t>
            </a:r>
          </a:p>
          <a:p>
            <a:pPr marL="285750" indent="-285750">
              <a:lnSpc>
                <a:spcPct val="150000"/>
              </a:lnSpc>
              <a:buFont typeface="Arial" panose="020B0604020202020204" pitchFamily="34" charset="0"/>
              <a:buChar char="•"/>
            </a:pPr>
            <a:r>
              <a:rPr lang="es-MX" sz="1800" b="1" dirty="0">
                <a:solidFill>
                  <a:srgbClr val="434343"/>
                </a:solidFill>
                <a:latin typeface="Minimalist Working Space" panose="02000600000000000000" pitchFamily="2" charset="0"/>
              </a:rPr>
              <a:t>Kant y Rousseau definían la educación como una manera similar.</a:t>
            </a:r>
          </a:p>
          <a:p>
            <a:pPr marL="285750" indent="-285750">
              <a:lnSpc>
                <a:spcPct val="150000"/>
              </a:lnSpc>
              <a:buFont typeface="Arial" panose="020B0604020202020204" pitchFamily="34" charset="0"/>
              <a:buChar char="•"/>
            </a:pPr>
            <a:r>
              <a:rPr lang="es-MX" sz="1800" b="1" dirty="0">
                <a:solidFill>
                  <a:srgbClr val="434343"/>
                </a:solidFill>
                <a:latin typeface="Minimalist Working Space" panose="02000600000000000000" pitchFamily="2" charset="0"/>
              </a:rPr>
              <a:t>Régis debray dice: “para que lo que vive conmigo no muera conmigo”.</a:t>
            </a:r>
          </a:p>
          <a:p>
            <a:pPr marL="285750" indent="-285750">
              <a:lnSpc>
                <a:spcPct val="150000"/>
              </a:lnSpc>
              <a:buFont typeface="Arial" panose="020B0604020202020204" pitchFamily="34" charset="0"/>
              <a:buChar char="•"/>
            </a:pPr>
            <a:r>
              <a:rPr lang="es-MX" sz="1800" b="1" dirty="0">
                <a:solidFill>
                  <a:srgbClr val="434343"/>
                </a:solidFill>
                <a:latin typeface="Minimalist Working Space" panose="02000600000000000000" pitchFamily="2" charset="0"/>
              </a:rPr>
              <a:t>La educación vive de la conservación.</a:t>
            </a:r>
          </a:p>
        </p:txBody>
      </p:sp>
      <p:pic>
        <p:nvPicPr>
          <p:cNvPr id="11" name="Imagen 10">
            <a:extLst>
              <a:ext uri="{FF2B5EF4-FFF2-40B4-BE49-F238E27FC236}">
                <a16:creationId xmlns:a16="http://schemas.microsoft.com/office/drawing/2014/main" id="{02F71B1F-1CEE-45BD-9084-A689F9E0ACA1}"/>
              </a:ext>
            </a:extLst>
          </p:cNvPr>
          <p:cNvPicPr>
            <a:picLocks noChangeAspect="1"/>
          </p:cNvPicPr>
          <p:nvPr/>
        </p:nvPicPr>
        <p:blipFill>
          <a:blip r:embed="rId3"/>
          <a:stretch>
            <a:fillRect/>
          </a:stretch>
        </p:blipFill>
        <p:spPr>
          <a:xfrm>
            <a:off x="1653920" y="2396757"/>
            <a:ext cx="3437368" cy="3437368"/>
          </a:xfrm>
          <a:prstGeom prst="foldedCorner">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34"/>
          <p:cNvSpPr txBox="1">
            <a:spLocks noGrp="1"/>
          </p:cNvSpPr>
          <p:nvPr>
            <p:ph type="title"/>
          </p:nvPr>
        </p:nvSpPr>
        <p:spPr>
          <a:xfrm>
            <a:off x="3534128" y="979460"/>
            <a:ext cx="5123744"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MX" sz="3200" b="1" dirty="0">
                <a:solidFill>
                  <a:srgbClr val="775C51"/>
                </a:solidFill>
                <a:latin typeface="Kristen ITC" panose="03050502040202030202" pitchFamily="66" charset="0"/>
              </a:rPr>
              <a:t>¿Qué hay que enseñar? </a:t>
            </a:r>
            <a:endParaRPr sz="3200" b="1" dirty="0">
              <a:solidFill>
                <a:srgbClr val="775C51"/>
              </a:solidFill>
              <a:latin typeface="Kristen ITC" panose="03050502040202030202" pitchFamily="66" charset="0"/>
            </a:endParaRPr>
          </a:p>
        </p:txBody>
      </p:sp>
      <p:sp>
        <p:nvSpPr>
          <p:cNvPr id="587" name="Google Shape;587;p34"/>
          <p:cNvSpPr txBox="1">
            <a:spLocks noGrp="1"/>
          </p:cNvSpPr>
          <p:nvPr>
            <p:ph type="body" idx="7"/>
          </p:nvPr>
        </p:nvSpPr>
        <p:spPr>
          <a:xfrm>
            <a:off x="1304216" y="2763928"/>
            <a:ext cx="5293783" cy="2846650"/>
          </a:xfrm>
          <a:prstGeom prst="rect">
            <a:avLst/>
          </a:prstGeom>
        </p:spPr>
        <p:txBody>
          <a:bodyPr spcFirstLastPara="1" wrap="square" lIns="121900" tIns="121900" rIns="121900" bIns="121900" anchor="t" anchorCtr="0">
            <a:noAutofit/>
          </a:bodyPr>
          <a:lstStyle/>
          <a:p>
            <a:pPr marL="342900" indent="-342900">
              <a:lnSpc>
                <a:spcPct val="150000"/>
              </a:lnSpc>
              <a:buFont typeface="Arial" panose="020B0604020202020204" pitchFamily="34" charset="0"/>
              <a:buChar char="•"/>
            </a:pPr>
            <a:r>
              <a:rPr lang="es-MX" sz="1800" b="1" dirty="0">
                <a:latin typeface="Minimalist Working Space" panose="02000600000000000000" pitchFamily="2" charset="0"/>
              </a:rPr>
              <a:t>Tenemos que enseñar “todo a todos”.</a:t>
            </a:r>
          </a:p>
          <a:p>
            <a:pPr marL="342900" indent="-342900">
              <a:lnSpc>
                <a:spcPct val="150000"/>
              </a:lnSpc>
              <a:buFont typeface="Arial" panose="020B0604020202020204" pitchFamily="34" charset="0"/>
              <a:buChar char="•"/>
            </a:pPr>
            <a:r>
              <a:rPr lang="es-MX" sz="1800" b="1" dirty="0">
                <a:latin typeface="Minimalist Working Space" panose="02000600000000000000" pitchFamily="2" charset="0"/>
              </a:rPr>
              <a:t>La tarea educativa consiste en proveer lo que las sociedades han acumulado pacientemente.</a:t>
            </a:r>
          </a:p>
          <a:p>
            <a:pPr marL="342900" indent="-342900">
              <a:lnSpc>
                <a:spcPct val="150000"/>
              </a:lnSpc>
              <a:buFont typeface="Arial" panose="020B0604020202020204" pitchFamily="34" charset="0"/>
              <a:buChar char="•"/>
            </a:pPr>
            <a:r>
              <a:rPr lang="es-MX" sz="1800" b="1" dirty="0">
                <a:latin typeface="Minimalist Working Space" panose="02000600000000000000" pitchFamily="2" charset="0"/>
              </a:rPr>
              <a:t>Qué la escuela se inventó con el fin de ir más allá de lo familiar.</a:t>
            </a:r>
          </a:p>
          <a:p>
            <a:pPr marL="342900" indent="-342900">
              <a:lnSpc>
                <a:spcPct val="150000"/>
              </a:lnSpc>
              <a:buFont typeface="Arial" panose="020B0604020202020204" pitchFamily="34" charset="0"/>
              <a:buChar char="•"/>
            </a:pPr>
            <a:r>
              <a:rPr lang="es-MX" sz="1800" b="1" dirty="0">
                <a:latin typeface="Minimalist Working Space" panose="02000600000000000000" pitchFamily="2" charset="0"/>
              </a:rPr>
              <a:t>No se enseña solamente lo que uno piensa que está bien.</a:t>
            </a:r>
          </a:p>
        </p:txBody>
      </p:sp>
      <p:sp>
        <p:nvSpPr>
          <p:cNvPr id="590" name="Google Shape;590;p34"/>
          <p:cNvSpPr txBox="1">
            <a:spLocks noGrp="1"/>
          </p:cNvSpPr>
          <p:nvPr>
            <p:ph type="subTitle" idx="4"/>
          </p:nvPr>
        </p:nvSpPr>
        <p:spPr>
          <a:xfrm>
            <a:off x="4669514" y="1871694"/>
            <a:ext cx="2852967"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s-MX" sz="2400" dirty="0">
                <a:solidFill>
                  <a:schemeClr val="accent2"/>
                </a:solidFill>
                <a:latin typeface="Modern Love Caps" panose="04070805081001020A01" pitchFamily="82" charset="0"/>
              </a:rPr>
              <a:t>H</a:t>
            </a:r>
            <a:r>
              <a:rPr lang="en" sz="2400" dirty="0">
                <a:solidFill>
                  <a:schemeClr val="accent2"/>
                </a:solidFill>
                <a:latin typeface="Modern Love Caps" panose="04070805081001020A01" pitchFamily="82" charset="0"/>
              </a:rPr>
              <a:t>abilitar los accesos </a:t>
            </a:r>
          </a:p>
        </p:txBody>
      </p:sp>
      <p:pic>
        <p:nvPicPr>
          <p:cNvPr id="2" name="Imagen 1">
            <a:extLst>
              <a:ext uri="{FF2B5EF4-FFF2-40B4-BE49-F238E27FC236}">
                <a16:creationId xmlns:a16="http://schemas.microsoft.com/office/drawing/2014/main" id="{C7C35775-7AF8-44CA-BE40-F572E07E9B9D}"/>
              </a:ext>
            </a:extLst>
          </p:cNvPr>
          <p:cNvPicPr>
            <a:picLocks noChangeAspect="1"/>
          </p:cNvPicPr>
          <p:nvPr/>
        </p:nvPicPr>
        <p:blipFill rotWithShape="1">
          <a:blip r:embed="rId3"/>
          <a:srcRect l="56198" t="24825" b="12783"/>
          <a:stretch/>
        </p:blipFill>
        <p:spPr>
          <a:xfrm>
            <a:off x="7341861" y="3881903"/>
            <a:ext cx="2276274" cy="2034313"/>
          </a:xfrm>
          <a:prstGeom prst="rect">
            <a:avLst/>
          </a:prstGeom>
        </p:spPr>
      </p:pic>
      <p:pic>
        <p:nvPicPr>
          <p:cNvPr id="3" name="Imagen 2">
            <a:extLst>
              <a:ext uri="{FF2B5EF4-FFF2-40B4-BE49-F238E27FC236}">
                <a16:creationId xmlns:a16="http://schemas.microsoft.com/office/drawing/2014/main" id="{5F96F714-D32A-42D4-BFD5-6338232D10AE}"/>
              </a:ext>
            </a:extLst>
          </p:cNvPr>
          <p:cNvPicPr>
            <a:picLocks noChangeAspect="1"/>
          </p:cNvPicPr>
          <p:nvPr/>
        </p:nvPicPr>
        <p:blipFill>
          <a:blip r:embed="rId4"/>
          <a:stretch>
            <a:fillRect/>
          </a:stretch>
        </p:blipFill>
        <p:spPr>
          <a:xfrm>
            <a:off x="9730317" y="3844370"/>
            <a:ext cx="1679170" cy="1550003"/>
          </a:xfrm>
          <a:prstGeom prst="rect">
            <a:avLst/>
          </a:prstGeom>
        </p:spPr>
      </p:pic>
      <p:pic>
        <p:nvPicPr>
          <p:cNvPr id="4" name="Imagen 3">
            <a:extLst>
              <a:ext uri="{FF2B5EF4-FFF2-40B4-BE49-F238E27FC236}">
                <a16:creationId xmlns:a16="http://schemas.microsoft.com/office/drawing/2014/main" id="{CC44CBF7-0774-47AC-8CE5-3D455044EEBD}"/>
              </a:ext>
            </a:extLst>
          </p:cNvPr>
          <p:cNvPicPr>
            <a:picLocks noChangeAspect="1"/>
          </p:cNvPicPr>
          <p:nvPr/>
        </p:nvPicPr>
        <p:blipFill>
          <a:blip r:embed="rId5"/>
          <a:stretch>
            <a:fillRect/>
          </a:stretch>
        </p:blipFill>
        <p:spPr>
          <a:xfrm>
            <a:off x="7962041" y="1871694"/>
            <a:ext cx="2466975" cy="1847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4" name="Imagen 3">
            <a:extLst>
              <a:ext uri="{FF2B5EF4-FFF2-40B4-BE49-F238E27FC236}">
                <a16:creationId xmlns:a16="http://schemas.microsoft.com/office/drawing/2014/main" id="{7C864513-9E0E-4D34-91AA-98609078AF87}"/>
              </a:ext>
            </a:extLst>
          </p:cNvPr>
          <p:cNvPicPr>
            <a:picLocks noChangeAspect="1"/>
          </p:cNvPicPr>
          <p:nvPr/>
        </p:nvPicPr>
        <p:blipFill>
          <a:blip r:embed="rId3"/>
          <a:stretch>
            <a:fillRect/>
          </a:stretch>
        </p:blipFill>
        <p:spPr>
          <a:xfrm>
            <a:off x="7315679" y="3842813"/>
            <a:ext cx="2919384" cy="2486883"/>
          </a:xfrm>
          <a:prstGeom prst="rect">
            <a:avLst/>
          </a:prstGeom>
        </p:spPr>
      </p:pic>
      <p:pic>
        <p:nvPicPr>
          <p:cNvPr id="6" name="Imagen 5">
            <a:extLst>
              <a:ext uri="{FF2B5EF4-FFF2-40B4-BE49-F238E27FC236}">
                <a16:creationId xmlns:a16="http://schemas.microsoft.com/office/drawing/2014/main" id="{9DA05BBD-A6B3-422B-9380-A2568390C94D}"/>
              </a:ext>
            </a:extLst>
          </p:cNvPr>
          <p:cNvPicPr>
            <a:picLocks noChangeAspect="1"/>
          </p:cNvPicPr>
          <p:nvPr/>
        </p:nvPicPr>
        <p:blipFill rotWithShape="1">
          <a:blip r:embed="rId4"/>
          <a:srcRect b="7640"/>
          <a:stretch/>
        </p:blipFill>
        <p:spPr>
          <a:xfrm>
            <a:off x="7073967" y="1139397"/>
            <a:ext cx="2544255" cy="2522553"/>
          </a:xfrm>
          <a:prstGeom prst="rect">
            <a:avLst/>
          </a:prstGeom>
        </p:spPr>
      </p:pic>
      <p:sp>
        <p:nvSpPr>
          <p:cNvPr id="559" name="Google Shape;559;p31"/>
          <p:cNvSpPr/>
          <p:nvPr/>
        </p:nvSpPr>
        <p:spPr>
          <a:xfrm>
            <a:off x="9821260" y="56633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0" name="Google Shape;560;p31"/>
          <p:cNvSpPr/>
          <p:nvPr/>
        </p:nvSpPr>
        <p:spPr>
          <a:xfrm>
            <a:off x="10305588" y="56633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1" name="Google Shape;561;p31"/>
          <p:cNvSpPr/>
          <p:nvPr/>
        </p:nvSpPr>
        <p:spPr>
          <a:xfrm>
            <a:off x="10789917" y="5663329"/>
            <a:ext cx="375070" cy="374980"/>
          </a:xfrm>
          <a:custGeom>
            <a:avLst/>
            <a:gdLst/>
            <a:ahLst/>
            <a:cxnLst/>
            <a:rect l="l" t="t" r="r" b="b"/>
            <a:pathLst>
              <a:path w="394811" h="394716" extrusionOk="0">
                <a:moveTo>
                  <a:pt x="394811" y="96584"/>
                </a:moveTo>
                <a:lnTo>
                  <a:pt x="298133" y="0"/>
                </a:lnTo>
                <a:lnTo>
                  <a:pt x="197358" y="100775"/>
                </a:lnTo>
                <a:lnTo>
                  <a:pt x="96584" y="0"/>
                </a:lnTo>
                <a:lnTo>
                  <a:pt x="0" y="96584"/>
                </a:lnTo>
                <a:lnTo>
                  <a:pt x="100775" y="197358"/>
                </a:lnTo>
                <a:lnTo>
                  <a:pt x="0" y="298132"/>
                </a:lnTo>
                <a:lnTo>
                  <a:pt x="96584" y="394716"/>
                </a:lnTo>
                <a:lnTo>
                  <a:pt x="197358" y="293941"/>
                </a:lnTo>
                <a:lnTo>
                  <a:pt x="298133" y="394716"/>
                </a:lnTo>
                <a:lnTo>
                  <a:pt x="394811" y="298132"/>
                </a:lnTo>
                <a:lnTo>
                  <a:pt x="294037" y="197358"/>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62" name="Google Shape;562;p31"/>
          <p:cNvSpPr/>
          <p:nvPr/>
        </p:nvSpPr>
        <p:spPr>
          <a:xfrm>
            <a:off x="10836490" y="1217498"/>
            <a:ext cx="434340" cy="615315"/>
          </a:xfrm>
          <a:custGeom>
            <a:avLst/>
            <a:gdLst/>
            <a:ahLst/>
            <a:cxnLst/>
            <a:rect l="l" t="t" r="r" b="b"/>
            <a:pathLst>
              <a:path w="457200" h="647700" extrusionOk="0">
                <a:moveTo>
                  <a:pt x="0" y="0"/>
                </a:moveTo>
                <a:lnTo>
                  <a:pt x="47625" y="542925"/>
                </a:lnTo>
                <a:lnTo>
                  <a:pt x="190500" y="400050"/>
                </a:lnTo>
                <a:lnTo>
                  <a:pt x="323850" y="647700"/>
                </a:lnTo>
                <a:lnTo>
                  <a:pt x="428625" y="571500"/>
                </a:lnTo>
                <a:lnTo>
                  <a:pt x="257175" y="342900"/>
                </a:lnTo>
                <a:lnTo>
                  <a:pt x="457200" y="295275"/>
                </a:lnTo>
                <a:close/>
              </a:path>
            </a:pathLst>
          </a:custGeom>
          <a:solidFill>
            <a:schemeClr val="accent2"/>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dirty="0">
              <a:latin typeface="Calibri"/>
              <a:ea typeface="Calibri"/>
              <a:cs typeface="Calibri"/>
              <a:sym typeface="Calibri"/>
            </a:endParaRPr>
          </a:p>
        </p:txBody>
      </p:sp>
      <p:sp>
        <p:nvSpPr>
          <p:cNvPr id="14" name="Google Shape;572;p33">
            <a:extLst>
              <a:ext uri="{FF2B5EF4-FFF2-40B4-BE49-F238E27FC236}">
                <a16:creationId xmlns:a16="http://schemas.microsoft.com/office/drawing/2014/main" id="{AC1B6E23-31E1-4A03-92C1-83424CA4DAF5}"/>
              </a:ext>
            </a:extLst>
          </p:cNvPr>
          <p:cNvSpPr txBox="1">
            <a:spLocks/>
          </p:cNvSpPr>
          <p:nvPr/>
        </p:nvSpPr>
        <p:spPr>
          <a:xfrm>
            <a:off x="1102523" y="1241224"/>
            <a:ext cx="4806408" cy="56786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3200" b="1" dirty="0">
                <a:solidFill>
                  <a:srgbClr val="775C51"/>
                </a:solidFill>
                <a:latin typeface="Kristen ITC" panose="03050502040202030202" pitchFamily="66" charset="0"/>
              </a:rPr>
              <a:t>¿Cómo enseñar?</a:t>
            </a:r>
          </a:p>
        </p:txBody>
      </p:sp>
      <p:sp>
        <p:nvSpPr>
          <p:cNvPr id="15" name="Google Shape;591;p34">
            <a:extLst>
              <a:ext uri="{FF2B5EF4-FFF2-40B4-BE49-F238E27FC236}">
                <a16:creationId xmlns:a16="http://schemas.microsoft.com/office/drawing/2014/main" id="{74567B0B-AE6E-4974-B6E1-B10FE09D1698}"/>
              </a:ext>
            </a:extLst>
          </p:cNvPr>
          <p:cNvSpPr txBox="1">
            <a:spLocks/>
          </p:cNvSpPr>
          <p:nvPr/>
        </p:nvSpPr>
        <p:spPr>
          <a:xfrm>
            <a:off x="2733103" y="1832813"/>
            <a:ext cx="1545248" cy="56786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Aft>
                <a:spcPts val="2100"/>
              </a:spcAft>
              <a:buFont typeface="Arial"/>
              <a:buNone/>
            </a:pPr>
            <a:r>
              <a:rPr lang="es-MX" sz="2400" b="1" dirty="0">
                <a:solidFill>
                  <a:schemeClr val="accent2"/>
                </a:solidFill>
                <a:latin typeface="Modern Love Caps" panose="04070805081001020A01" pitchFamily="82" charset="0"/>
              </a:rPr>
              <a:t>Enseñando</a:t>
            </a:r>
            <a:r>
              <a:rPr lang="es-MX" dirty="0">
                <a:solidFill>
                  <a:schemeClr val="accent2"/>
                </a:solidFill>
              </a:rPr>
              <a:t> </a:t>
            </a:r>
          </a:p>
        </p:txBody>
      </p:sp>
      <p:sp>
        <p:nvSpPr>
          <p:cNvPr id="16" name="Marcador de texto 12">
            <a:extLst>
              <a:ext uri="{FF2B5EF4-FFF2-40B4-BE49-F238E27FC236}">
                <a16:creationId xmlns:a16="http://schemas.microsoft.com/office/drawing/2014/main" id="{C5E6200E-FB2E-4883-86F9-972FC694D244}"/>
              </a:ext>
            </a:extLst>
          </p:cNvPr>
          <p:cNvSpPr txBox="1">
            <a:spLocks/>
          </p:cNvSpPr>
          <p:nvPr/>
        </p:nvSpPr>
        <p:spPr>
          <a:xfrm>
            <a:off x="1592477" y="2797479"/>
            <a:ext cx="3826500" cy="2715660"/>
          </a:xfrm>
          <a:prstGeom prst="rect">
            <a:avLst/>
          </a:prstGeom>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150000"/>
              </a:lnSpc>
              <a:buFont typeface="Arial" panose="020B0604020202020204" pitchFamily="34" charset="0"/>
              <a:buChar char="•"/>
            </a:pPr>
            <a:r>
              <a:rPr lang="es-MX" sz="1800" b="1" dirty="0">
                <a:solidFill>
                  <a:srgbClr val="434343"/>
                </a:solidFill>
                <a:latin typeface="Minimalist Working Space" panose="02000600000000000000" pitchFamily="2" charset="0"/>
              </a:rPr>
              <a:t>Existen varias instrucciones sobre cómo enseñar </a:t>
            </a:r>
          </a:p>
          <a:p>
            <a:pPr marL="285750" indent="-285750">
              <a:lnSpc>
                <a:spcPct val="150000"/>
              </a:lnSpc>
              <a:buFont typeface="Arial" panose="020B0604020202020204" pitchFamily="34" charset="0"/>
              <a:buChar char="•"/>
            </a:pPr>
            <a:r>
              <a:rPr lang="es-MX" sz="1800" b="1" dirty="0">
                <a:solidFill>
                  <a:srgbClr val="434343"/>
                </a:solidFill>
                <a:latin typeface="Minimalist Working Space" panose="02000600000000000000" pitchFamily="2" charset="0"/>
              </a:rPr>
              <a:t>La creatividad se ha vuelto un asunto bastante deseado</a:t>
            </a:r>
          </a:p>
          <a:p>
            <a:pPr marL="285750" indent="-285750">
              <a:lnSpc>
                <a:spcPct val="150000"/>
              </a:lnSpc>
              <a:buFont typeface="Arial" panose="020B0604020202020204" pitchFamily="34" charset="0"/>
              <a:buChar char="•"/>
            </a:pPr>
            <a:r>
              <a:rPr lang="es-MX" sz="1800" b="1" dirty="0">
                <a:solidFill>
                  <a:srgbClr val="434343"/>
                </a:solidFill>
                <a:latin typeface="Minimalist Working Space" panose="02000600000000000000" pitchFamily="2" charset="0"/>
              </a:rPr>
              <a:t>La enseñanza es un intento </a:t>
            </a:r>
          </a:p>
          <a:p>
            <a:pPr marL="285750" indent="-285750">
              <a:lnSpc>
                <a:spcPct val="150000"/>
              </a:lnSpc>
              <a:buFont typeface="Arial" panose="020B0604020202020204" pitchFamily="34" charset="0"/>
              <a:buChar char="•"/>
            </a:pPr>
            <a:r>
              <a:rPr lang="es-MX" sz="1800" b="1" dirty="0">
                <a:solidFill>
                  <a:srgbClr val="434343"/>
                </a:solidFill>
                <a:latin typeface="Minimalist Working Space" panose="02000600000000000000" pitchFamily="2" charset="0"/>
              </a:rPr>
              <a:t>Suscitar el deseo de aprender</a:t>
            </a:r>
          </a:p>
        </p:txBody>
      </p:sp>
      <p:pic>
        <p:nvPicPr>
          <p:cNvPr id="7" name="Imagen 6">
            <a:extLst>
              <a:ext uri="{FF2B5EF4-FFF2-40B4-BE49-F238E27FC236}">
                <a16:creationId xmlns:a16="http://schemas.microsoft.com/office/drawing/2014/main" id="{5262476B-4D55-43F5-8364-BAF1494952BF}"/>
              </a:ext>
            </a:extLst>
          </p:cNvPr>
          <p:cNvPicPr>
            <a:picLocks noChangeAspect="1"/>
          </p:cNvPicPr>
          <p:nvPr/>
        </p:nvPicPr>
        <p:blipFill>
          <a:blip r:embed="rId5"/>
          <a:stretch>
            <a:fillRect/>
          </a:stretch>
        </p:blipFill>
        <p:spPr>
          <a:xfrm>
            <a:off x="9759272" y="2497100"/>
            <a:ext cx="2012079" cy="2012079"/>
          </a:xfrm>
          <a:prstGeom prst="rect">
            <a:avLst/>
          </a:prstGeom>
        </p:spPr>
      </p:pic>
    </p:spTree>
  </p:cSld>
  <p:clrMapOvr>
    <a:masterClrMapping/>
  </p:clrMapOvr>
</p:sld>
</file>

<file path=ppt/theme/theme1.xml><?xml version="1.0" encoding="utf-8"?>
<a:theme xmlns:a="http://schemas.openxmlformats.org/drawingml/2006/main" name="SlidesMania">
  <a:themeElements>
    <a:clrScheme name="Simple Light">
      <a:dk1>
        <a:srgbClr val="775C51"/>
      </a:dk1>
      <a:lt1>
        <a:srgbClr val="FFFFFF"/>
      </a:lt1>
      <a:dk2>
        <a:srgbClr val="434343"/>
      </a:dk2>
      <a:lt2>
        <a:srgbClr val="D4AAA4"/>
      </a:lt2>
      <a:accent1>
        <a:srgbClr val="B2B2B2"/>
      </a:accent1>
      <a:accent2>
        <a:srgbClr val="D4AAA4"/>
      </a:accent2>
      <a:accent3>
        <a:srgbClr val="AFAFAF"/>
      </a:accent3>
      <a:accent4>
        <a:srgbClr val="171717"/>
      </a:accent4>
      <a:accent5>
        <a:srgbClr val="3C78D8"/>
      </a:accent5>
      <a:accent6>
        <a:srgbClr val="A64D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765</Words>
  <Application>Microsoft Office PowerPoint</Application>
  <PresentationFormat>Panorámica</PresentationFormat>
  <Paragraphs>47</Paragraphs>
  <Slides>11</Slides>
  <Notes>9</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Barlow Condensed</vt:lpstr>
      <vt:lpstr>Aldrich</vt:lpstr>
      <vt:lpstr>Poppins ExtraBold</vt:lpstr>
      <vt:lpstr>Abril Fatface</vt:lpstr>
      <vt:lpstr>Kristen ITC</vt:lpstr>
      <vt:lpstr>Calibri</vt:lpstr>
      <vt:lpstr>Modern Love Caps</vt:lpstr>
      <vt:lpstr>Minimalist Working Space</vt:lpstr>
      <vt:lpstr>SlidesMania</vt:lpstr>
      <vt:lpstr>Escuela Normal de Educación Preescolar  2021-2022        1 “C” El sujeto y su formación profesional  Unidad 3. El docente que queremos: entre la política educativa y las condiciones de formación y desarrollo profesional Resumen del libro “Los gajes del oficio” Competencias: -Utiliza los recursos metodológicos y técnicos en la investigación para explicar, comprender situaciones y mejorar su docencia.  -Orienta su actuación profesional con sentido ético-valoral y asume los diversos principios y reglas que aseguran una mejor convivencia institucional y social, en beneficio de los alumnos y de la comunidad escolar.  Graciano Montoya de Hoyos  16-11-2021        Saltillo, Coahuila. </vt:lpstr>
      <vt:lpstr>Capitulo 1 </vt:lpstr>
      <vt:lpstr>Repartir y dar</vt:lpstr>
      <vt:lpstr>Mostrar, exponer y hacer ver </vt:lpstr>
      <vt:lpstr>¿Por qué hay que enseñar?</vt:lpstr>
      <vt:lpstr>Enseñanza Obligatoria </vt:lpstr>
      <vt:lpstr>¿Para que hay que enseñar?</vt:lpstr>
      <vt:lpstr>¿Qué hay que enseñar? </vt:lpstr>
      <vt:lpstr>Presentación de PowerPoint</vt:lpstr>
      <vt:lpstr>Conclusiones </vt:lpstr>
      <vt:lpstr>Video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2021-2022        1 “C”  El sujeto y su formación profesional  Unidad 3. El docente que queremos: entre la política educativa y las condiciones de formación y desarrollo profesional Resumen del libro “Los gajes del oficio” competencias: -Utiliza los recursos metodológicos y técnicos en la investigación para explicar, comprender situaciones y mejorar su docencia.  -Orienta su actuación profesional con sentido ético-valoral y asume los diversos principios y reglas que aseguran una mejor convivencia institucional y social, en beneficio de los alumnos y de la comunidad escolar.  Graciano Montoya de Hoyos  16-11-2021 Saltillo, Coahuila. </dc:title>
  <cp:lastModifiedBy>Sofia Ramos</cp:lastModifiedBy>
  <cp:revision>4</cp:revision>
  <dcterms:modified xsi:type="dcterms:W3CDTF">2021-11-18T16:46:59Z</dcterms:modified>
</cp:coreProperties>
</file>