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
  </p:notesMasterIdLst>
  <p:sldIdLst>
    <p:sldId id="256" r:id="rId2"/>
    <p:sldId id="263" r:id="rId3"/>
    <p:sldId id="264" r:id="rId4"/>
    <p:sldId id="261" r:id="rId5"/>
    <p:sldId id="265" r:id="rId6"/>
  </p:sldIdLst>
  <p:sldSz cx="12192000" cy="6858000"/>
  <p:notesSz cx="6858000" cy="9144000"/>
  <p:embeddedFontLst>
    <p:embeddedFont>
      <p:font typeface="Roboto Slab Medium" panose="020B0604020202020204" charset="0"/>
      <p:regular r:id="rId8"/>
      <p:bold r:id="rId9"/>
    </p:embeddedFont>
    <p:embeddedFont>
      <p:font typeface="Barlow Condensed" panose="020B0604020202020204" charset="0"/>
      <p:regular r:id="rId10"/>
      <p:bold r:id="rId11"/>
      <p:italic r:id="rId12"/>
      <p:boldItalic r:id="rId13"/>
    </p:embeddedFont>
    <p:embeddedFont>
      <p:font typeface="Kristen ITC" panose="03050502040202030202" pitchFamily="66" charset="0"/>
      <p:regular r:id="rId14"/>
    </p:embeddedFont>
    <p:embeddedFont>
      <p:font typeface="Calibri" panose="020F0502020204030204" pitchFamily="34" charset="0"/>
      <p:regular r:id="rId15"/>
      <p:bold r:id="rId16"/>
      <p:italic r:id="rId17"/>
      <p:boldItalic r:id="rId18"/>
    </p:embeddedFont>
    <p:embeddedFont>
      <p:font typeface="Abril Fatface" panose="020B0604020202020204" charset="0"/>
      <p:regular r:id="rId19"/>
    </p:embeddedFont>
    <p:embeddedFont>
      <p:font typeface="Roboto Slab"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EE"/>
    <a:srgbClr val="B9E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40462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2a675e8f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2a675e8f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91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2a675e8ff_0_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2a675e8ff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22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2a675e8ff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2a675e8ff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35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f2a675e8ff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f2a675e8ff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19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 Overview">
  <p:cSld name="CUSTOM_21">
    <p:spTree>
      <p:nvGrpSpPr>
        <p:cNvPr id="1" name="Shape 151"/>
        <p:cNvGrpSpPr/>
        <p:nvPr/>
      </p:nvGrpSpPr>
      <p:grpSpPr>
        <a:xfrm>
          <a:off x="0" y="0"/>
          <a:ext cx="0" cy="0"/>
          <a:chOff x="0" y="0"/>
          <a:chExt cx="0" cy="0"/>
        </a:xfrm>
      </p:grpSpPr>
      <p:sp>
        <p:nvSpPr>
          <p:cNvPr id="152" name="Google Shape;152;p3"/>
          <p:cNvSpPr/>
          <p:nvPr/>
        </p:nvSpPr>
        <p:spPr>
          <a:xfrm>
            <a:off x="-16875" y="0"/>
            <a:ext cx="1219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21500" y="536075"/>
            <a:ext cx="11362500" cy="6018600"/>
          </a:xfrm>
          <a:prstGeom prst="roundRect">
            <a:avLst>
              <a:gd name="adj" fmla="val 285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3"/>
          <p:cNvSpPr/>
          <p:nvPr/>
        </p:nvSpPr>
        <p:spPr>
          <a:xfrm>
            <a:off x="307988" y="341544"/>
            <a:ext cx="11362500" cy="6018600"/>
          </a:xfrm>
          <a:prstGeom prst="roundRect">
            <a:avLst>
              <a:gd name="adj" fmla="val 285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3"/>
          <p:cNvSpPr/>
          <p:nvPr/>
        </p:nvSpPr>
        <p:spPr>
          <a:xfrm>
            <a:off x="310412" y="338250"/>
            <a:ext cx="11362500" cy="12375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6" name="Google Shape;156;p3"/>
          <p:cNvGrpSpPr/>
          <p:nvPr/>
        </p:nvGrpSpPr>
        <p:grpSpPr>
          <a:xfrm>
            <a:off x="448232" y="489100"/>
            <a:ext cx="1023279" cy="267052"/>
            <a:chOff x="3893271" y="783211"/>
            <a:chExt cx="1101247" cy="287400"/>
          </a:xfrm>
        </p:grpSpPr>
        <p:sp>
          <p:nvSpPr>
            <p:cNvPr id="157" name="Google Shape;157;p3"/>
            <p:cNvSpPr/>
            <p:nvPr/>
          </p:nvSpPr>
          <p:spPr>
            <a:xfrm>
              <a:off x="3893271" y="783211"/>
              <a:ext cx="287400" cy="287400"/>
            </a:xfrm>
            <a:prstGeom prst="ellipse">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3"/>
            <p:cNvSpPr/>
            <p:nvPr/>
          </p:nvSpPr>
          <p:spPr>
            <a:xfrm>
              <a:off x="4300195" y="783211"/>
              <a:ext cx="287400" cy="287400"/>
            </a:xfrm>
            <a:prstGeom prst="ellipse">
              <a:avLst/>
            </a:pr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3"/>
            <p:cNvSpPr/>
            <p:nvPr/>
          </p:nvSpPr>
          <p:spPr>
            <a:xfrm>
              <a:off x="4707118" y="783211"/>
              <a:ext cx="287400" cy="287400"/>
            </a:xfrm>
            <a:prstGeom prst="ellipse">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3"/>
          <p:cNvSpPr/>
          <p:nvPr/>
        </p:nvSpPr>
        <p:spPr>
          <a:xfrm>
            <a:off x="448337" y="907730"/>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3"/>
          <p:cNvSpPr/>
          <p:nvPr/>
        </p:nvSpPr>
        <p:spPr>
          <a:xfrm>
            <a:off x="1020884" y="907730"/>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3"/>
          <p:cNvSpPr/>
          <p:nvPr/>
        </p:nvSpPr>
        <p:spPr>
          <a:xfrm>
            <a:off x="9170543" y="907730"/>
            <a:ext cx="22431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3" name="Google Shape;163;p3"/>
          <p:cNvGrpSpPr/>
          <p:nvPr/>
        </p:nvGrpSpPr>
        <p:grpSpPr>
          <a:xfrm>
            <a:off x="1700312" y="902768"/>
            <a:ext cx="983529" cy="424800"/>
            <a:chOff x="8782938" y="537819"/>
            <a:chExt cx="983529" cy="424800"/>
          </a:xfrm>
        </p:grpSpPr>
        <p:sp>
          <p:nvSpPr>
            <p:cNvPr id="164" name="Google Shape;164;p3"/>
            <p:cNvSpPr/>
            <p:nvPr/>
          </p:nvSpPr>
          <p:spPr>
            <a:xfrm rot="5400000">
              <a:off x="9304317" y="500469"/>
              <a:ext cx="424800" cy="499500"/>
            </a:xfrm>
            <a:prstGeom prst="round2SameRect">
              <a:avLst>
                <a:gd name="adj1" fmla="val 16667"/>
                <a:gd name="adj2" fmla="val 0"/>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rot="-5400000" flipH="1">
              <a:off x="8820288" y="500469"/>
              <a:ext cx="424800" cy="499500"/>
            </a:xfrm>
            <a:prstGeom prst="round2SameRect">
              <a:avLst>
                <a:gd name="adj1" fmla="val 16667"/>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6" name="Google Shape;166;p3" descr="Caret Right with solid fill"/>
          <p:cNvSpPr/>
          <p:nvPr/>
        </p:nvSpPr>
        <p:spPr>
          <a:xfrm>
            <a:off x="1206499" y="1027742"/>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3" descr="Caret Right with solid fill"/>
          <p:cNvSpPr/>
          <p:nvPr/>
        </p:nvSpPr>
        <p:spPr>
          <a:xfrm flipH="1">
            <a:off x="623962" y="1027742"/>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8" name="Google Shape;168;p3" descr="Hamburger Menu Icon outline"/>
          <p:cNvGrpSpPr/>
          <p:nvPr/>
        </p:nvGrpSpPr>
        <p:grpSpPr>
          <a:xfrm>
            <a:off x="1818829" y="1015370"/>
            <a:ext cx="261288" cy="193357"/>
            <a:chOff x="5743575" y="3190875"/>
            <a:chExt cx="704850" cy="476250"/>
          </a:xfrm>
        </p:grpSpPr>
        <p:sp>
          <p:nvSpPr>
            <p:cNvPr id="169" name="Google Shape;169;p3"/>
            <p:cNvSpPr/>
            <p:nvPr/>
          </p:nvSpPr>
          <p:spPr>
            <a:xfrm>
              <a:off x="5743575" y="31908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3"/>
            <p:cNvSpPr/>
            <p:nvPr/>
          </p:nvSpPr>
          <p:spPr>
            <a:xfrm>
              <a:off x="5743575" y="34194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5743575" y="36480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172;p3"/>
          <p:cNvGrpSpPr/>
          <p:nvPr/>
        </p:nvGrpSpPr>
        <p:grpSpPr>
          <a:xfrm>
            <a:off x="2307973" y="982412"/>
            <a:ext cx="270845" cy="270779"/>
            <a:chOff x="8749645" y="560108"/>
            <a:chExt cx="813838" cy="799702"/>
          </a:xfrm>
        </p:grpSpPr>
        <p:grpSp>
          <p:nvGrpSpPr>
            <p:cNvPr id="173" name="Google Shape;173;p3"/>
            <p:cNvGrpSpPr/>
            <p:nvPr/>
          </p:nvGrpSpPr>
          <p:grpSpPr>
            <a:xfrm>
              <a:off x="8749645" y="560108"/>
              <a:ext cx="813838" cy="179100"/>
              <a:chOff x="8752788" y="560108"/>
              <a:chExt cx="813838" cy="179100"/>
            </a:xfrm>
          </p:grpSpPr>
          <p:sp>
            <p:nvSpPr>
              <p:cNvPr id="174" name="Google Shape;174;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 name="Google Shape;177;p3"/>
            <p:cNvGrpSpPr/>
            <p:nvPr/>
          </p:nvGrpSpPr>
          <p:grpSpPr>
            <a:xfrm>
              <a:off x="8749645" y="870409"/>
              <a:ext cx="813838" cy="179100"/>
              <a:chOff x="8752788" y="560108"/>
              <a:chExt cx="813838" cy="179100"/>
            </a:xfrm>
          </p:grpSpPr>
          <p:sp>
            <p:nvSpPr>
              <p:cNvPr id="178" name="Google Shape;178;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 name="Google Shape;181;p3"/>
            <p:cNvGrpSpPr/>
            <p:nvPr/>
          </p:nvGrpSpPr>
          <p:grpSpPr>
            <a:xfrm>
              <a:off x="8749645" y="1180710"/>
              <a:ext cx="813838" cy="179100"/>
              <a:chOff x="8752788" y="560108"/>
              <a:chExt cx="813838" cy="179100"/>
            </a:xfrm>
          </p:grpSpPr>
          <p:sp>
            <p:nvSpPr>
              <p:cNvPr id="182" name="Google Shape;182;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5" name="Google Shape;185;p3"/>
          <p:cNvSpPr/>
          <p:nvPr/>
        </p:nvSpPr>
        <p:spPr>
          <a:xfrm>
            <a:off x="357486" y="1971425"/>
            <a:ext cx="3689100" cy="4885500"/>
          </a:xfrm>
          <a:prstGeom prst="roundRect">
            <a:avLst>
              <a:gd name="adj" fmla="val 4393"/>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205086" y="1819025"/>
            <a:ext cx="3689100" cy="4885500"/>
          </a:xfrm>
          <a:prstGeom prst="roundRect">
            <a:avLst>
              <a:gd name="adj" fmla="val 4393"/>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3"/>
          <p:cNvSpPr/>
          <p:nvPr/>
        </p:nvSpPr>
        <p:spPr>
          <a:xfrm>
            <a:off x="205075" y="1819025"/>
            <a:ext cx="3689100" cy="677700"/>
          </a:xfrm>
          <a:prstGeom prst="round2SameRect">
            <a:avLst>
              <a:gd name="adj1" fmla="val 23018"/>
              <a:gd name="adj2" fmla="val 0"/>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3"/>
          <p:cNvSpPr txBox="1">
            <a:spLocks noGrp="1"/>
          </p:cNvSpPr>
          <p:nvPr>
            <p:ph type="subTitle" idx="1"/>
          </p:nvPr>
        </p:nvSpPr>
        <p:spPr>
          <a:xfrm>
            <a:off x="496800"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89" name="Google Shape;189;p3"/>
          <p:cNvSpPr txBox="1">
            <a:spLocks noGrp="1"/>
          </p:cNvSpPr>
          <p:nvPr>
            <p:ph type="body" idx="2"/>
          </p:nvPr>
        </p:nvSpPr>
        <p:spPr>
          <a:xfrm>
            <a:off x="328200" y="2564850"/>
            <a:ext cx="3166800" cy="39009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90" name="Google Shape;190;p3"/>
          <p:cNvSpPr/>
          <p:nvPr/>
        </p:nvSpPr>
        <p:spPr>
          <a:xfrm>
            <a:off x="4280807" y="1971425"/>
            <a:ext cx="3625800" cy="2666400"/>
          </a:xfrm>
          <a:prstGeom prst="roundRect">
            <a:avLst>
              <a:gd name="adj" fmla="val 7150"/>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1" name="Google Shape;191;p3"/>
          <p:cNvSpPr/>
          <p:nvPr/>
        </p:nvSpPr>
        <p:spPr>
          <a:xfrm>
            <a:off x="4128407" y="1819025"/>
            <a:ext cx="3625800" cy="2666400"/>
          </a:xfrm>
          <a:prstGeom prst="roundRect">
            <a:avLst>
              <a:gd name="adj" fmla="val 715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4128397" y="1819025"/>
            <a:ext cx="3625800" cy="677700"/>
          </a:xfrm>
          <a:prstGeom prst="round2SameRect">
            <a:avLst>
              <a:gd name="adj1" fmla="val 23018"/>
              <a:gd name="adj2" fmla="val 0"/>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647315" y="4877350"/>
            <a:ext cx="4988700" cy="1871100"/>
          </a:xfrm>
          <a:prstGeom prst="roundRect">
            <a:avLst>
              <a:gd name="adj" fmla="val 12704"/>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4" name="Google Shape;194;p3"/>
          <p:cNvSpPr/>
          <p:nvPr/>
        </p:nvSpPr>
        <p:spPr>
          <a:xfrm>
            <a:off x="3494915" y="4724950"/>
            <a:ext cx="4988700" cy="1871100"/>
          </a:xfrm>
          <a:prstGeom prst="roundRect">
            <a:avLst>
              <a:gd name="adj" fmla="val 12704"/>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3"/>
          <p:cNvSpPr/>
          <p:nvPr/>
        </p:nvSpPr>
        <p:spPr>
          <a:xfrm>
            <a:off x="3494900" y="4724950"/>
            <a:ext cx="4988700" cy="677700"/>
          </a:xfrm>
          <a:prstGeom prst="round2SameRect">
            <a:avLst>
              <a:gd name="adj1" fmla="val 23018"/>
              <a:gd name="adj2" fmla="val 0"/>
            </a:avLst>
          </a:pr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txBox="1">
            <a:spLocks noGrp="1"/>
          </p:cNvSpPr>
          <p:nvPr>
            <p:ph type="title"/>
          </p:nvPr>
        </p:nvSpPr>
        <p:spPr>
          <a:xfrm>
            <a:off x="2683850" y="361925"/>
            <a:ext cx="6417000" cy="1213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1pPr>
            <a:lvl2pPr lvl="1"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2pPr>
            <a:lvl3pPr lvl="2"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3pPr>
            <a:lvl4pPr lvl="3"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4pPr>
            <a:lvl5pPr lvl="4"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5pPr>
            <a:lvl6pPr lvl="5"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6pPr>
            <a:lvl7pPr lvl="6"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7pPr>
            <a:lvl8pPr lvl="7"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8pPr>
            <a:lvl9pPr lvl="8"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9pPr>
          </a:lstStyle>
          <a:p>
            <a:endParaRPr/>
          </a:p>
        </p:txBody>
      </p:sp>
      <p:sp>
        <p:nvSpPr>
          <p:cNvPr id="197" name="Google Shape;197;p3"/>
          <p:cNvSpPr txBox="1">
            <a:spLocks noGrp="1"/>
          </p:cNvSpPr>
          <p:nvPr>
            <p:ph type="subTitle" idx="3"/>
          </p:nvPr>
        </p:nvSpPr>
        <p:spPr>
          <a:xfrm>
            <a:off x="4377850"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98" name="Google Shape;198;p3"/>
          <p:cNvSpPr txBox="1">
            <a:spLocks noGrp="1"/>
          </p:cNvSpPr>
          <p:nvPr>
            <p:ph type="body" idx="4"/>
          </p:nvPr>
        </p:nvSpPr>
        <p:spPr>
          <a:xfrm>
            <a:off x="4209250" y="2564850"/>
            <a:ext cx="3464100" cy="18132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99" name="Google Shape;199;p3"/>
          <p:cNvSpPr txBox="1">
            <a:spLocks noGrp="1"/>
          </p:cNvSpPr>
          <p:nvPr>
            <p:ph type="subTitle" idx="5"/>
          </p:nvPr>
        </p:nvSpPr>
        <p:spPr>
          <a:xfrm>
            <a:off x="3737729" y="4728700"/>
            <a:ext cx="44151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00" name="Google Shape;200;p3"/>
          <p:cNvSpPr txBox="1">
            <a:spLocks noGrp="1"/>
          </p:cNvSpPr>
          <p:nvPr>
            <p:ph type="body" idx="6"/>
          </p:nvPr>
        </p:nvSpPr>
        <p:spPr>
          <a:xfrm>
            <a:off x="3634400" y="5443350"/>
            <a:ext cx="4353900" cy="10986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01" name="Google Shape;201;p3"/>
          <p:cNvSpPr/>
          <p:nvPr/>
        </p:nvSpPr>
        <p:spPr>
          <a:xfrm>
            <a:off x="328192" y="2024227"/>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2" name="Google Shape;202;p3"/>
          <p:cNvSpPr/>
          <p:nvPr/>
        </p:nvSpPr>
        <p:spPr>
          <a:xfrm>
            <a:off x="4256792" y="2023102"/>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3" name="Google Shape;203;p3"/>
          <p:cNvSpPr/>
          <p:nvPr/>
        </p:nvSpPr>
        <p:spPr>
          <a:xfrm>
            <a:off x="8140829" y="1971425"/>
            <a:ext cx="3963000" cy="4311000"/>
          </a:xfrm>
          <a:prstGeom prst="roundRect">
            <a:avLst>
              <a:gd name="adj" fmla="val 4393"/>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04" name="Google Shape;204;p3"/>
          <p:cNvSpPr/>
          <p:nvPr/>
        </p:nvSpPr>
        <p:spPr>
          <a:xfrm>
            <a:off x="3634392" y="4933902"/>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5" name="Google Shape;205;p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206" name="Google Shape;206;p3"/>
          <p:cNvSpPr/>
          <p:nvPr/>
        </p:nvSpPr>
        <p:spPr>
          <a:xfrm>
            <a:off x="7988429" y="1819025"/>
            <a:ext cx="3963000" cy="4311000"/>
          </a:xfrm>
          <a:prstGeom prst="roundRect">
            <a:avLst>
              <a:gd name="adj" fmla="val 4393"/>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3"/>
          <p:cNvSpPr/>
          <p:nvPr/>
        </p:nvSpPr>
        <p:spPr>
          <a:xfrm>
            <a:off x="7988418" y="1819025"/>
            <a:ext cx="3963000" cy="677700"/>
          </a:xfrm>
          <a:prstGeom prst="round2SameRect">
            <a:avLst>
              <a:gd name="adj1" fmla="val 23018"/>
              <a:gd name="adj2" fmla="val 0"/>
            </a:avLst>
          </a:prstGeom>
          <a:solidFill>
            <a:schemeClr val="accent4"/>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txBox="1">
            <a:spLocks noGrp="1"/>
          </p:cNvSpPr>
          <p:nvPr>
            <p:ph type="subTitle" idx="7"/>
          </p:nvPr>
        </p:nvSpPr>
        <p:spPr>
          <a:xfrm>
            <a:off x="8406475"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09" name="Google Shape;209;p3"/>
          <p:cNvSpPr txBox="1">
            <a:spLocks noGrp="1"/>
          </p:cNvSpPr>
          <p:nvPr>
            <p:ph type="body" idx="8"/>
          </p:nvPr>
        </p:nvSpPr>
        <p:spPr>
          <a:xfrm>
            <a:off x="8237900" y="2564850"/>
            <a:ext cx="3464100" cy="33762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10" name="Google Shape;210;p3"/>
          <p:cNvSpPr/>
          <p:nvPr/>
        </p:nvSpPr>
        <p:spPr>
          <a:xfrm>
            <a:off x="8152817" y="2024227"/>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ext">
  <p:cSld name="CUSTOM_5">
    <p:spTree>
      <p:nvGrpSpPr>
        <p:cNvPr id="1" name="Shape 211"/>
        <p:cNvGrpSpPr/>
        <p:nvPr/>
      </p:nvGrpSpPr>
      <p:grpSpPr>
        <a:xfrm>
          <a:off x="0" y="0"/>
          <a:ext cx="0" cy="0"/>
          <a:chOff x="0" y="0"/>
          <a:chExt cx="0" cy="0"/>
        </a:xfrm>
      </p:grpSpPr>
      <p:sp>
        <p:nvSpPr>
          <p:cNvPr id="212" name="Google Shape;212;p4"/>
          <p:cNvSpPr/>
          <p:nvPr/>
        </p:nvSpPr>
        <p:spPr>
          <a:xfrm>
            <a:off x="498959" y="363550"/>
            <a:ext cx="11430600" cy="5363100"/>
          </a:xfrm>
          <a:prstGeom prst="roundRect">
            <a:avLst>
              <a:gd name="adj" fmla="val 285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4"/>
          <p:cNvSpPr/>
          <p:nvPr/>
        </p:nvSpPr>
        <p:spPr>
          <a:xfrm>
            <a:off x="282775" y="221330"/>
            <a:ext cx="11504400" cy="5363100"/>
          </a:xfrm>
          <a:prstGeom prst="roundRect">
            <a:avLst>
              <a:gd name="adj" fmla="val 285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4"/>
          <p:cNvSpPr/>
          <p:nvPr/>
        </p:nvSpPr>
        <p:spPr>
          <a:xfrm>
            <a:off x="282775" y="218400"/>
            <a:ext cx="11504400" cy="645000"/>
          </a:xfrm>
          <a:prstGeom prst="round2SameRect">
            <a:avLst>
              <a:gd name="adj1" fmla="val 2301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 name="Google Shape;215;p4"/>
          <p:cNvGrpSpPr/>
          <p:nvPr/>
        </p:nvGrpSpPr>
        <p:grpSpPr>
          <a:xfrm>
            <a:off x="408908" y="421091"/>
            <a:ext cx="1023279" cy="267052"/>
            <a:chOff x="3893271" y="783211"/>
            <a:chExt cx="1101247" cy="287400"/>
          </a:xfrm>
        </p:grpSpPr>
        <p:sp>
          <p:nvSpPr>
            <p:cNvPr id="216" name="Google Shape;216;p4"/>
            <p:cNvSpPr/>
            <p:nvPr/>
          </p:nvSpPr>
          <p:spPr>
            <a:xfrm>
              <a:off x="3893271" y="783211"/>
              <a:ext cx="287400" cy="287400"/>
            </a:xfrm>
            <a:prstGeom prst="ellipse">
              <a:avLst/>
            </a:prstGeom>
            <a:solidFill>
              <a:srgbClr val="FED2CF"/>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4"/>
            <p:cNvSpPr/>
            <p:nvPr/>
          </p:nvSpPr>
          <p:spPr>
            <a:xfrm>
              <a:off x="4300195" y="783211"/>
              <a:ext cx="287400" cy="287400"/>
            </a:xfrm>
            <a:prstGeom prst="ellipse">
              <a:avLst/>
            </a:prstGeom>
            <a:solidFill>
              <a:srgbClr val="FFEEC0"/>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4"/>
            <p:cNvSpPr/>
            <p:nvPr/>
          </p:nvSpPr>
          <p:spPr>
            <a:xfrm>
              <a:off x="4707118" y="783211"/>
              <a:ext cx="287400" cy="287400"/>
            </a:xfrm>
            <a:prstGeom prst="ellipse">
              <a:avLst/>
            </a:prstGeom>
            <a:solidFill>
              <a:srgbClr val="CDFDF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 name="Google Shape;219;p4"/>
          <p:cNvGrpSpPr/>
          <p:nvPr/>
        </p:nvGrpSpPr>
        <p:grpSpPr>
          <a:xfrm>
            <a:off x="10727696" y="371504"/>
            <a:ext cx="924924" cy="375332"/>
            <a:chOff x="10071487" y="509787"/>
            <a:chExt cx="1045348" cy="424200"/>
          </a:xfrm>
        </p:grpSpPr>
        <p:sp>
          <p:nvSpPr>
            <p:cNvPr id="220" name="Google Shape;220;p4"/>
            <p:cNvSpPr/>
            <p:nvPr/>
          </p:nvSpPr>
          <p:spPr>
            <a:xfrm>
              <a:off x="10071487" y="509787"/>
              <a:ext cx="472800" cy="424200"/>
            </a:xfrm>
            <a:prstGeom prst="roundRect">
              <a:avLst>
                <a:gd name="adj" fmla="val 18882"/>
              </a:avLst>
            </a:prstGeom>
            <a:solidFill>
              <a:srgbClr val="FBF5E7"/>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4"/>
            <p:cNvSpPr/>
            <p:nvPr/>
          </p:nvSpPr>
          <p:spPr>
            <a:xfrm>
              <a:off x="10644035" y="509787"/>
              <a:ext cx="472800" cy="424200"/>
            </a:xfrm>
            <a:prstGeom prst="roundRect">
              <a:avLst>
                <a:gd name="adj" fmla="val 18882"/>
              </a:avLst>
            </a:prstGeom>
            <a:solidFill>
              <a:srgbClr val="FBF5E7"/>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4" descr="Caret Right with solid fill"/>
            <p:cNvSpPr/>
            <p:nvPr/>
          </p:nvSpPr>
          <p:spPr>
            <a:xfrm>
              <a:off x="10829649" y="629799"/>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4" descr="Caret Right with solid fill"/>
            <p:cNvSpPr/>
            <p:nvPr/>
          </p:nvSpPr>
          <p:spPr>
            <a:xfrm flipH="1">
              <a:off x="10247112" y="629799"/>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4"/>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25" name="Google Shape;225;p4"/>
          <p:cNvSpPr txBox="1">
            <a:spLocks noGrp="1"/>
          </p:cNvSpPr>
          <p:nvPr>
            <p:ph type="title"/>
          </p:nvPr>
        </p:nvSpPr>
        <p:spPr>
          <a:xfrm>
            <a:off x="560700" y="1103350"/>
            <a:ext cx="10889700" cy="5163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2500"/>
              <a:buFont typeface="Aldrich"/>
              <a:buNone/>
              <a:defRPr sz="2500"/>
            </a:lvl1pPr>
            <a:lvl2pPr lvl="1"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9pPr>
          </a:lstStyle>
          <a:p>
            <a:endParaRPr/>
          </a:p>
        </p:txBody>
      </p:sp>
      <p:sp>
        <p:nvSpPr>
          <p:cNvPr id="226" name="Google Shape;226;p4"/>
          <p:cNvSpPr txBox="1">
            <a:spLocks noGrp="1"/>
          </p:cNvSpPr>
          <p:nvPr>
            <p:ph type="body" idx="2"/>
          </p:nvPr>
        </p:nvSpPr>
        <p:spPr>
          <a:xfrm>
            <a:off x="560800" y="1619650"/>
            <a:ext cx="10889700" cy="3161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27" name="Google Shape;227;p4">
            <a:hlinkClick r:id="" action="ppaction://hlinkshowjump?jump=previousslide"/>
          </p:cNvPr>
          <p:cNvSpPr/>
          <p:nvPr/>
        </p:nvSpPr>
        <p:spPr>
          <a:xfrm>
            <a:off x="10727696" y="371504"/>
            <a:ext cx="418200" cy="375300"/>
          </a:xfrm>
          <a:prstGeom prst="roundRect">
            <a:avLst>
              <a:gd name="adj" fmla="val 18882"/>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4">
            <a:hlinkClick r:id="" action="ppaction://hlinkshowjump?jump=nextslide"/>
          </p:cNvPr>
          <p:cNvSpPr/>
          <p:nvPr/>
        </p:nvSpPr>
        <p:spPr>
          <a:xfrm>
            <a:off x="11234287" y="371504"/>
            <a:ext cx="418200" cy="375300"/>
          </a:xfrm>
          <a:prstGeom prst="roundRect">
            <a:avLst>
              <a:gd name="adj" fmla="val 18882"/>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4">
            <a:hlinkClick r:id="rId2" action="ppaction://hlinksldjump"/>
          </p:cNvPr>
          <p:cNvSpPr/>
          <p:nvPr/>
        </p:nvSpPr>
        <p:spPr>
          <a:xfrm>
            <a:off x="421019" y="425662"/>
            <a:ext cx="267000" cy="267000"/>
          </a:xfrm>
          <a:prstGeom prst="ellipse">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282775" y="6292375"/>
            <a:ext cx="11646900" cy="500400"/>
          </a:xfrm>
          <a:prstGeom prst="roundRect">
            <a:avLst>
              <a:gd name="adj" fmla="val 26928"/>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1pPr>
            <a:lvl2pPr lvl="1">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2pPr>
            <a:lvl3pPr lvl="2">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3pPr>
            <a:lvl4pPr lvl="3">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4pPr>
            <a:lvl5pPr lvl="4">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5pPr>
            <a:lvl6pPr lvl="5">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6pPr>
            <a:lvl7pPr lvl="6">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7pPr>
            <a:lvl8pPr lvl="7">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8pPr>
            <a:lvl9pPr lvl="8">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9pPr>
          </a:lstStyle>
          <a:p>
            <a:endParaRPr/>
          </a:p>
        </p:txBody>
      </p:sp>
      <p:sp>
        <p:nvSpPr>
          <p:cNvPr id="8" name="Google Shape;8;p1"/>
          <p:cNvSpPr txBox="1">
            <a:spLocks noGrp="1"/>
          </p:cNvSpPr>
          <p:nvPr>
            <p:ph type="body" idx="1"/>
          </p:nvPr>
        </p:nvSpPr>
        <p:spPr>
          <a:xfrm>
            <a:off x="415600" y="1536629"/>
            <a:ext cx="11360700" cy="2381100"/>
          </a:xfrm>
          <a:prstGeom prst="rect">
            <a:avLst/>
          </a:prstGeom>
          <a:noFill/>
          <a:ln>
            <a:noFill/>
          </a:ln>
        </p:spPr>
        <p:txBody>
          <a:bodyPr spcFirstLastPara="1" wrap="square" lIns="121900" tIns="121900" rIns="121900" bIns="121900" anchor="t" anchorCtr="0">
            <a:noAutofit/>
          </a:bodyPr>
          <a:lstStyle>
            <a:lvl1pPr marL="457200" lvl="0"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1pPr>
            <a:lvl2pPr marL="914400" lvl="1"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2pPr>
            <a:lvl3pPr marL="1371600" lvl="2"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3pPr>
            <a:lvl4pPr marL="1828800" lvl="3"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4pPr>
            <a:lvl5pPr marL="2286000" lvl="4"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5pPr>
            <a:lvl6pPr marL="2743200" lvl="5"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6pPr>
            <a:lvl7pPr marL="3200400" lvl="6"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7pPr>
            <a:lvl8pPr marL="3657600" lvl="7"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8pPr>
            <a:lvl9pPr marL="4114800" lvl="8"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10" name="Google Shape;10;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grpSp>
        <p:nvGrpSpPr>
          <p:cNvPr id="11" name="Google Shape;11;p1"/>
          <p:cNvGrpSpPr/>
          <p:nvPr/>
        </p:nvGrpSpPr>
        <p:grpSpPr>
          <a:xfrm>
            <a:off x="4342836" y="5902847"/>
            <a:ext cx="677829" cy="624524"/>
            <a:chOff x="5128970" y="1425505"/>
            <a:chExt cx="1285471" cy="1184381"/>
          </a:xfrm>
        </p:grpSpPr>
        <p:sp>
          <p:nvSpPr>
            <p:cNvPr id="12" name="Google Shape;12;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13" name="Google Shape;13;p1"/>
            <p:cNvGrpSpPr/>
            <p:nvPr/>
          </p:nvGrpSpPr>
          <p:grpSpPr>
            <a:xfrm>
              <a:off x="5321520" y="1425505"/>
              <a:ext cx="1092921" cy="1092921"/>
              <a:chOff x="5321520" y="1425505"/>
              <a:chExt cx="1092921" cy="1092921"/>
            </a:xfrm>
          </p:grpSpPr>
          <p:sp>
            <p:nvSpPr>
              <p:cNvPr id="14" name="Google Shape;14;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5" name="Google Shape;15;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6" name="Google Shape;16;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7" name="Google Shape;17;p1"/>
          <p:cNvSpPr txBox="1"/>
          <p:nvPr/>
        </p:nvSpPr>
        <p:spPr>
          <a:xfrm>
            <a:off x="4204681"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1.2</a:t>
            </a:r>
            <a:endParaRPr/>
          </a:p>
        </p:txBody>
      </p:sp>
      <p:grpSp>
        <p:nvGrpSpPr>
          <p:cNvPr id="18" name="Google Shape;18;p1"/>
          <p:cNvGrpSpPr/>
          <p:nvPr/>
        </p:nvGrpSpPr>
        <p:grpSpPr>
          <a:xfrm>
            <a:off x="5266995" y="5902847"/>
            <a:ext cx="677829" cy="624524"/>
            <a:chOff x="5128970" y="1425505"/>
            <a:chExt cx="1285471" cy="1184381"/>
          </a:xfrm>
        </p:grpSpPr>
        <p:sp>
          <p:nvSpPr>
            <p:cNvPr id="19" name="Google Shape;19;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20" name="Google Shape;20;p1"/>
            <p:cNvGrpSpPr/>
            <p:nvPr/>
          </p:nvGrpSpPr>
          <p:grpSpPr>
            <a:xfrm>
              <a:off x="5321520" y="1425505"/>
              <a:ext cx="1092921" cy="1092921"/>
              <a:chOff x="5321520" y="1425505"/>
              <a:chExt cx="1092921" cy="1092921"/>
            </a:xfrm>
          </p:grpSpPr>
          <p:sp>
            <p:nvSpPr>
              <p:cNvPr id="21" name="Google Shape;21;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2" name="Google Shape;22;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23" name="Google Shape;23;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24" name="Google Shape;24;p1"/>
          <p:cNvSpPr txBox="1"/>
          <p:nvPr/>
        </p:nvSpPr>
        <p:spPr>
          <a:xfrm>
            <a:off x="5128839"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1.3</a:t>
            </a:r>
            <a:endParaRPr/>
          </a:p>
        </p:txBody>
      </p:sp>
      <p:grpSp>
        <p:nvGrpSpPr>
          <p:cNvPr id="25" name="Google Shape;25;p1"/>
          <p:cNvGrpSpPr/>
          <p:nvPr/>
        </p:nvGrpSpPr>
        <p:grpSpPr>
          <a:xfrm>
            <a:off x="6191151" y="5902847"/>
            <a:ext cx="677829" cy="624524"/>
            <a:chOff x="5128970" y="1425505"/>
            <a:chExt cx="1285471" cy="1184381"/>
          </a:xfrm>
        </p:grpSpPr>
        <p:sp>
          <p:nvSpPr>
            <p:cNvPr id="26" name="Google Shape;26;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27" name="Google Shape;27;p1"/>
            <p:cNvGrpSpPr/>
            <p:nvPr/>
          </p:nvGrpSpPr>
          <p:grpSpPr>
            <a:xfrm>
              <a:off x="5321520" y="1425505"/>
              <a:ext cx="1092921" cy="1092921"/>
              <a:chOff x="5321520" y="1425505"/>
              <a:chExt cx="1092921" cy="1092921"/>
            </a:xfrm>
          </p:grpSpPr>
          <p:sp>
            <p:nvSpPr>
              <p:cNvPr id="28" name="Google Shape;28;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9" name="Google Shape;29;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0" name="Google Shape;30;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1" name="Google Shape;31;p1"/>
          <p:cNvSpPr txBox="1"/>
          <p:nvPr/>
        </p:nvSpPr>
        <p:spPr>
          <a:xfrm>
            <a:off x="6052996"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Materials</a:t>
            </a:r>
            <a:endParaRPr/>
          </a:p>
        </p:txBody>
      </p:sp>
      <p:grpSp>
        <p:nvGrpSpPr>
          <p:cNvPr id="32" name="Google Shape;32;p1"/>
          <p:cNvGrpSpPr/>
          <p:nvPr/>
        </p:nvGrpSpPr>
        <p:grpSpPr>
          <a:xfrm>
            <a:off x="7115309" y="5902847"/>
            <a:ext cx="677829" cy="624524"/>
            <a:chOff x="5128970" y="1425505"/>
            <a:chExt cx="1285471" cy="1184381"/>
          </a:xfrm>
        </p:grpSpPr>
        <p:sp>
          <p:nvSpPr>
            <p:cNvPr id="33" name="Google Shape;33;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34" name="Google Shape;34;p1"/>
            <p:cNvGrpSpPr/>
            <p:nvPr/>
          </p:nvGrpSpPr>
          <p:grpSpPr>
            <a:xfrm>
              <a:off x="5321520" y="1425505"/>
              <a:ext cx="1092921" cy="1092921"/>
              <a:chOff x="5321520" y="1425505"/>
              <a:chExt cx="1092921" cy="1092921"/>
            </a:xfrm>
          </p:grpSpPr>
          <p:sp>
            <p:nvSpPr>
              <p:cNvPr id="35" name="Google Shape;35;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36" name="Google Shape;36;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7" name="Google Shape;37;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8" name="Google Shape;38;p1"/>
          <p:cNvSpPr txBox="1"/>
          <p:nvPr/>
        </p:nvSpPr>
        <p:spPr>
          <a:xfrm>
            <a:off x="6977153"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Videos</a:t>
            </a:r>
            <a:endParaRPr/>
          </a:p>
        </p:txBody>
      </p:sp>
      <p:grpSp>
        <p:nvGrpSpPr>
          <p:cNvPr id="39" name="Google Shape;39;p1"/>
          <p:cNvGrpSpPr/>
          <p:nvPr/>
        </p:nvGrpSpPr>
        <p:grpSpPr>
          <a:xfrm>
            <a:off x="8039466" y="5902847"/>
            <a:ext cx="677829" cy="624524"/>
            <a:chOff x="5128970" y="1425505"/>
            <a:chExt cx="1285471" cy="1184381"/>
          </a:xfrm>
        </p:grpSpPr>
        <p:sp>
          <p:nvSpPr>
            <p:cNvPr id="40" name="Google Shape;40;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1" name="Google Shape;41;p1"/>
            <p:cNvGrpSpPr/>
            <p:nvPr/>
          </p:nvGrpSpPr>
          <p:grpSpPr>
            <a:xfrm>
              <a:off x="5321520" y="1425505"/>
              <a:ext cx="1092921" cy="1092921"/>
              <a:chOff x="5321520" y="1425505"/>
              <a:chExt cx="1092921" cy="1092921"/>
            </a:xfrm>
          </p:grpSpPr>
          <p:sp>
            <p:nvSpPr>
              <p:cNvPr id="42" name="Google Shape;42;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3" name="Google Shape;43;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4" name="Google Shape;44;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6"/>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5" name="Google Shape;45;p1"/>
          <p:cNvSpPr txBox="1"/>
          <p:nvPr/>
        </p:nvSpPr>
        <p:spPr>
          <a:xfrm>
            <a:off x="7901310"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Activities</a:t>
            </a:r>
            <a:endParaRPr/>
          </a:p>
        </p:txBody>
      </p:sp>
      <p:sp>
        <p:nvSpPr>
          <p:cNvPr id="46" name="Google Shape;46;p1"/>
          <p:cNvSpPr txBox="1"/>
          <p:nvPr/>
        </p:nvSpPr>
        <p:spPr>
          <a:xfrm>
            <a:off x="3280525"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i="0">
                <a:solidFill>
                  <a:srgbClr val="343031"/>
                </a:solidFill>
                <a:latin typeface="Roboto Slab"/>
                <a:ea typeface="Roboto Slab"/>
                <a:cs typeface="Roboto Slab"/>
                <a:sym typeface="Roboto Slab"/>
              </a:rPr>
              <a:t>Lesson 1.1</a:t>
            </a:r>
            <a:endParaRPr/>
          </a:p>
        </p:txBody>
      </p:sp>
      <p:grpSp>
        <p:nvGrpSpPr>
          <p:cNvPr id="47" name="Google Shape;47;p1"/>
          <p:cNvGrpSpPr/>
          <p:nvPr/>
        </p:nvGrpSpPr>
        <p:grpSpPr>
          <a:xfrm>
            <a:off x="3412291" y="5902847"/>
            <a:ext cx="677829" cy="624524"/>
            <a:chOff x="5128970" y="1425505"/>
            <a:chExt cx="1285471" cy="1184381"/>
          </a:xfrm>
        </p:grpSpPr>
        <p:sp>
          <p:nvSpPr>
            <p:cNvPr id="48" name="Google Shape;48;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9" name="Google Shape;49;p1"/>
            <p:cNvGrpSpPr/>
            <p:nvPr/>
          </p:nvGrpSpPr>
          <p:grpSpPr>
            <a:xfrm>
              <a:off x="5321520" y="1425505"/>
              <a:ext cx="1092921" cy="1092921"/>
              <a:chOff x="5321520" y="1425505"/>
              <a:chExt cx="1092921" cy="1092921"/>
            </a:xfrm>
          </p:grpSpPr>
          <p:sp>
            <p:nvSpPr>
              <p:cNvPr id="50" name="Google Shape;50;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51" name="Google Shape;51;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52" name="Google Shape;52;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53" name="Google Shape;53;p1">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a:hlinkClick r:id="rId4" action="ppaction://hlinksldjump"/>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a:hlinkClick r:id="rId5"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a:hlinkClick r:id="rId6"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a:hlinkClick r:id="rId4"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a:hlinkClick r:id="rId5"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3aEvYn4iW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5FXww8K65g4"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slide" Target="slide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slide" Target="slide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subTitle" idx="1"/>
          </p:nvPr>
        </p:nvSpPr>
        <p:spPr>
          <a:xfrm>
            <a:off x="8636300" y="1819025"/>
            <a:ext cx="3065700" cy="677700"/>
          </a:xfrm>
          <a:prstGeom prst="rect">
            <a:avLst/>
          </a:prstGeom>
        </p:spPr>
        <p:txBody>
          <a:bodyPr spcFirstLastPara="1" wrap="square" lIns="121900" tIns="121900" rIns="121900" bIns="121900" anchor="ctr" anchorCtr="0">
            <a:noAutofit/>
          </a:bodyPr>
          <a:lstStyle/>
          <a:p>
            <a:pPr marL="0" indent="0"/>
            <a:r>
              <a:rPr lang="es-MX" sz="1600" dirty="0"/>
              <a:t>Diagnóstico y alternativas del oficio de enseñar.</a:t>
            </a:r>
          </a:p>
          <a:p>
            <a:pPr marL="0" lvl="0" indent="0" algn="ctr" rtl="0">
              <a:spcBef>
                <a:spcPts val="0"/>
              </a:spcBef>
              <a:spcAft>
                <a:spcPts val="0"/>
              </a:spcAft>
              <a:buNone/>
            </a:pPr>
            <a:endParaRPr sz="100" dirty="0"/>
          </a:p>
        </p:txBody>
      </p:sp>
      <p:sp>
        <p:nvSpPr>
          <p:cNvPr id="272" name="Google Shape;272;p7"/>
          <p:cNvSpPr txBox="1">
            <a:spLocks noGrp="1"/>
          </p:cNvSpPr>
          <p:nvPr>
            <p:ph type="body" idx="2"/>
          </p:nvPr>
        </p:nvSpPr>
        <p:spPr>
          <a:xfrm>
            <a:off x="328200" y="2564850"/>
            <a:ext cx="3166800" cy="3900900"/>
          </a:xfrm>
          <a:prstGeom prst="rect">
            <a:avLst/>
          </a:prstGeom>
        </p:spPr>
        <p:txBody>
          <a:bodyPr spcFirstLastPara="1" wrap="square" lIns="121900" tIns="121900" rIns="121900" bIns="121900" anchor="t" anchorCtr="0">
            <a:noAutofit/>
          </a:bodyPr>
          <a:lstStyle/>
          <a:p>
            <a:pPr marL="0" indent="0" algn="ctr">
              <a:buNone/>
            </a:pPr>
            <a:r>
              <a:rPr lang="es-MX" dirty="0"/>
              <a:t>El reconocimiento y las sorpresas son algunos puntos que mantienen vivos en las escuelas para crear variadas y complejas obras cotidianas.</a:t>
            </a:r>
          </a:p>
          <a:p>
            <a:pPr marL="0" lvl="0" indent="0" algn="ctr" rtl="0">
              <a:spcBef>
                <a:spcPts val="0"/>
              </a:spcBef>
              <a:spcAft>
                <a:spcPts val="0"/>
              </a:spcAft>
              <a:buNone/>
            </a:pPr>
            <a:endParaRPr lang="es-MX" dirty="0" smtClean="0"/>
          </a:p>
          <a:p>
            <a:pPr marL="0" indent="0" algn="ctr">
              <a:buNone/>
            </a:pPr>
            <a:r>
              <a:rPr lang="es-MX" dirty="0"/>
              <a:t>La misión de la escuela era la enseñanza de contenidos </a:t>
            </a:r>
            <a:r>
              <a:rPr lang="es-MX" dirty="0" smtClean="0"/>
              <a:t>básicos, actualmente </a:t>
            </a:r>
            <a:r>
              <a:rPr lang="es-MX" dirty="0"/>
              <a:t>se pretende que los sujetos escolarizados cuenten con habilidades que les permitan crear y seleccionar información para que tengan autonomía y capacidad para resolver problemas.</a:t>
            </a:r>
          </a:p>
          <a:p>
            <a:pPr marL="0" lvl="0" indent="0" algn="ctr" rtl="0">
              <a:spcBef>
                <a:spcPts val="0"/>
              </a:spcBef>
              <a:spcAft>
                <a:spcPts val="0"/>
              </a:spcAft>
              <a:buNone/>
            </a:pPr>
            <a:endParaRPr dirty="0"/>
          </a:p>
        </p:txBody>
      </p:sp>
      <p:sp>
        <p:nvSpPr>
          <p:cNvPr id="273" name="Google Shape;273;p7"/>
          <p:cNvSpPr txBox="1">
            <a:spLocks noGrp="1"/>
          </p:cNvSpPr>
          <p:nvPr>
            <p:ph type="title"/>
          </p:nvPr>
        </p:nvSpPr>
        <p:spPr>
          <a:xfrm>
            <a:off x="2299197" y="493151"/>
            <a:ext cx="7284205" cy="975224"/>
          </a:xfrm>
          <a:prstGeom prst="rect">
            <a:avLst/>
          </a:prstGeom>
        </p:spPr>
        <p:txBody>
          <a:bodyPr spcFirstLastPara="1" wrap="square" lIns="121900" tIns="121900" rIns="121900" bIns="121900" anchor="ctr" anchorCtr="0">
            <a:noAutofit/>
          </a:bodyPr>
          <a:lstStyle/>
          <a:p>
            <a:pPr lvl="0"/>
            <a:r>
              <a:rPr lang="en" sz="2400" b="1" dirty="0" smtClean="0"/>
              <a:t>Los gajes del oficio:</a:t>
            </a:r>
            <a:r>
              <a:rPr lang="en" sz="2400" dirty="0" smtClean="0"/>
              <a:t/>
            </a:r>
            <a:br>
              <a:rPr lang="en" sz="2400" dirty="0" smtClean="0"/>
            </a:br>
            <a:r>
              <a:rPr lang="es-MX" sz="2400" dirty="0" smtClean="0"/>
              <a:t>Algunas </a:t>
            </a:r>
            <a:r>
              <a:rPr lang="es-MX" sz="2400" dirty="0"/>
              <a:t>claves para afrontar los </a:t>
            </a:r>
            <a:r>
              <a:rPr lang="es-MX" sz="2400" dirty="0" smtClean="0"/>
              <a:t>desafíos</a:t>
            </a:r>
            <a:br>
              <a:rPr lang="es-MX" sz="2400" dirty="0" smtClean="0"/>
            </a:br>
            <a:r>
              <a:rPr lang="es-MX" sz="2400" dirty="0" smtClean="0"/>
              <a:t>de </a:t>
            </a:r>
            <a:r>
              <a:rPr lang="es-MX" sz="2400" dirty="0"/>
              <a:t>enseñar hoy</a:t>
            </a:r>
            <a:r>
              <a:rPr lang="es-MX" sz="2800" dirty="0"/>
              <a:t>.</a:t>
            </a:r>
            <a:endParaRPr sz="2800" dirty="0"/>
          </a:p>
        </p:txBody>
      </p:sp>
      <p:sp>
        <p:nvSpPr>
          <p:cNvPr id="274" name="Google Shape;274;p7"/>
          <p:cNvSpPr txBox="1">
            <a:spLocks noGrp="1"/>
          </p:cNvSpPr>
          <p:nvPr>
            <p:ph type="title"/>
          </p:nvPr>
        </p:nvSpPr>
        <p:spPr>
          <a:xfrm>
            <a:off x="9144000" y="924200"/>
            <a:ext cx="2242800" cy="386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 i="1" dirty="0" smtClean="0"/>
              <a:t>Capitulo 9</a:t>
            </a:r>
            <a:endParaRPr sz="1500" i="1" dirty="0"/>
          </a:p>
        </p:txBody>
      </p:sp>
      <p:sp>
        <p:nvSpPr>
          <p:cNvPr id="275" name="Google Shape;275;p7"/>
          <p:cNvSpPr txBox="1">
            <a:spLocks noGrp="1"/>
          </p:cNvSpPr>
          <p:nvPr>
            <p:ph type="subTitle" idx="7"/>
          </p:nvPr>
        </p:nvSpPr>
        <p:spPr>
          <a:xfrm>
            <a:off x="429300" y="1819025"/>
            <a:ext cx="3065700" cy="677700"/>
          </a:xfrm>
          <a:prstGeom prst="rect">
            <a:avLst/>
          </a:prstGeom>
        </p:spPr>
        <p:txBody>
          <a:bodyPr spcFirstLastPara="1" wrap="square" lIns="121900" tIns="121900" rIns="121900" bIns="121900" anchor="ctr" anchorCtr="0">
            <a:noAutofit/>
          </a:bodyPr>
          <a:lstStyle/>
          <a:p>
            <a:r>
              <a:rPr lang="es-MX" dirty="0"/>
              <a:t>Exigencia y declive.</a:t>
            </a:r>
          </a:p>
        </p:txBody>
      </p:sp>
      <p:sp>
        <p:nvSpPr>
          <p:cNvPr id="276" name="Google Shape;276;p7"/>
          <p:cNvSpPr txBox="1">
            <a:spLocks noGrp="1"/>
          </p:cNvSpPr>
          <p:nvPr>
            <p:ph type="body" idx="8"/>
          </p:nvPr>
        </p:nvSpPr>
        <p:spPr>
          <a:xfrm>
            <a:off x="8240574" y="2827200"/>
            <a:ext cx="3464100" cy="3376200"/>
          </a:xfrm>
          <a:prstGeom prst="rect">
            <a:avLst/>
          </a:prstGeom>
        </p:spPr>
        <p:txBody>
          <a:bodyPr spcFirstLastPara="1" wrap="square" lIns="121900" tIns="121900" rIns="121900" bIns="121900" anchor="t" anchorCtr="0">
            <a:noAutofit/>
          </a:bodyPr>
          <a:lstStyle/>
          <a:p>
            <a:pPr marL="0" lvl="0" indent="0" algn="ctr">
              <a:buNone/>
            </a:pPr>
            <a:r>
              <a:rPr lang="es-MX" dirty="0"/>
              <a:t>La necesidad de concebir la enseñanza como una actividad compleja. </a:t>
            </a:r>
            <a:endParaRPr lang="es-MX" dirty="0" smtClean="0"/>
          </a:p>
          <a:p>
            <a:pPr marL="0" lvl="0" indent="0" algn="ctr">
              <a:buNone/>
            </a:pPr>
            <a:endParaRPr lang="es-MX" dirty="0">
              <a:solidFill>
                <a:schemeClr val="dk1"/>
              </a:solidFill>
            </a:endParaRPr>
          </a:p>
          <a:p>
            <a:pPr marL="0" lvl="0" indent="0" algn="ctr">
              <a:buNone/>
            </a:pPr>
            <a:r>
              <a:rPr lang="es-MX" dirty="0"/>
              <a:t>Comprender que enseñar es difícil para todos y en todas las escuelas</a:t>
            </a:r>
            <a:r>
              <a:rPr lang="es-MX" dirty="0" smtClean="0"/>
              <a:t>.</a:t>
            </a:r>
          </a:p>
          <a:p>
            <a:pPr marL="0" lvl="0" indent="0" algn="ctr">
              <a:buNone/>
            </a:pPr>
            <a:endParaRPr lang="es-MX" dirty="0">
              <a:solidFill>
                <a:schemeClr val="dk1"/>
              </a:solidFill>
            </a:endParaRPr>
          </a:p>
          <a:p>
            <a:pPr marL="0" indent="0" algn="ctr">
              <a:buNone/>
            </a:pPr>
            <a:r>
              <a:rPr lang="es-MX" dirty="0"/>
              <a:t>Llevar a cabo la formación profesional de los docentes a través de prácticas, y formatos pedagógicos que vinculen el saber sobre o acerca de la enseñanza con el saber enseñar.</a:t>
            </a:r>
          </a:p>
          <a:p>
            <a:pPr marL="0" lvl="0" indent="0" algn="ctr">
              <a:buNone/>
            </a:pPr>
            <a:endParaRPr dirty="0">
              <a:solidFill>
                <a:schemeClr val="dk1"/>
              </a:solidFill>
            </a:endParaRPr>
          </a:p>
        </p:txBody>
      </p:sp>
      <p:sp>
        <p:nvSpPr>
          <p:cNvPr id="2" name="Subtítulo 1"/>
          <p:cNvSpPr>
            <a:spLocks noGrp="1"/>
          </p:cNvSpPr>
          <p:nvPr>
            <p:ph type="subTitle" idx="3"/>
          </p:nvPr>
        </p:nvSpPr>
        <p:spPr/>
        <p:txBody>
          <a:bodyPr/>
          <a:lstStyle/>
          <a:p>
            <a:r>
              <a:rPr lang="es-MX" dirty="0" smtClean="0"/>
              <a:t>Prácticas</a:t>
            </a:r>
            <a:endParaRPr lang="es-MX" dirty="0"/>
          </a:p>
        </p:txBody>
      </p:sp>
      <p:sp>
        <p:nvSpPr>
          <p:cNvPr id="3" name="Subtítulo 2"/>
          <p:cNvSpPr>
            <a:spLocks noGrp="1"/>
          </p:cNvSpPr>
          <p:nvPr>
            <p:ph type="subTitle" idx="5"/>
          </p:nvPr>
        </p:nvSpPr>
        <p:spPr/>
        <p:txBody>
          <a:bodyPr/>
          <a:lstStyle/>
          <a:p>
            <a:r>
              <a:rPr lang="es-MX" dirty="0" smtClean="0"/>
              <a:t>Autonomía y capacidad</a:t>
            </a:r>
            <a:endParaRPr lang="es-MX" dirty="0"/>
          </a:p>
        </p:txBody>
      </p:sp>
      <p:sp>
        <p:nvSpPr>
          <p:cNvPr id="7" name="Rectángulo 6">
            <a:hlinkClick r:id="rId3"/>
          </p:cNvPr>
          <p:cNvSpPr/>
          <p:nvPr/>
        </p:nvSpPr>
        <p:spPr>
          <a:xfrm>
            <a:off x="4517263" y="3089492"/>
            <a:ext cx="2856032" cy="523220"/>
          </a:xfrm>
          <a:prstGeom prst="rect">
            <a:avLst/>
          </a:prstGeom>
        </p:spPr>
        <p:txBody>
          <a:bodyPr wrap="square">
            <a:spAutoFit/>
          </a:bodyPr>
          <a:lstStyle/>
          <a:p>
            <a:r>
              <a:rPr lang="es-MX" dirty="0">
                <a:hlinkClick r:id="rId3"/>
              </a:rPr>
              <a:t>https://www.youtube.com/watch?v=3aEvYn4iWSI</a:t>
            </a:r>
            <a:endParaRPr lang="es-MX" dirty="0"/>
          </a:p>
        </p:txBody>
      </p:sp>
      <p:sp>
        <p:nvSpPr>
          <p:cNvPr id="8" name="Rectángulo 7"/>
          <p:cNvSpPr/>
          <p:nvPr/>
        </p:nvSpPr>
        <p:spPr>
          <a:xfrm>
            <a:off x="3737729" y="5757050"/>
            <a:ext cx="4251485" cy="307777"/>
          </a:xfrm>
          <a:prstGeom prst="rect">
            <a:avLst/>
          </a:prstGeom>
        </p:spPr>
        <p:txBody>
          <a:bodyPr wrap="none">
            <a:spAutoFit/>
          </a:bodyPr>
          <a:lstStyle/>
          <a:p>
            <a:r>
              <a:rPr lang="es-MX" dirty="0">
                <a:hlinkClick r:id="rId4"/>
              </a:rPr>
              <a:t>https://</a:t>
            </a:r>
            <a:r>
              <a:rPr lang="es-MX" dirty="0" smtClean="0">
                <a:hlinkClick r:id="rId4"/>
              </a:rPr>
              <a:t>www.youtube.com/watch?v=5FXww8K65g4</a:t>
            </a:r>
            <a:r>
              <a:rPr lang="es-MX" dirty="0" smtClean="0"/>
              <a:t> </a:t>
            </a:r>
            <a:endParaRPr lang="es-MX" dirty="0"/>
          </a:p>
        </p:txBody>
      </p:sp>
      <p:sp>
        <p:nvSpPr>
          <p:cNvPr id="9" name="Rectángulo 8"/>
          <p:cNvSpPr/>
          <p:nvPr/>
        </p:nvSpPr>
        <p:spPr>
          <a:xfrm>
            <a:off x="0" y="5581934"/>
            <a:ext cx="163773" cy="1276066"/>
          </a:xfrm>
          <a:prstGeom prst="rect">
            <a:avLst/>
          </a:prstGeom>
          <a:solidFill>
            <a:srgbClr val="B9E8F7"/>
          </a:solidFill>
          <a:ln>
            <a:solidFill>
              <a:srgbClr val="B9E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7"/>
        <p:cNvGrpSpPr/>
        <p:nvPr/>
      </p:nvGrpSpPr>
      <p:grpSpPr>
        <a:xfrm>
          <a:off x="0" y="0"/>
          <a:ext cx="0" cy="0"/>
          <a:chOff x="0" y="0"/>
          <a:chExt cx="0" cy="0"/>
        </a:xfrm>
      </p:grpSpPr>
      <p:sp>
        <p:nvSpPr>
          <p:cNvPr id="408" name="Google Shape;408;p14"/>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r>
              <a:rPr lang="es-MX" sz="2800" dirty="0"/>
              <a:t>Fragmentación y extrañeza.</a:t>
            </a:r>
            <a:endParaRPr lang="es-MX" sz="2800" dirty="0"/>
          </a:p>
        </p:txBody>
      </p:sp>
      <p:grpSp>
        <p:nvGrpSpPr>
          <p:cNvPr id="409" name="Google Shape;409;p14"/>
          <p:cNvGrpSpPr/>
          <p:nvPr/>
        </p:nvGrpSpPr>
        <p:grpSpPr>
          <a:xfrm>
            <a:off x="5181486" y="5755393"/>
            <a:ext cx="837870" cy="771980"/>
            <a:chOff x="5128970" y="1425505"/>
            <a:chExt cx="1285471" cy="1184381"/>
          </a:xfrm>
        </p:grpSpPr>
        <p:sp>
          <p:nvSpPr>
            <p:cNvPr id="410" name="Google Shape;410;p14"/>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11" name="Google Shape;411;p14"/>
            <p:cNvGrpSpPr/>
            <p:nvPr/>
          </p:nvGrpSpPr>
          <p:grpSpPr>
            <a:xfrm>
              <a:off x="5321520" y="1425505"/>
              <a:ext cx="1092921" cy="1092921"/>
              <a:chOff x="5321520" y="1425505"/>
              <a:chExt cx="1092921" cy="1092921"/>
            </a:xfrm>
          </p:grpSpPr>
          <p:sp>
            <p:nvSpPr>
              <p:cNvPr id="412" name="Google Shape;412;p14"/>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13" name="Google Shape;413;p14"/>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14" name="Google Shape;414;p14"/>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15" name="Google Shape;415;p14">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a:hlinkClick r:id="rId3" action="ppaction://hlinksldjump"/>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a:hlinkClick r:id="rId4"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a:hlinkClick r:id="rId5"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a:hlinkClick r:id="rId3"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a:hlinkClick r:id="rId4"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14"/>
          <p:cNvPicPr preferRelativeResize="0"/>
          <p:nvPr/>
        </p:nvPicPr>
        <p:blipFill>
          <a:blip r:embed="rId6">
            <a:alphaModFix/>
          </a:blip>
          <a:stretch>
            <a:fillRect/>
          </a:stretch>
        </p:blipFill>
        <p:spPr>
          <a:xfrm>
            <a:off x="673547" y="1372211"/>
            <a:ext cx="4919700" cy="2895300"/>
          </a:xfrm>
          <a:prstGeom prst="roundRect">
            <a:avLst>
              <a:gd name="adj" fmla="val 2319"/>
            </a:avLst>
          </a:prstGeom>
          <a:noFill/>
          <a:ln w="38100" cap="rnd" cmpd="sng">
            <a:solidFill>
              <a:srgbClr val="343031"/>
            </a:solidFill>
            <a:prstDash val="solid"/>
            <a:round/>
            <a:headEnd type="none" w="sm" len="sm"/>
            <a:tailEnd type="none" w="sm" len="sm"/>
          </a:ln>
        </p:spPr>
      </p:pic>
      <p:grpSp>
        <p:nvGrpSpPr>
          <p:cNvPr id="424" name="Google Shape;424;p14"/>
          <p:cNvGrpSpPr/>
          <p:nvPr/>
        </p:nvGrpSpPr>
        <p:grpSpPr>
          <a:xfrm>
            <a:off x="650747" y="1279688"/>
            <a:ext cx="4965300" cy="516300"/>
            <a:chOff x="6510322" y="1345288"/>
            <a:chExt cx="4965300" cy="516300"/>
          </a:xfrm>
        </p:grpSpPr>
        <p:sp>
          <p:nvSpPr>
            <p:cNvPr id="425" name="Google Shape;425;p14"/>
            <p:cNvSpPr/>
            <p:nvPr/>
          </p:nvSpPr>
          <p:spPr>
            <a:xfrm>
              <a:off x="6510322" y="1345288"/>
              <a:ext cx="4965300" cy="5163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4"/>
            <p:cNvSpPr/>
            <p:nvPr/>
          </p:nvSpPr>
          <p:spPr>
            <a:xfrm>
              <a:off x="6638442" y="1469789"/>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27" name="Google Shape;427;p14">
            <a:hlinkClick r:id="" action="ppaction://hlinkshowjump?jump=previousslide"/>
          </p:cNvPr>
          <p:cNvSpPr/>
          <p:nvPr/>
        </p:nvSpPr>
        <p:spPr>
          <a:xfrm>
            <a:off x="6537407" y="1270488"/>
            <a:ext cx="4752165" cy="1774209"/>
          </a:xfrm>
          <a:prstGeom prst="roundRect">
            <a:avLst>
              <a:gd name="adj" fmla="val 10545"/>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algn="ctr"/>
            <a:r>
              <a:rPr lang="es-MX" sz="1600" dirty="0">
                <a:latin typeface="Kristen ITC" panose="03050502040202030202" pitchFamily="66" charset="0"/>
              </a:rPr>
              <a:t>El desafío consiste en descubrir, inventar y desarrollar prácticas pedagógicas que alteren el funcionamiento de una maquinaria escolar que se creó con fines de selección y que hoy tiene que dar cabida y aprendizaje a cada uno y todos. </a:t>
            </a:r>
          </a:p>
        </p:txBody>
      </p:sp>
      <p:sp>
        <p:nvSpPr>
          <p:cNvPr id="2" name="Rectángulo 1"/>
          <p:cNvSpPr/>
          <p:nvPr/>
        </p:nvSpPr>
        <p:spPr>
          <a:xfrm>
            <a:off x="0" y="5755392"/>
            <a:ext cx="12192000" cy="10745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0" y="5554639"/>
            <a:ext cx="286603" cy="54696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Google Shape;427;p14">
            <a:hlinkClick r:id="" action="ppaction://hlinkshowjump?jump=previousslide"/>
          </p:cNvPr>
          <p:cNvSpPr/>
          <p:nvPr/>
        </p:nvSpPr>
        <p:spPr>
          <a:xfrm>
            <a:off x="6537407" y="3624707"/>
            <a:ext cx="4752165" cy="1285607"/>
          </a:xfrm>
          <a:prstGeom prst="roundRect">
            <a:avLst>
              <a:gd name="adj" fmla="val 10545"/>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algn="ctr"/>
            <a:r>
              <a:rPr lang="es-MX" sz="1600" dirty="0" smtClean="0">
                <a:latin typeface="Kristen ITC" panose="03050502040202030202" pitchFamily="66" charset="0"/>
              </a:rPr>
              <a:t/>
            </a:r>
            <a:br>
              <a:rPr lang="es-MX" sz="1600" dirty="0" smtClean="0">
                <a:latin typeface="Kristen ITC" panose="03050502040202030202" pitchFamily="66" charset="0"/>
              </a:rPr>
            </a:br>
            <a:r>
              <a:rPr lang="es-MX" sz="1600" dirty="0" smtClean="0">
                <a:latin typeface="Kristen ITC" panose="03050502040202030202" pitchFamily="66" charset="0"/>
              </a:rPr>
              <a:t>Crear </a:t>
            </a:r>
            <a:r>
              <a:rPr lang="es-MX" sz="1600" dirty="0">
                <a:latin typeface="Kristen ITC" panose="03050502040202030202" pitchFamily="66" charset="0"/>
              </a:rPr>
              <a:t>condiciones desafiantes e impulsar a conseguir buenos resultados crea entusiasmo, motiva, y alienta para seguir.</a:t>
            </a:r>
          </a:p>
          <a:p>
            <a:pPr marL="0" marR="0" lvl="0" indent="0" algn="ctr" rtl="0">
              <a:spcBef>
                <a:spcPts val="0"/>
              </a:spcBef>
              <a:spcAft>
                <a:spcPts val="0"/>
              </a:spcAft>
              <a:buNone/>
            </a:pPr>
            <a:endParaRPr sz="1600" b="1" dirty="0">
              <a:solidFill>
                <a:srgbClr val="343031"/>
              </a:solidFill>
              <a:latin typeface="Kristen ITC" panose="03050502040202030202" pitchFamily="66" charset="0"/>
              <a:ea typeface="Roboto Slab"/>
              <a:cs typeface="Roboto Slab"/>
              <a:sym typeface="Roboto Slab"/>
            </a:endParaRPr>
          </a:p>
        </p:txBody>
      </p:sp>
      <p:pic>
        <p:nvPicPr>
          <p:cNvPr id="7" name="Imagen 6"/>
          <p:cNvPicPr>
            <a:picLocks noChangeAspect="1"/>
          </p:cNvPicPr>
          <p:nvPr/>
        </p:nvPicPr>
        <p:blipFill>
          <a:blip r:embed="rId7"/>
          <a:stretch>
            <a:fillRect/>
          </a:stretch>
        </p:blipFill>
        <p:spPr>
          <a:xfrm>
            <a:off x="673547" y="1834488"/>
            <a:ext cx="4919700" cy="2433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1"/>
        <p:cNvGrpSpPr/>
        <p:nvPr/>
      </p:nvGrpSpPr>
      <p:grpSpPr>
        <a:xfrm>
          <a:off x="0" y="0"/>
          <a:ext cx="0" cy="0"/>
          <a:chOff x="0" y="0"/>
          <a:chExt cx="0" cy="0"/>
        </a:xfrm>
      </p:grpSpPr>
      <p:sp>
        <p:nvSpPr>
          <p:cNvPr id="8" name="Rectángulo redondeado 7"/>
          <p:cNvSpPr/>
          <p:nvPr/>
        </p:nvSpPr>
        <p:spPr>
          <a:xfrm>
            <a:off x="8044135" y="1257321"/>
            <a:ext cx="3428797" cy="1050878"/>
          </a:xfrm>
          <a:prstGeom prst="round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p:cNvSpPr/>
          <p:nvPr/>
        </p:nvSpPr>
        <p:spPr>
          <a:xfrm>
            <a:off x="4701675" y="3421461"/>
            <a:ext cx="3524716" cy="1479391"/>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dirty="0">
                <a:latin typeface="Roboto Slab" panose="020B0604020202020204" charset="0"/>
                <a:ea typeface="Roboto Slab" panose="020B0604020202020204" charset="0"/>
              </a:rPr>
              <a:t>ENSEÑAR, TRANSMITIR Y EDUCAR debe estar dominado para la resolución de dudas de lo que ellos ven como desconocido</a:t>
            </a:r>
          </a:p>
        </p:txBody>
      </p:sp>
      <p:sp>
        <p:nvSpPr>
          <p:cNvPr id="4" name="Rectángulo redondeado 3"/>
          <p:cNvSpPr/>
          <p:nvPr/>
        </p:nvSpPr>
        <p:spPr>
          <a:xfrm>
            <a:off x="661737" y="1122702"/>
            <a:ext cx="4020785" cy="184244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2" name="Google Shape;432;p15"/>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2800" dirty="0" smtClean="0"/>
              <a:t>Cécilie nos cuenta…</a:t>
            </a:r>
            <a:endParaRPr sz="2800" dirty="0"/>
          </a:p>
        </p:txBody>
      </p:sp>
      <p:grpSp>
        <p:nvGrpSpPr>
          <p:cNvPr id="435" name="Google Shape;435;p15"/>
          <p:cNvGrpSpPr/>
          <p:nvPr/>
        </p:nvGrpSpPr>
        <p:grpSpPr>
          <a:xfrm>
            <a:off x="6119444" y="5755393"/>
            <a:ext cx="837870" cy="771980"/>
            <a:chOff x="5128970" y="1425505"/>
            <a:chExt cx="1285471" cy="1184381"/>
          </a:xfrm>
        </p:grpSpPr>
        <p:sp>
          <p:nvSpPr>
            <p:cNvPr id="436" name="Google Shape;436;p15"/>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37" name="Google Shape;437;p15"/>
            <p:cNvGrpSpPr/>
            <p:nvPr/>
          </p:nvGrpSpPr>
          <p:grpSpPr>
            <a:xfrm>
              <a:off x="5321520" y="1425505"/>
              <a:ext cx="1092921" cy="1092921"/>
              <a:chOff x="5321520" y="1425505"/>
              <a:chExt cx="1092921" cy="1092921"/>
            </a:xfrm>
          </p:grpSpPr>
          <p:sp>
            <p:nvSpPr>
              <p:cNvPr id="438" name="Google Shape;438;p15"/>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39" name="Google Shape;439;p15"/>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40" name="Google Shape;440;p15"/>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56" name="Google Shape;456;p15">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a:hlinkClick r:id="rId3" action="ppaction://hlinksldjump"/>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a:hlinkClick r:id="rId4"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a:hlinkClick r:id="rId4"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p:cNvSpPr>
            <a:spLocks noGrp="1"/>
          </p:cNvSpPr>
          <p:nvPr>
            <p:ph type="title"/>
          </p:nvPr>
        </p:nvSpPr>
        <p:spPr>
          <a:xfrm>
            <a:off x="512954" y="2707000"/>
            <a:ext cx="4318353" cy="516300"/>
          </a:xfrm>
        </p:spPr>
        <p:txBody>
          <a:bodyPr/>
          <a:lstStyle/>
          <a:p>
            <a:pPr lvl="0" algn="ctr"/>
            <a:r>
              <a:rPr lang="es-MX" sz="1800" dirty="0"/>
              <a:t>Los alumnos se basan de los sentimientos para poder llevar una escritura buena, ya que de ahí les da la satisfacción de desahogo, siendo apoyados y brindándoles la confianza y responsabilidad</a:t>
            </a:r>
            <a:br>
              <a:rPr lang="es-MX" sz="1800" dirty="0"/>
            </a:br>
            <a:endParaRPr lang="es-MX" sz="1800" dirty="0"/>
          </a:p>
        </p:txBody>
      </p:sp>
      <p:sp>
        <p:nvSpPr>
          <p:cNvPr id="7" name="Rectángulo 6"/>
          <p:cNvSpPr/>
          <p:nvPr/>
        </p:nvSpPr>
        <p:spPr>
          <a:xfrm>
            <a:off x="8070396" y="1322485"/>
            <a:ext cx="3402536" cy="923330"/>
          </a:xfrm>
          <a:prstGeom prst="rect">
            <a:avLst/>
          </a:prstGeom>
        </p:spPr>
        <p:txBody>
          <a:bodyPr wrap="square">
            <a:spAutoFit/>
          </a:bodyPr>
          <a:lstStyle/>
          <a:p>
            <a:pPr algn="ctr"/>
            <a:r>
              <a:rPr lang="es-MX" sz="1800" dirty="0">
                <a:latin typeface="Roboto Slab" panose="020B0604020202020204" charset="0"/>
                <a:ea typeface="Roboto Slab" panose="020B0604020202020204" charset="0"/>
              </a:rPr>
              <a:t>Todo debe estar preparado para la seguridad de las cosas y </a:t>
            </a:r>
            <a:r>
              <a:rPr lang="es-MX" sz="1800" dirty="0" smtClean="0">
                <a:latin typeface="Roboto Slab" panose="020B0604020202020204" charset="0"/>
                <a:ea typeface="Roboto Slab" panose="020B0604020202020204" charset="0"/>
              </a:rPr>
              <a:t>formación</a:t>
            </a:r>
            <a:endParaRPr lang="es-MX" sz="1800" dirty="0">
              <a:latin typeface="Roboto Slab" panose="020B0604020202020204" charset="0"/>
              <a:ea typeface="Roboto Slab" panose="020B0604020202020204" charset="0"/>
            </a:endParaRPr>
          </a:p>
        </p:txBody>
      </p:sp>
      <p:pic>
        <p:nvPicPr>
          <p:cNvPr id="10" name="Imagen 9"/>
          <p:cNvPicPr>
            <a:picLocks noChangeAspect="1"/>
          </p:cNvPicPr>
          <p:nvPr/>
        </p:nvPicPr>
        <p:blipFill rotWithShape="1">
          <a:blip r:embed="rId5">
            <a:extLst>
              <a:ext uri="{BEBA8EAE-BF5A-486C-A8C5-ECC9F3942E4B}">
                <a14:imgProps xmlns:a14="http://schemas.microsoft.com/office/drawing/2010/main">
                  <a14:imgLayer r:embed="rId6">
                    <a14:imgEffect>
                      <a14:backgroundRemoval t="4231" b="90000" l="6710" r="94372"/>
                    </a14:imgEffect>
                  </a14:imgLayer>
                </a14:imgProps>
              </a:ext>
            </a:extLst>
          </a:blip>
          <a:srcRect l="4203" r="7098" b="12113"/>
          <a:stretch/>
        </p:blipFill>
        <p:spPr>
          <a:xfrm>
            <a:off x="4732045" y="1416272"/>
            <a:ext cx="3199050" cy="1783853"/>
          </a:xfrm>
          <a:prstGeom prst="rect">
            <a:avLst/>
          </a:prstGeom>
        </p:spPr>
      </p:pic>
      <p:pic>
        <p:nvPicPr>
          <p:cNvPr id="12" name="Imagen 11"/>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399" l="0" r="100000">
                        <a14:backgroundMark x1="3359" y1="35457" x2="3359" y2="35457"/>
                        <a14:backgroundMark x1="3359" y1="35337" x2="3359" y2="35337"/>
                        <a14:backgroundMark x1="3359" y1="35337" x2="3359" y2="35337"/>
                        <a14:backgroundMark x1="5625" y1="34976" x2="23359" y2="35457"/>
                        <a14:backgroundMark x1="25859" y1="34615" x2="25156" y2="85817"/>
                      </a14:backgroundRemoval>
                    </a14:imgEffect>
                  </a14:imgLayer>
                </a14:imgProps>
              </a:ext>
            </a:extLst>
          </a:blip>
          <a:srcRect t="33644"/>
          <a:stretch/>
        </p:blipFill>
        <p:spPr>
          <a:xfrm>
            <a:off x="945746" y="3374974"/>
            <a:ext cx="3452766" cy="1489227"/>
          </a:xfrm>
          <a:prstGeom prst="rect">
            <a:avLst/>
          </a:prstGeom>
        </p:spPr>
      </p:pic>
      <p:sp>
        <p:nvSpPr>
          <p:cNvPr id="13" name="Rectángulo 12"/>
          <p:cNvSpPr/>
          <p:nvPr/>
        </p:nvSpPr>
        <p:spPr>
          <a:xfrm>
            <a:off x="0" y="5783461"/>
            <a:ext cx="12192000" cy="107453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0" y="5609230"/>
            <a:ext cx="245660" cy="2606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9"/>
          <a:stretch>
            <a:fillRect/>
          </a:stretch>
        </p:blipFill>
        <p:spPr>
          <a:xfrm>
            <a:off x="8639923" y="2965150"/>
            <a:ext cx="2514472" cy="1663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61"/>
        <p:cNvGrpSpPr/>
        <p:nvPr/>
      </p:nvGrpSpPr>
      <p:grpSpPr>
        <a:xfrm>
          <a:off x="0" y="0"/>
          <a:ext cx="0" cy="0"/>
          <a:chOff x="0" y="0"/>
          <a:chExt cx="0" cy="0"/>
        </a:xfrm>
      </p:grpSpPr>
      <p:sp>
        <p:nvSpPr>
          <p:cNvPr id="362" name="Google Shape;362;p12"/>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r>
              <a:rPr lang="es-MX" sz="2800" dirty="0"/>
              <a:t>La formación.</a:t>
            </a:r>
          </a:p>
        </p:txBody>
      </p:sp>
      <p:sp>
        <p:nvSpPr>
          <p:cNvPr id="363" name="Google Shape;363;p12"/>
          <p:cNvSpPr txBox="1">
            <a:spLocks noGrp="1"/>
          </p:cNvSpPr>
          <p:nvPr>
            <p:ph type="title"/>
          </p:nvPr>
        </p:nvSpPr>
        <p:spPr>
          <a:xfrm>
            <a:off x="686441" y="2153035"/>
            <a:ext cx="2626268" cy="516300"/>
          </a:xfrm>
          <a:prstGeom prst="rect">
            <a:avLst/>
          </a:prstGeom>
        </p:spPr>
        <p:txBody>
          <a:bodyPr spcFirstLastPara="1" wrap="square" lIns="121900" tIns="121900" rIns="121900" bIns="121900" anchor="b" anchorCtr="0">
            <a:noAutofit/>
          </a:bodyPr>
          <a:lstStyle/>
          <a:p>
            <a:pPr lvl="0" algn="ctr"/>
            <a:r>
              <a:rPr lang="es-MX" sz="1800" dirty="0">
                <a:highlight>
                  <a:schemeClr val="accent3"/>
                </a:highlight>
                <a:latin typeface="Roboto Slab" panose="020B0604020202020204" charset="0"/>
                <a:ea typeface="Roboto Slab" panose="020B0604020202020204" charset="0"/>
              </a:rPr>
              <a:t>El entorno del maestro debe ser el adecuado si no quiere malestares</a:t>
            </a:r>
            <a:endParaRPr sz="1800" dirty="0">
              <a:highlight>
                <a:schemeClr val="accent3"/>
              </a:highlight>
              <a:latin typeface="Roboto Slab" panose="020B0604020202020204" charset="0"/>
              <a:ea typeface="Roboto Slab" panose="020B0604020202020204" charset="0"/>
            </a:endParaRPr>
          </a:p>
        </p:txBody>
      </p:sp>
      <p:grpSp>
        <p:nvGrpSpPr>
          <p:cNvPr id="365" name="Google Shape;365;p12"/>
          <p:cNvGrpSpPr/>
          <p:nvPr/>
        </p:nvGrpSpPr>
        <p:grpSpPr>
          <a:xfrm>
            <a:off x="5181486" y="5755393"/>
            <a:ext cx="837870" cy="771980"/>
            <a:chOff x="5128970" y="1425505"/>
            <a:chExt cx="1285471" cy="1184381"/>
          </a:xfrm>
        </p:grpSpPr>
        <p:sp>
          <p:nvSpPr>
            <p:cNvPr id="366" name="Google Shape;366;p1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367" name="Google Shape;367;p12"/>
            <p:cNvGrpSpPr/>
            <p:nvPr/>
          </p:nvGrpSpPr>
          <p:grpSpPr>
            <a:xfrm>
              <a:off x="5321520" y="1425505"/>
              <a:ext cx="1092921" cy="1092921"/>
              <a:chOff x="5321520" y="1425505"/>
              <a:chExt cx="1092921" cy="1092921"/>
            </a:xfrm>
          </p:grpSpPr>
          <p:sp>
            <p:nvSpPr>
              <p:cNvPr id="368" name="Google Shape;368;p1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369" name="Google Shape;369;p1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70" name="Google Shape;370;p1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71" name="Google Shape;371;p12">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a:hlinkClick r:id="rId3" action="ppaction://hlinksldjump"/>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a:hlinkClick r:id="rId4"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2">
            <a:hlinkClick r:id="rId5"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a:hlinkClick r:id="rId3"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2">
            <a:hlinkClick r:id="rId4"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 name="Google Shape;377;p12"/>
          <p:cNvPicPr preferRelativeResize="0"/>
          <p:nvPr/>
        </p:nvPicPr>
        <p:blipFill>
          <a:blip r:embed="rId6">
            <a:alphaModFix/>
          </a:blip>
          <a:stretch>
            <a:fillRect/>
          </a:stretch>
        </p:blipFill>
        <p:spPr>
          <a:xfrm>
            <a:off x="6543075" y="1894197"/>
            <a:ext cx="4919700" cy="2895300"/>
          </a:xfrm>
          <a:prstGeom prst="roundRect">
            <a:avLst>
              <a:gd name="adj" fmla="val 2319"/>
            </a:avLst>
          </a:prstGeom>
          <a:noFill/>
          <a:ln w="38100" cap="rnd" cmpd="sng">
            <a:solidFill>
              <a:srgbClr val="343031"/>
            </a:solidFill>
            <a:prstDash val="solid"/>
            <a:round/>
            <a:headEnd type="none" w="sm" len="sm"/>
            <a:tailEnd type="none" w="sm" len="sm"/>
          </a:ln>
        </p:spPr>
      </p:pic>
      <p:grpSp>
        <p:nvGrpSpPr>
          <p:cNvPr id="378" name="Google Shape;378;p12"/>
          <p:cNvGrpSpPr/>
          <p:nvPr/>
        </p:nvGrpSpPr>
        <p:grpSpPr>
          <a:xfrm>
            <a:off x="6510322" y="1345288"/>
            <a:ext cx="4965300" cy="516300"/>
            <a:chOff x="6510322" y="1345288"/>
            <a:chExt cx="4965300" cy="516300"/>
          </a:xfrm>
        </p:grpSpPr>
        <p:sp>
          <p:nvSpPr>
            <p:cNvPr id="379" name="Google Shape;379;p12"/>
            <p:cNvSpPr/>
            <p:nvPr/>
          </p:nvSpPr>
          <p:spPr>
            <a:xfrm>
              <a:off x="6510322" y="1345288"/>
              <a:ext cx="4965300" cy="5163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2"/>
            <p:cNvSpPr/>
            <p:nvPr/>
          </p:nvSpPr>
          <p:spPr>
            <a:xfrm>
              <a:off x="6638442" y="1469789"/>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2" name="Rectángulo 1"/>
          <p:cNvSpPr/>
          <p:nvPr/>
        </p:nvSpPr>
        <p:spPr>
          <a:xfrm>
            <a:off x="0" y="5755392"/>
            <a:ext cx="12192000" cy="110260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0" y="5527343"/>
            <a:ext cx="272955" cy="57425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3504604" y="1250990"/>
            <a:ext cx="2654680" cy="1569660"/>
          </a:xfrm>
          <a:prstGeom prst="rect">
            <a:avLst/>
          </a:prstGeom>
        </p:spPr>
        <p:txBody>
          <a:bodyPr wrap="square">
            <a:spAutoFit/>
          </a:bodyPr>
          <a:lstStyle/>
          <a:p>
            <a:pPr algn="ctr"/>
            <a:r>
              <a:rPr lang="es-MX" sz="1600" dirty="0">
                <a:highlight>
                  <a:schemeClr val="accent3"/>
                </a:highlight>
                <a:latin typeface="Roboto Slab" panose="020B0604020202020204" charset="0"/>
                <a:ea typeface="Roboto Slab" panose="020B0604020202020204" charset="0"/>
              </a:rPr>
              <a:t>La </a:t>
            </a:r>
            <a:r>
              <a:rPr lang="es-MX" sz="1600" dirty="0" smtClean="0">
                <a:highlight>
                  <a:schemeClr val="accent3"/>
                </a:highlight>
                <a:latin typeface="Roboto Slab" panose="020B0604020202020204" charset="0"/>
                <a:ea typeface="Roboto Slab" panose="020B0604020202020204" charset="0"/>
              </a:rPr>
              <a:t>profesión </a:t>
            </a:r>
            <a:r>
              <a:rPr lang="es-MX" sz="1600" dirty="0">
                <a:highlight>
                  <a:schemeClr val="accent3"/>
                </a:highlight>
                <a:latin typeface="Roboto Slab" panose="020B0604020202020204" charset="0"/>
                <a:ea typeface="Roboto Slab" panose="020B0604020202020204" charset="0"/>
              </a:rPr>
              <a:t>la enseña mas conforme a experiencias, ya que mucha </a:t>
            </a:r>
            <a:r>
              <a:rPr lang="es-MX" sz="1600" dirty="0" smtClean="0">
                <a:highlight>
                  <a:schemeClr val="accent3"/>
                </a:highlight>
                <a:latin typeface="Roboto Slab" panose="020B0604020202020204" charset="0"/>
                <a:ea typeface="Roboto Slab" panose="020B0604020202020204" charset="0"/>
              </a:rPr>
              <a:t>información </a:t>
            </a:r>
            <a:r>
              <a:rPr lang="es-MX" sz="1600" dirty="0">
                <a:highlight>
                  <a:schemeClr val="accent3"/>
                </a:highlight>
                <a:latin typeface="Roboto Slab" panose="020B0604020202020204" charset="0"/>
                <a:ea typeface="Roboto Slab" panose="020B0604020202020204" charset="0"/>
              </a:rPr>
              <a:t>puede saturar a los alumnos</a:t>
            </a:r>
            <a:endParaRPr lang="es-MX" sz="1600" dirty="0">
              <a:latin typeface="Roboto Slab" panose="020B0604020202020204" charset="0"/>
              <a:ea typeface="Roboto Slab" panose="020B0604020202020204" charset="0"/>
            </a:endParaRPr>
          </a:p>
        </p:txBody>
      </p:sp>
      <p:sp>
        <p:nvSpPr>
          <p:cNvPr id="29" name="Rectángulo 28"/>
          <p:cNvSpPr/>
          <p:nvPr/>
        </p:nvSpPr>
        <p:spPr>
          <a:xfrm>
            <a:off x="443832" y="3231212"/>
            <a:ext cx="2982007" cy="1815882"/>
          </a:xfrm>
          <a:prstGeom prst="rect">
            <a:avLst/>
          </a:prstGeom>
        </p:spPr>
        <p:txBody>
          <a:bodyPr wrap="square">
            <a:spAutoFit/>
          </a:bodyPr>
          <a:lstStyle/>
          <a:p>
            <a:pPr algn="ctr"/>
            <a:r>
              <a:rPr lang="es-MX" sz="1600" dirty="0">
                <a:highlight>
                  <a:schemeClr val="accent3"/>
                </a:highlight>
                <a:latin typeface="Roboto Slab" panose="020B0604020202020204" charset="0"/>
                <a:ea typeface="Roboto Slab" panose="020B0604020202020204" charset="0"/>
              </a:rPr>
              <a:t>Conforme a experiencias del mismo maestro pueden desatar reflexiones y consejos, y los alumnos pueden compartir las suyas y se forma el lazo de </a:t>
            </a:r>
            <a:r>
              <a:rPr lang="es-MX" sz="1600" dirty="0" smtClean="0">
                <a:highlight>
                  <a:schemeClr val="accent3"/>
                </a:highlight>
                <a:latin typeface="Roboto Slab" panose="020B0604020202020204" charset="0"/>
                <a:ea typeface="Roboto Slab" panose="020B0604020202020204" charset="0"/>
              </a:rPr>
              <a:t>confianza.</a:t>
            </a:r>
            <a:endParaRPr lang="es-MX" sz="1600" dirty="0">
              <a:highlight>
                <a:schemeClr val="accent3"/>
              </a:highlight>
              <a:latin typeface="Roboto Slab" panose="020B0604020202020204" charset="0"/>
              <a:ea typeface="Roboto Slab" panose="020B0604020202020204" charset="0"/>
            </a:endParaRPr>
          </a:p>
        </p:txBody>
      </p:sp>
      <p:sp>
        <p:nvSpPr>
          <p:cNvPr id="30" name="Rectángulo 29"/>
          <p:cNvSpPr/>
          <p:nvPr/>
        </p:nvSpPr>
        <p:spPr>
          <a:xfrm>
            <a:off x="3495926" y="3210341"/>
            <a:ext cx="2977062" cy="2062103"/>
          </a:xfrm>
          <a:prstGeom prst="rect">
            <a:avLst/>
          </a:prstGeom>
        </p:spPr>
        <p:txBody>
          <a:bodyPr wrap="square">
            <a:spAutoFit/>
          </a:bodyPr>
          <a:lstStyle/>
          <a:p>
            <a:pPr algn="ctr"/>
            <a:r>
              <a:rPr lang="es-MX" sz="1600" dirty="0">
                <a:highlight>
                  <a:schemeClr val="accent3"/>
                </a:highlight>
                <a:latin typeface="Roboto Slab" panose="020B0604020202020204" charset="0"/>
                <a:ea typeface="Roboto Slab" panose="020B0604020202020204" charset="0"/>
              </a:rPr>
              <a:t>Muchos docentes hacen relatos de las experiencias propias, donde también deben de dar reflexiones y consejos con las experiencias que los alumnos les pueden llegar a compartir.</a:t>
            </a:r>
            <a:endParaRPr lang="es-MX" sz="1600" dirty="0">
              <a:latin typeface="Roboto Slab" panose="020B0604020202020204" charset="0"/>
              <a:ea typeface="Roboto Slab" panose="020B0604020202020204" charset="0"/>
            </a:endParaRPr>
          </a:p>
        </p:txBody>
      </p:sp>
      <p:pic>
        <p:nvPicPr>
          <p:cNvPr id="8" name="Imagen 7"/>
          <p:cNvPicPr>
            <a:picLocks noChangeAspect="1"/>
          </p:cNvPicPr>
          <p:nvPr/>
        </p:nvPicPr>
        <p:blipFill>
          <a:blip r:embed="rId7"/>
          <a:stretch>
            <a:fillRect/>
          </a:stretch>
        </p:blipFill>
        <p:spPr>
          <a:xfrm>
            <a:off x="6856779" y="2089637"/>
            <a:ext cx="4334385" cy="25096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r>
              <a:rPr lang="es-MX" sz="2800" dirty="0" smtClean="0"/>
              <a:t>Conclusiones</a:t>
            </a:r>
            <a:endParaRPr lang="es-MX" sz="2800" dirty="0"/>
          </a:p>
        </p:txBody>
      </p:sp>
      <p:sp>
        <p:nvSpPr>
          <p:cNvPr id="5" name="Google Shape;381;p12">
            <a:hlinkClick r:id="" action="ppaction://hlinkshowjump?jump=nextslide"/>
          </p:cNvPr>
          <p:cNvSpPr/>
          <p:nvPr/>
        </p:nvSpPr>
        <p:spPr>
          <a:xfrm>
            <a:off x="3275463" y="1719619"/>
            <a:ext cx="5665532" cy="3248165"/>
          </a:xfrm>
          <a:prstGeom prst="roundRect">
            <a:avLst>
              <a:gd name="adj" fmla="val 10545"/>
            </a:avLst>
          </a:prstGeom>
          <a:solidFill>
            <a:schemeClr val="accent3"/>
          </a:solid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dirty="0" smtClean="0">
                <a:solidFill>
                  <a:srgbClr val="343031"/>
                </a:solidFill>
                <a:latin typeface="Roboto Slab"/>
                <a:ea typeface="Roboto Slab"/>
                <a:cs typeface="Roboto Slab"/>
                <a:sym typeface="Roboto Slab"/>
              </a:rPr>
              <a:t>Podemos llegar a la conclusión de que los desafias para el aprendizaje es que los maestros tengas clases más didacticas implementando valores para asi no causar malestares ni para los alumnos ni para los mismos docentes</a:t>
            </a:r>
            <a:r>
              <a:rPr lang="en" sz="1600" b="1" dirty="0" smtClean="0">
                <a:solidFill>
                  <a:srgbClr val="343031"/>
                </a:solidFill>
                <a:latin typeface="Roboto Slab"/>
                <a:ea typeface="Roboto Slab"/>
                <a:cs typeface="Roboto Slab"/>
                <a:sym typeface="Roboto Slab"/>
              </a:rPr>
              <a:t>.</a:t>
            </a:r>
            <a:endParaRPr sz="1600" b="1" dirty="0">
              <a:solidFill>
                <a:srgbClr val="343031"/>
              </a:solidFill>
              <a:latin typeface="Roboto Slab"/>
              <a:ea typeface="Roboto Slab"/>
              <a:cs typeface="Roboto Slab"/>
              <a:sym typeface="Roboto Slab"/>
            </a:endParaRPr>
          </a:p>
        </p:txBody>
      </p:sp>
      <p:sp>
        <p:nvSpPr>
          <p:cNvPr id="6" name="Rectángulo 5"/>
          <p:cNvSpPr/>
          <p:nvPr/>
        </p:nvSpPr>
        <p:spPr>
          <a:xfrm>
            <a:off x="0" y="5868537"/>
            <a:ext cx="12192000" cy="989463"/>
          </a:xfrm>
          <a:prstGeom prst="rect">
            <a:avLst/>
          </a:prstGeom>
          <a:solidFill>
            <a:srgbClr val="B9E8F7"/>
          </a:solidFill>
          <a:ln>
            <a:solidFill>
              <a:srgbClr val="B9E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0" y="5527343"/>
            <a:ext cx="286603" cy="341194"/>
          </a:xfrm>
          <a:prstGeom prst="rect">
            <a:avLst/>
          </a:prstGeom>
          <a:solidFill>
            <a:srgbClr val="B9E8F7"/>
          </a:solidFill>
          <a:ln>
            <a:solidFill>
              <a:srgbClr val="B9E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9051586"/>
      </p:ext>
    </p:extLst>
  </p:cSld>
  <p:clrMapOvr>
    <a:masterClrMapping/>
  </p:clrMapOvr>
</p:sld>
</file>

<file path=ppt/theme/theme1.xml><?xml version="1.0" encoding="utf-8"?>
<a:theme xmlns:a="http://schemas.openxmlformats.org/drawingml/2006/main" name="SlidesMania">
  <a:themeElements>
    <a:clrScheme name="Simple Light">
      <a:dk1>
        <a:srgbClr val="343031"/>
      </a:dk1>
      <a:lt1>
        <a:srgbClr val="343031"/>
      </a:lt1>
      <a:dk2>
        <a:srgbClr val="C4E7E3"/>
      </a:dk2>
      <a:lt2>
        <a:srgbClr val="FBF5E7"/>
      </a:lt2>
      <a:accent1>
        <a:srgbClr val="B1F3FE"/>
      </a:accent1>
      <a:accent2>
        <a:srgbClr val="CDFDF1"/>
      </a:accent2>
      <a:accent3>
        <a:srgbClr val="FBD1F5"/>
      </a:accent3>
      <a:accent4>
        <a:srgbClr val="E4CAFC"/>
      </a:accent4>
      <a:accent5>
        <a:srgbClr val="FFEEC0"/>
      </a:accent5>
      <a:accent6>
        <a:srgbClr val="FED2C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387</Words>
  <Application>Microsoft Office PowerPoint</Application>
  <PresentationFormat>Panorámica</PresentationFormat>
  <Paragraphs>30</Paragraphs>
  <Slides>5</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vt:i4>
      </vt:variant>
    </vt:vector>
  </HeadingPairs>
  <TitlesOfParts>
    <vt:vector size="14" baseType="lpstr">
      <vt:lpstr>Roboto Slab Medium</vt:lpstr>
      <vt:lpstr>Barlow Condensed</vt:lpstr>
      <vt:lpstr>Kristen ITC</vt:lpstr>
      <vt:lpstr>Calibri</vt:lpstr>
      <vt:lpstr>Abril Fatface</vt:lpstr>
      <vt:lpstr>Roboto Slab</vt:lpstr>
      <vt:lpstr>Arial</vt:lpstr>
      <vt:lpstr>Aldrich</vt:lpstr>
      <vt:lpstr>SlidesMania</vt:lpstr>
      <vt:lpstr>Los gajes del oficio: Algunas claves para afrontar los desafíos de enseñar hoy.</vt:lpstr>
      <vt:lpstr>Presentación de PowerPoint</vt:lpstr>
      <vt:lpstr>Los alumnos se basan de los sentimientos para poder llevar una escritura buena, ya que de ahí les da la satisfacción de desahogo, siendo apoyados y brindándoles la confianza y responsabilidad </vt:lpstr>
      <vt:lpstr>El entorno del maestro debe ser el adecuado si no quiere malestares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gajes del oficio: Algunas claves para afrontar los desafíos de enseñar hoy.</dc:title>
  <dc:creator>HOME</dc:creator>
  <cp:lastModifiedBy>jesusrodrigo67@hotmail.com</cp:lastModifiedBy>
  <cp:revision>15</cp:revision>
  <dcterms:modified xsi:type="dcterms:W3CDTF">2021-11-18T18:52:43Z</dcterms:modified>
</cp:coreProperties>
</file>