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0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7" r:id="rId10"/>
    <p:sldId id="268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043CCC-481E-4A21-93E9-AC07EA70C03E}">
  <a:tblStyle styleId="{F7043CCC-481E-4A21-93E9-AC07EA70C0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5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3133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0" name="Google Shape;538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1" name="Google Shape;538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9327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7" name="Google Shape;5557;gece08ab101_0_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8" name="Google Shape;5558;gece08ab101_0_7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0706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4" name="Google Shape;5394;gf0ccd793ee_0_18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5" name="Google Shape;5395;gf0ccd793ee_0_18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5491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" name="Google Shape;5457;gece08ab1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8" name="Google Shape;5458;gece08ab1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8257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5" name="Google Shape;5465;gef67f4b40f_0_2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6" name="Google Shape;5466;gef67f4b40f_0_2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0713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0" name="Google Shape;5490;gece08ab101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1" name="Google Shape;5491;gece08ab101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7789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3" name="Google Shape;5503;gf22deb5b02_0_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4" name="Google Shape;5504;gf22deb5b02_0_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2815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3" name="Google Shape;5513;gef67f4b40f_0_2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4" name="Google Shape;5514;gef67f4b40f_0_2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2471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7" name="Google Shape;5527;gece08ab101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8" name="Google Shape;5528;gece08ab101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0276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2" name="Google Shape;5542;gece08ab101_0_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3" name="Google Shape;5543;gece08ab101_0_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8847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69700" y="1238675"/>
            <a:ext cx="5804400" cy="21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200">
                <a:latin typeface="Marcellus"/>
                <a:ea typeface="Marcellus"/>
                <a:cs typeface="Marcellus"/>
                <a:sym typeface="Marcellu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92500" y="3907963"/>
            <a:ext cx="4359000" cy="4095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 idx="2"/>
          </p:nvPr>
        </p:nvSpPr>
        <p:spPr>
          <a:xfrm>
            <a:off x="1669800" y="826038"/>
            <a:ext cx="5804400" cy="4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435475" y="-2150298"/>
            <a:ext cx="10830409" cy="8806923"/>
            <a:chOff x="435475" y="-2150298"/>
            <a:chExt cx="10830409" cy="8806923"/>
          </a:xfrm>
        </p:grpSpPr>
        <p:grpSp>
          <p:nvGrpSpPr>
            <p:cNvPr id="13" name="Google Shape;13;p2"/>
            <p:cNvGrpSpPr/>
            <p:nvPr/>
          </p:nvGrpSpPr>
          <p:grpSpPr>
            <a:xfrm rot="-3684367">
              <a:off x="3251593" y="4411039"/>
              <a:ext cx="2180646" cy="1742523"/>
              <a:chOff x="1340325" y="4148525"/>
              <a:chExt cx="1340250" cy="1070975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" name="Google Shape;115;p2"/>
            <p:cNvGrpSpPr/>
            <p:nvPr/>
          </p:nvGrpSpPr>
          <p:grpSpPr>
            <a:xfrm rot="-4049286">
              <a:off x="9316161" y="2662425"/>
              <a:ext cx="882113" cy="2900621"/>
              <a:chOff x="6772950" y="1141500"/>
              <a:chExt cx="372575" cy="1225125"/>
            </a:xfrm>
          </p:grpSpPr>
          <p:sp>
            <p:nvSpPr>
              <p:cNvPr id="116" name="Google Shape;116;p2"/>
              <p:cNvSpPr/>
              <p:nvPr/>
            </p:nvSpPr>
            <p:spPr>
              <a:xfrm>
                <a:off x="6772950" y="1141500"/>
                <a:ext cx="372575" cy="1225125"/>
              </a:xfrm>
              <a:custGeom>
                <a:avLst/>
                <a:gdLst/>
                <a:ahLst/>
                <a:cxnLst/>
                <a:rect l="l" t="t" r="r" b="b"/>
                <a:pathLst>
                  <a:path w="14903" h="49005" extrusionOk="0">
                    <a:moveTo>
                      <a:pt x="5168" y="7261"/>
                    </a:moveTo>
                    <a:cubicBezTo>
                      <a:pt x="5167" y="7262"/>
                      <a:pt x="5166" y="7263"/>
                      <a:pt x="5165" y="7264"/>
                    </a:cubicBezTo>
                    <a:lnTo>
                      <a:pt x="5165" y="7264"/>
                    </a:lnTo>
                    <a:lnTo>
                      <a:pt x="5179" y="7271"/>
                    </a:lnTo>
                    <a:lnTo>
                      <a:pt x="5168" y="7261"/>
                    </a:lnTo>
                    <a:close/>
                    <a:moveTo>
                      <a:pt x="7810" y="1"/>
                    </a:moveTo>
                    <a:cubicBezTo>
                      <a:pt x="7054" y="1"/>
                      <a:pt x="6313" y="88"/>
                      <a:pt x="5611" y="447"/>
                    </a:cubicBezTo>
                    <a:cubicBezTo>
                      <a:pt x="5474" y="522"/>
                      <a:pt x="5327" y="574"/>
                      <a:pt x="5168" y="606"/>
                    </a:cubicBezTo>
                    <a:cubicBezTo>
                      <a:pt x="4863" y="679"/>
                      <a:pt x="4662" y="859"/>
                      <a:pt x="4546" y="1154"/>
                    </a:cubicBezTo>
                    <a:cubicBezTo>
                      <a:pt x="4441" y="1408"/>
                      <a:pt x="4303" y="1618"/>
                      <a:pt x="4029" y="1776"/>
                    </a:cubicBezTo>
                    <a:cubicBezTo>
                      <a:pt x="3866" y="1688"/>
                      <a:pt x="3700" y="1649"/>
                      <a:pt x="3533" y="1649"/>
                    </a:cubicBezTo>
                    <a:cubicBezTo>
                      <a:pt x="3320" y="1649"/>
                      <a:pt x="3107" y="1712"/>
                      <a:pt x="2901" y="1818"/>
                    </a:cubicBezTo>
                    <a:cubicBezTo>
                      <a:pt x="2278" y="2125"/>
                      <a:pt x="1814" y="2641"/>
                      <a:pt x="1329" y="3116"/>
                    </a:cubicBezTo>
                    <a:cubicBezTo>
                      <a:pt x="1287" y="3158"/>
                      <a:pt x="1256" y="3232"/>
                      <a:pt x="1234" y="3285"/>
                    </a:cubicBezTo>
                    <a:cubicBezTo>
                      <a:pt x="1055" y="3864"/>
                      <a:pt x="728" y="4371"/>
                      <a:pt x="443" y="4898"/>
                    </a:cubicBezTo>
                    <a:cubicBezTo>
                      <a:pt x="180" y="5383"/>
                      <a:pt x="0" y="5932"/>
                      <a:pt x="211" y="6491"/>
                    </a:cubicBezTo>
                    <a:cubicBezTo>
                      <a:pt x="485" y="7271"/>
                      <a:pt x="1024" y="7820"/>
                      <a:pt x="1835" y="8020"/>
                    </a:cubicBezTo>
                    <a:cubicBezTo>
                      <a:pt x="2289" y="8125"/>
                      <a:pt x="2753" y="8168"/>
                      <a:pt x="3217" y="8200"/>
                    </a:cubicBezTo>
                    <a:cubicBezTo>
                      <a:pt x="3660" y="8231"/>
                      <a:pt x="4092" y="8294"/>
                      <a:pt x="4546" y="8442"/>
                    </a:cubicBezTo>
                    <a:cubicBezTo>
                      <a:pt x="4577" y="9496"/>
                      <a:pt x="5126" y="10288"/>
                      <a:pt x="5791" y="11026"/>
                    </a:cubicBezTo>
                    <a:cubicBezTo>
                      <a:pt x="6276" y="11553"/>
                      <a:pt x="6719" y="12102"/>
                      <a:pt x="7204" y="12618"/>
                    </a:cubicBezTo>
                    <a:cubicBezTo>
                      <a:pt x="7499" y="12946"/>
                      <a:pt x="7689" y="13314"/>
                      <a:pt x="7741" y="13736"/>
                    </a:cubicBezTo>
                    <a:cubicBezTo>
                      <a:pt x="7879" y="14791"/>
                      <a:pt x="8048" y="15846"/>
                      <a:pt x="8016" y="16911"/>
                    </a:cubicBezTo>
                    <a:cubicBezTo>
                      <a:pt x="7994" y="17512"/>
                      <a:pt x="7973" y="18124"/>
                      <a:pt x="8037" y="18714"/>
                    </a:cubicBezTo>
                    <a:cubicBezTo>
                      <a:pt x="8153" y="19748"/>
                      <a:pt x="8121" y="20792"/>
                      <a:pt x="8163" y="21836"/>
                    </a:cubicBezTo>
                    <a:cubicBezTo>
                      <a:pt x="8184" y="22501"/>
                      <a:pt x="8153" y="23165"/>
                      <a:pt x="8184" y="23830"/>
                    </a:cubicBezTo>
                    <a:cubicBezTo>
                      <a:pt x="8226" y="24610"/>
                      <a:pt x="8195" y="25380"/>
                      <a:pt x="8322" y="26150"/>
                    </a:cubicBezTo>
                    <a:cubicBezTo>
                      <a:pt x="8427" y="26762"/>
                      <a:pt x="8385" y="27395"/>
                      <a:pt x="8501" y="28006"/>
                    </a:cubicBezTo>
                    <a:cubicBezTo>
                      <a:pt x="8733" y="29293"/>
                      <a:pt x="8648" y="30611"/>
                      <a:pt x="8828" y="31909"/>
                    </a:cubicBezTo>
                    <a:cubicBezTo>
                      <a:pt x="8923" y="32563"/>
                      <a:pt x="8923" y="33227"/>
                      <a:pt x="8986" y="33891"/>
                    </a:cubicBezTo>
                    <a:cubicBezTo>
                      <a:pt x="9070" y="34798"/>
                      <a:pt x="9208" y="35694"/>
                      <a:pt x="9229" y="36602"/>
                    </a:cubicBezTo>
                    <a:cubicBezTo>
                      <a:pt x="9229" y="36665"/>
                      <a:pt x="9239" y="36739"/>
                      <a:pt x="9250" y="36802"/>
                    </a:cubicBezTo>
                    <a:cubicBezTo>
                      <a:pt x="9408" y="38047"/>
                      <a:pt x="9355" y="39291"/>
                      <a:pt x="9271" y="40525"/>
                    </a:cubicBezTo>
                    <a:cubicBezTo>
                      <a:pt x="9197" y="41453"/>
                      <a:pt x="9176" y="42381"/>
                      <a:pt x="9250" y="43320"/>
                    </a:cubicBezTo>
                    <a:cubicBezTo>
                      <a:pt x="9260" y="43489"/>
                      <a:pt x="9281" y="43668"/>
                      <a:pt x="9292" y="43848"/>
                    </a:cubicBezTo>
                    <a:cubicBezTo>
                      <a:pt x="9323" y="45334"/>
                      <a:pt x="9366" y="46822"/>
                      <a:pt x="9398" y="48308"/>
                    </a:cubicBezTo>
                    <a:cubicBezTo>
                      <a:pt x="9408" y="48498"/>
                      <a:pt x="9429" y="48688"/>
                      <a:pt x="9440" y="49004"/>
                    </a:cubicBezTo>
                    <a:cubicBezTo>
                      <a:pt x="9566" y="48836"/>
                      <a:pt x="9640" y="48783"/>
                      <a:pt x="9651" y="48709"/>
                    </a:cubicBezTo>
                    <a:cubicBezTo>
                      <a:pt x="9682" y="48519"/>
                      <a:pt x="9693" y="48319"/>
                      <a:pt x="9703" y="48119"/>
                    </a:cubicBezTo>
                    <a:cubicBezTo>
                      <a:pt x="9703" y="47296"/>
                      <a:pt x="9714" y="46473"/>
                      <a:pt x="9714" y="45651"/>
                    </a:cubicBezTo>
                    <a:cubicBezTo>
                      <a:pt x="9714" y="45324"/>
                      <a:pt x="9735" y="44987"/>
                      <a:pt x="9682" y="44659"/>
                    </a:cubicBezTo>
                    <a:cubicBezTo>
                      <a:pt x="9598" y="44037"/>
                      <a:pt x="9587" y="43415"/>
                      <a:pt x="9598" y="42793"/>
                    </a:cubicBezTo>
                    <a:cubicBezTo>
                      <a:pt x="9609" y="41643"/>
                      <a:pt x="9587" y="40483"/>
                      <a:pt x="9630" y="39334"/>
                    </a:cubicBezTo>
                    <a:cubicBezTo>
                      <a:pt x="9682" y="37572"/>
                      <a:pt x="9513" y="35832"/>
                      <a:pt x="9355" y="34091"/>
                    </a:cubicBezTo>
                    <a:cubicBezTo>
                      <a:pt x="9302" y="33606"/>
                      <a:pt x="9271" y="33121"/>
                      <a:pt x="9218" y="32636"/>
                    </a:cubicBezTo>
                    <a:cubicBezTo>
                      <a:pt x="9155" y="31909"/>
                      <a:pt x="9028" y="31180"/>
                      <a:pt x="9028" y="30453"/>
                    </a:cubicBezTo>
                    <a:cubicBezTo>
                      <a:pt x="9018" y="29314"/>
                      <a:pt x="8796" y="28206"/>
                      <a:pt x="8701" y="27078"/>
                    </a:cubicBezTo>
                    <a:cubicBezTo>
                      <a:pt x="8648" y="26424"/>
                      <a:pt x="8543" y="25759"/>
                      <a:pt x="8522" y="25095"/>
                    </a:cubicBezTo>
                    <a:cubicBezTo>
                      <a:pt x="8469" y="23281"/>
                      <a:pt x="8448" y="21456"/>
                      <a:pt x="8416" y="19642"/>
                    </a:cubicBezTo>
                    <a:cubicBezTo>
                      <a:pt x="8406" y="19506"/>
                      <a:pt x="8427" y="19368"/>
                      <a:pt x="8395" y="19242"/>
                    </a:cubicBezTo>
                    <a:cubicBezTo>
                      <a:pt x="8248" y="18578"/>
                      <a:pt x="8280" y="17913"/>
                      <a:pt x="8301" y="17249"/>
                    </a:cubicBezTo>
                    <a:cubicBezTo>
                      <a:pt x="8322" y="16078"/>
                      <a:pt x="8280" y="14896"/>
                      <a:pt x="8058" y="13736"/>
                    </a:cubicBezTo>
                    <a:cubicBezTo>
                      <a:pt x="8027" y="13589"/>
                      <a:pt x="8005" y="13431"/>
                      <a:pt x="8027" y="13283"/>
                    </a:cubicBezTo>
                    <a:cubicBezTo>
                      <a:pt x="8069" y="13061"/>
                      <a:pt x="7994" y="12892"/>
                      <a:pt x="7889" y="12714"/>
                    </a:cubicBezTo>
                    <a:cubicBezTo>
                      <a:pt x="7784" y="12555"/>
                      <a:pt x="7657" y="12386"/>
                      <a:pt x="7530" y="12239"/>
                    </a:cubicBezTo>
                    <a:cubicBezTo>
                      <a:pt x="7056" y="11648"/>
                      <a:pt x="6581" y="11068"/>
                      <a:pt x="6075" y="10499"/>
                    </a:cubicBezTo>
                    <a:cubicBezTo>
                      <a:pt x="5484" y="9824"/>
                      <a:pt x="5031" y="9096"/>
                      <a:pt x="4926" y="8157"/>
                    </a:cubicBezTo>
                    <a:cubicBezTo>
                      <a:pt x="4884" y="7789"/>
                      <a:pt x="4905" y="7516"/>
                      <a:pt x="5165" y="7264"/>
                    </a:cubicBezTo>
                    <a:lnTo>
                      <a:pt x="5165" y="7264"/>
                    </a:lnTo>
                    <a:lnTo>
                      <a:pt x="4483" y="6892"/>
                    </a:lnTo>
                    <a:cubicBezTo>
                      <a:pt x="4280" y="6785"/>
                      <a:pt x="4104" y="6591"/>
                      <a:pt x="3817" y="6591"/>
                    </a:cubicBezTo>
                    <a:cubicBezTo>
                      <a:pt x="3790" y="6591"/>
                      <a:pt x="3762" y="6593"/>
                      <a:pt x="3734" y="6596"/>
                    </a:cubicBezTo>
                    <a:cubicBezTo>
                      <a:pt x="3860" y="6892"/>
                      <a:pt x="4103" y="6965"/>
                      <a:pt x="4293" y="7103"/>
                    </a:cubicBezTo>
                    <a:cubicBezTo>
                      <a:pt x="4567" y="7314"/>
                      <a:pt x="4641" y="7525"/>
                      <a:pt x="4546" y="7862"/>
                    </a:cubicBezTo>
                    <a:cubicBezTo>
                      <a:pt x="4531" y="7945"/>
                      <a:pt x="4429" y="8012"/>
                      <a:pt x="4334" y="8012"/>
                    </a:cubicBezTo>
                    <a:cubicBezTo>
                      <a:pt x="4296" y="8012"/>
                      <a:pt x="4260" y="8002"/>
                      <a:pt x="4230" y="7978"/>
                    </a:cubicBezTo>
                    <a:cubicBezTo>
                      <a:pt x="4155" y="7936"/>
                      <a:pt x="4082" y="7862"/>
                      <a:pt x="4071" y="7788"/>
                    </a:cubicBezTo>
                    <a:cubicBezTo>
                      <a:pt x="4040" y="7535"/>
                      <a:pt x="3871" y="7535"/>
                      <a:pt x="3681" y="7535"/>
                    </a:cubicBezTo>
                    <a:cubicBezTo>
                      <a:pt x="3675" y="7534"/>
                      <a:pt x="3670" y="7534"/>
                      <a:pt x="3664" y="7534"/>
                    </a:cubicBezTo>
                    <a:cubicBezTo>
                      <a:pt x="3441" y="7534"/>
                      <a:pt x="3490" y="7728"/>
                      <a:pt x="3428" y="7862"/>
                    </a:cubicBezTo>
                    <a:cubicBezTo>
                      <a:pt x="3316" y="7862"/>
                      <a:pt x="3198" y="7867"/>
                      <a:pt x="3083" y="7867"/>
                    </a:cubicBezTo>
                    <a:cubicBezTo>
                      <a:pt x="3025" y="7867"/>
                      <a:pt x="2967" y="7865"/>
                      <a:pt x="2911" y="7862"/>
                    </a:cubicBezTo>
                    <a:cubicBezTo>
                      <a:pt x="2690" y="7841"/>
                      <a:pt x="2468" y="7799"/>
                      <a:pt x="2247" y="7778"/>
                    </a:cubicBezTo>
                    <a:cubicBezTo>
                      <a:pt x="928" y="7672"/>
                      <a:pt x="180" y="6491"/>
                      <a:pt x="644" y="5236"/>
                    </a:cubicBezTo>
                    <a:cubicBezTo>
                      <a:pt x="707" y="5078"/>
                      <a:pt x="813" y="4930"/>
                      <a:pt x="886" y="4761"/>
                    </a:cubicBezTo>
                    <a:cubicBezTo>
                      <a:pt x="1076" y="4361"/>
                      <a:pt x="1277" y="3970"/>
                      <a:pt x="1424" y="3548"/>
                    </a:cubicBezTo>
                    <a:cubicBezTo>
                      <a:pt x="1540" y="3243"/>
                      <a:pt x="1688" y="3000"/>
                      <a:pt x="1994" y="2852"/>
                    </a:cubicBezTo>
                    <a:cubicBezTo>
                      <a:pt x="2163" y="2768"/>
                      <a:pt x="2299" y="2610"/>
                      <a:pt x="2447" y="2483"/>
                    </a:cubicBezTo>
                    <a:cubicBezTo>
                      <a:pt x="2500" y="2441"/>
                      <a:pt x="2531" y="2378"/>
                      <a:pt x="2584" y="2336"/>
                    </a:cubicBezTo>
                    <a:cubicBezTo>
                      <a:pt x="2916" y="2104"/>
                      <a:pt x="3186" y="1979"/>
                      <a:pt x="3441" y="1979"/>
                    </a:cubicBezTo>
                    <a:cubicBezTo>
                      <a:pt x="3673" y="1979"/>
                      <a:pt x="3893" y="2082"/>
                      <a:pt x="4134" y="2304"/>
                    </a:cubicBezTo>
                    <a:cubicBezTo>
                      <a:pt x="4387" y="2547"/>
                      <a:pt x="4641" y="2800"/>
                      <a:pt x="4863" y="3084"/>
                    </a:cubicBezTo>
                    <a:cubicBezTo>
                      <a:pt x="5379" y="3749"/>
                      <a:pt x="5822" y="4466"/>
                      <a:pt x="6212" y="5214"/>
                    </a:cubicBezTo>
                    <a:cubicBezTo>
                      <a:pt x="6284" y="5337"/>
                      <a:pt x="6306" y="5510"/>
                      <a:pt x="6548" y="5510"/>
                    </a:cubicBezTo>
                    <a:cubicBezTo>
                      <a:pt x="6556" y="5510"/>
                      <a:pt x="6563" y="5510"/>
                      <a:pt x="6571" y="5510"/>
                    </a:cubicBezTo>
                    <a:cubicBezTo>
                      <a:pt x="6539" y="5373"/>
                      <a:pt x="6529" y="5236"/>
                      <a:pt x="6476" y="5130"/>
                    </a:cubicBezTo>
                    <a:cubicBezTo>
                      <a:pt x="6033" y="4150"/>
                      <a:pt x="5495" y="3232"/>
                      <a:pt x="4778" y="2441"/>
                    </a:cubicBezTo>
                    <a:cubicBezTo>
                      <a:pt x="4673" y="2325"/>
                      <a:pt x="4577" y="2209"/>
                      <a:pt x="4483" y="2093"/>
                    </a:cubicBezTo>
                    <a:cubicBezTo>
                      <a:pt x="4577" y="1882"/>
                      <a:pt x="4662" y="1703"/>
                      <a:pt x="4746" y="1523"/>
                    </a:cubicBezTo>
                    <a:cubicBezTo>
                      <a:pt x="4863" y="1239"/>
                      <a:pt x="5062" y="1049"/>
                      <a:pt x="5358" y="954"/>
                    </a:cubicBezTo>
                    <a:cubicBezTo>
                      <a:pt x="5569" y="890"/>
                      <a:pt x="5780" y="817"/>
                      <a:pt x="5969" y="711"/>
                    </a:cubicBezTo>
                    <a:cubicBezTo>
                      <a:pt x="6644" y="353"/>
                      <a:pt x="7394" y="332"/>
                      <a:pt x="8111" y="332"/>
                    </a:cubicBezTo>
                    <a:cubicBezTo>
                      <a:pt x="9208" y="332"/>
                      <a:pt x="9956" y="996"/>
                      <a:pt x="10494" y="1914"/>
                    </a:cubicBezTo>
                    <a:cubicBezTo>
                      <a:pt x="10579" y="2072"/>
                      <a:pt x="10610" y="2240"/>
                      <a:pt x="10558" y="2420"/>
                    </a:cubicBezTo>
                    <a:cubicBezTo>
                      <a:pt x="10420" y="2957"/>
                      <a:pt x="10305" y="3496"/>
                      <a:pt x="10136" y="4023"/>
                    </a:cubicBezTo>
                    <a:cubicBezTo>
                      <a:pt x="9977" y="4508"/>
                      <a:pt x="9787" y="4982"/>
                      <a:pt x="9440" y="5373"/>
                    </a:cubicBezTo>
                    <a:cubicBezTo>
                      <a:pt x="9366" y="5457"/>
                      <a:pt x="9334" y="5573"/>
                      <a:pt x="9461" y="5647"/>
                    </a:cubicBezTo>
                    <a:cubicBezTo>
                      <a:pt x="9819" y="5394"/>
                      <a:pt x="9872" y="5373"/>
                      <a:pt x="9988" y="5088"/>
                    </a:cubicBezTo>
                    <a:cubicBezTo>
                      <a:pt x="10178" y="4645"/>
                      <a:pt x="10336" y="4181"/>
                      <a:pt x="10505" y="3717"/>
                    </a:cubicBezTo>
                    <a:cubicBezTo>
                      <a:pt x="10610" y="3432"/>
                      <a:pt x="10694" y="3137"/>
                      <a:pt x="10811" y="2842"/>
                    </a:cubicBezTo>
                    <a:cubicBezTo>
                      <a:pt x="10842" y="2768"/>
                      <a:pt x="10916" y="2694"/>
                      <a:pt x="10980" y="2662"/>
                    </a:cubicBezTo>
                    <a:cubicBezTo>
                      <a:pt x="11005" y="2651"/>
                      <a:pt x="11034" y="2647"/>
                      <a:pt x="11064" y="2647"/>
                    </a:cubicBezTo>
                    <a:cubicBezTo>
                      <a:pt x="11121" y="2647"/>
                      <a:pt x="11180" y="2663"/>
                      <a:pt x="11222" y="2683"/>
                    </a:cubicBezTo>
                    <a:cubicBezTo>
                      <a:pt x="11254" y="2694"/>
                      <a:pt x="11264" y="2800"/>
                      <a:pt x="11264" y="2852"/>
                    </a:cubicBezTo>
                    <a:cubicBezTo>
                      <a:pt x="11254" y="2957"/>
                      <a:pt x="11137" y="3053"/>
                      <a:pt x="11317" y="3158"/>
                    </a:cubicBezTo>
                    <a:cubicBezTo>
                      <a:pt x="11465" y="3000"/>
                      <a:pt x="11601" y="2842"/>
                      <a:pt x="11739" y="2694"/>
                    </a:cubicBezTo>
                    <a:cubicBezTo>
                      <a:pt x="11753" y="2694"/>
                      <a:pt x="11767" y="2693"/>
                      <a:pt x="11780" y="2693"/>
                    </a:cubicBezTo>
                    <a:cubicBezTo>
                      <a:pt x="12031" y="2693"/>
                      <a:pt x="12197" y="2790"/>
                      <a:pt x="12297" y="3000"/>
                    </a:cubicBezTo>
                    <a:cubicBezTo>
                      <a:pt x="12255" y="3253"/>
                      <a:pt x="12044" y="3369"/>
                      <a:pt x="11908" y="3538"/>
                    </a:cubicBezTo>
                    <a:cubicBezTo>
                      <a:pt x="11781" y="3696"/>
                      <a:pt x="11559" y="3791"/>
                      <a:pt x="11559" y="4139"/>
                    </a:cubicBezTo>
                    <a:cubicBezTo>
                      <a:pt x="11718" y="4023"/>
                      <a:pt x="11823" y="3960"/>
                      <a:pt x="11918" y="3875"/>
                    </a:cubicBezTo>
                    <a:cubicBezTo>
                      <a:pt x="12087" y="3707"/>
                      <a:pt x="12245" y="3517"/>
                      <a:pt x="12424" y="3358"/>
                    </a:cubicBezTo>
                    <a:cubicBezTo>
                      <a:pt x="12440" y="3343"/>
                      <a:pt x="12474" y="3335"/>
                      <a:pt x="12510" y="3335"/>
                    </a:cubicBezTo>
                    <a:cubicBezTo>
                      <a:pt x="12546" y="3335"/>
                      <a:pt x="12583" y="3343"/>
                      <a:pt x="12604" y="3358"/>
                    </a:cubicBezTo>
                    <a:cubicBezTo>
                      <a:pt x="12635" y="3390"/>
                      <a:pt x="12656" y="3496"/>
                      <a:pt x="12625" y="3527"/>
                    </a:cubicBezTo>
                    <a:cubicBezTo>
                      <a:pt x="12435" y="3738"/>
                      <a:pt x="12234" y="3939"/>
                      <a:pt x="12034" y="4150"/>
                    </a:cubicBezTo>
                    <a:cubicBezTo>
                      <a:pt x="11960" y="4223"/>
                      <a:pt x="11855" y="4297"/>
                      <a:pt x="11971" y="4466"/>
                    </a:cubicBezTo>
                    <a:cubicBezTo>
                      <a:pt x="12340" y="4276"/>
                      <a:pt x="12530" y="3854"/>
                      <a:pt x="12941" y="3675"/>
                    </a:cubicBezTo>
                    <a:cubicBezTo>
                      <a:pt x="13047" y="3759"/>
                      <a:pt x="13162" y="3822"/>
                      <a:pt x="13237" y="3918"/>
                    </a:cubicBezTo>
                    <a:cubicBezTo>
                      <a:pt x="13458" y="4171"/>
                      <a:pt x="13680" y="4424"/>
                      <a:pt x="13869" y="4698"/>
                    </a:cubicBezTo>
                    <a:cubicBezTo>
                      <a:pt x="14048" y="4951"/>
                      <a:pt x="14196" y="5225"/>
                      <a:pt x="14333" y="5500"/>
                    </a:cubicBezTo>
                    <a:cubicBezTo>
                      <a:pt x="14533" y="5879"/>
                      <a:pt x="14544" y="6259"/>
                      <a:pt x="14228" y="6607"/>
                    </a:cubicBezTo>
                    <a:cubicBezTo>
                      <a:pt x="14154" y="6681"/>
                      <a:pt x="14069" y="6775"/>
                      <a:pt x="14186" y="6913"/>
                    </a:cubicBezTo>
                    <a:cubicBezTo>
                      <a:pt x="14481" y="6871"/>
                      <a:pt x="14608" y="6639"/>
                      <a:pt x="14734" y="6417"/>
                    </a:cubicBezTo>
                    <a:cubicBezTo>
                      <a:pt x="14850" y="6217"/>
                      <a:pt x="14903" y="5995"/>
                      <a:pt x="14819" y="5774"/>
                    </a:cubicBezTo>
                    <a:cubicBezTo>
                      <a:pt x="14671" y="5310"/>
                      <a:pt x="14512" y="4846"/>
                      <a:pt x="14165" y="4476"/>
                    </a:cubicBezTo>
                    <a:cubicBezTo>
                      <a:pt x="14017" y="4307"/>
                      <a:pt x="13890" y="4129"/>
                      <a:pt x="13743" y="3960"/>
                    </a:cubicBezTo>
                    <a:cubicBezTo>
                      <a:pt x="13405" y="3548"/>
                      <a:pt x="13078" y="3137"/>
                      <a:pt x="12719" y="2736"/>
                    </a:cubicBezTo>
                    <a:cubicBezTo>
                      <a:pt x="12440" y="2432"/>
                      <a:pt x="12113" y="2236"/>
                      <a:pt x="11717" y="2236"/>
                    </a:cubicBezTo>
                    <a:cubicBezTo>
                      <a:pt x="11619" y="2236"/>
                      <a:pt x="11518" y="2247"/>
                      <a:pt x="11412" y="2272"/>
                    </a:cubicBezTo>
                    <a:cubicBezTo>
                      <a:pt x="11328" y="2292"/>
                      <a:pt x="11244" y="2309"/>
                      <a:pt x="11163" y="2309"/>
                    </a:cubicBezTo>
                    <a:cubicBezTo>
                      <a:pt x="11070" y="2309"/>
                      <a:pt x="10979" y="2287"/>
                      <a:pt x="10895" y="2219"/>
                    </a:cubicBezTo>
                    <a:cubicBezTo>
                      <a:pt x="10874" y="2177"/>
                      <a:pt x="10842" y="2135"/>
                      <a:pt x="10832" y="2104"/>
                    </a:cubicBezTo>
                    <a:cubicBezTo>
                      <a:pt x="10663" y="1323"/>
                      <a:pt x="10104" y="848"/>
                      <a:pt x="9524" y="395"/>
                    </a:cubicBezTo>
                    <a:cubicBezTo>
                      <a:pt x="9208" y="152"/>
                      <a:pt x="8807" y="36"/>
                      <a:pt x="8406" y="15"/>
                    </a:cubicBezTo>
                    <a:cubicBezTo>
                      <a:pt x="8207" y="7"/>
                      <a:pt x="8008" y="1"/>
                      <a:pt x="781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7000750" y="1748300"/>
                <a:ext cx="31650" cy="6098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24395" extrusionOk="0">
                    <a:moveTo>
                      <a:pt x="232" y="1"/>
                    </a:moveTo>
                    <a:cubicBezTo>
                      <a:pt x="138" y="74"/>
                      <a:pt x="54" y="95"/>
                      <a:pt x="54" y="137"/>
                    </a:cubicBezTo>
                    <a:cubicBezTo>
                      <a:pt x="21" y="264"/>
                      <a:pt x="0" y="412"/>
                      <a:pt x="32" y="538"/>
                    </a:cubicBezTo>
                    <a:cubicBezTo>
                      <a:pt x="222" y="1340"/>
                      <a:pt x="106" y="2162"/>
                      <a:pt x="232" y="2975"/>
                    </a:cubicBezTo>
                    <a:cubicBezTo>
                      <a:pt x="359" y="3766"/>
                      <a:pt x="254" y="4567"/>
                      <a:pt x="359" y="5369"/>
                    </a:cubicBezTo>
                    <a:cubicBezTo>
                      <a:pt x="433" y="5886"/>
                      <a:pt x="401" y="6423"/>
                      <a:pt x="486" y="6951"/>
                    </a:cubicBezTo>
                    <a:cubicBezTo>
                      <a:pt x="570" y="7468"/>
                      <a:pt x="549" y="8005"/>
                      <a:pt x="591" y="8544"/>
                    </a:cubicBezTo>
                    <a:cubicBezTo>
                      <a:pt x="675" y="9651"/>
                      <a:pt x="771" y="10748"/>
                      <a:pt x="729" y="11865"/>
                    </a:cubicBezTo>
                    <a:cubicBezTo>
                      <a:pt x="718" y="12055"/>
                      <a:pt x="750" y="12256"/>
                      <a:pt x="760" y="12456"/>
                    </a:cubicBezTo>
                    <a:cubicBezTo>
                      <a:pt x="781" y="12878"/>
                      <a:pt x="834" y="13300"/>
                      <a:pt x="834" y="13722"/>
                    </a:cubicBezTo>
                    <a:cubicBezTo>
                      <a:pt x="834" y="16116"/>
                      <a:pt x="813" y="18510"/>
                      <a:pt x="802" y="20904"/>
                    </a:cubicBezTo>
                    <a:cubicBezTo>
                      <a:pt x="802" y="21168"/>
                      <a:pt x="844" y="21432"/>
                      <a:pt x="865" y="21695"/>
                    </a:cubicBezTo>
                    <a:cubicBezTo>
                      <a:pt x="886" y="21938"/>
                      <a:pt x="939" y="22180"/>
                      <a:pt x="950" y="22423"/>
                    </a:cubicBezTo>
                    <a:cubicBezTo>
                      <a:pt x="961" y="22950"/>
                      <a:pt x="939" y="23488"/>
                      <a:pt x="950" y="24015"/>
                    </a:cubicBezTo>
                    <a:cubicBezTo>
                      <a:pt x="950" y="24142"/>
                      <a:pt x="907" y="24290"/>
                      <a:pt x="1182" y="24395"/>
                    </a:cubicBezTo>
                    <a:cubicBezTo>
                      <a:pt x="1214" y="23952"/>
                      <a:pt x="1256" y="23562"/>
                      <a:pt x="1266" y="23172"/>
                    </a:cubicBezTo>
                    <a:cubicBezTo>
                      <a:pt x="1266" y="22550"/>
                      <a:pt x="1245" y="21927"/>
                      <a:pt x="1235" y="21315"/>
                    </a:cubicBezTo>
                    <a:cubicBezTo>
                      <a:pt x="1224" y="21073"/>
                      <a:pt x="1245" y="20820"/>
                      <a:pt x="1203" y="20577"/>
                    </a:cubicBezTo>
                    <a:cubicBezTo>
                      <a:pt x="1097" y="20103"/>
                      <a:pt x="1108" y="19607"/>
                      <a:pt x="1108" y="19122"/>
                    </a:cubicBezTo>
                    <a:lnTo>
                      <a:pt x="1139" y="13996"/>
                    </a:lnTo>
                    <a:cubicBezTo>
                      <a:pt x="1139" y="13775"/>
                      <a:pt x="1161" y="13553"/>
                      <a:pt x="1129" y="13332"/>
                    </a:cubicBezTo>
                    <a:cubicBezTo>
                      <a:pt x="971" y="12404"/>
                      <a:pt x="1055" y="11476"/>
                      <a:pt x="1034" y="10548"/>
                    </a:cubicBezTo>
                    <a:cubicBezTo>
                      <a:pt x="1034" y="10252"/>
                      <a:pt x="1013" y="9967"/>
                      <a:pt x="992" y="9683"/>
                    </a:cubicBezTo>
                    <a:cubicBezTo>
                      <a:pt x="971" y="9303"/>
                      <a:pt x="939" y="8933"/>
                      <a:pt x="907" y="8554"/>
                    </a:cubicBezTo>
                    <a:cubicBezTo>
                      <a:pt x="876" y="8174"/>
                      <a:pt x="855" y="7805"/>
                      <a:pt x="823" y="7426"/>
                    </a:cubicBezTo>
                    <a:cubicBezTo>
                      <a:pt x="771" y="6772"/>
                      <a:pt x="633" y="6107"/>
                      <a:pt x="665" y="5443"/>
                    </a:cubicBezTo>
                    <a:cubicBezTo>
                      <a:pt x="675" y="5316"/>
                      <a:pt x="686" y="5169"/>
                      <a:pt x="644" y="5042"/>
                    </a:cubicBezTo>
                    <a:cubicBezTo>
                      <a:pt x="507" y="4588"/>
                      <a:pt x="549" y="4124"/>
                      <a:pt x="539" y="3660"/>
                    </a:cubicBezTo>
                    <a:cubicBezTo>
                      <a:pt x="539" y="3418"/>
                      <a:pt x="570" y="3165"/>
                      <a:pt x="518" y="2933"/>
                    </a:cubicBezTo>
                    <a:cubicBezTo>
                      <a:pt x="412" y="2490"/>
                      <a:pt x="422" y="2047"/>
                      <a:pt x="422" y="1604"/>
                    </a:cubicBezTo>
                    <a:cubicBezTo>
                      <a:pt x="412" y="1077"/>
                      <a:pt x="296" y="570"/>
                      <a:pt x="2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6974650" y="1323825"/>
                <a:ext cx="1360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16495" extrusionOk="0">
                    <a:moveTo>
                      <a:pt x="5238" y="1"/>
                    </a:moveTo>
                    <a:cubicBezTo>
                      <a:pt x="5214" y="1"/>
                      <a:pt x="5191" y="3"/>
                      <a:pt x="5169" y="10"/>
                    </a:cubicBezTo>
                    <a:cubicBezTo>
                      <a:pt x="4609" y="147"/>
                      <a:pt x="4051" y="284"/>
                      <a:pt x="3491" y="432"/>
                    </a:cubicBezTo>
                    <a:cubicBezTo>
                      <a:pt x="3359" y="471"/>
                      <a:pt x="3231" y="510"/>
                      <a:pt x="3110" y="510"/>
                    </a:cubicBezTo>
                    <a:cubicBezTo>
                      <a:pt x="2970" y="510"/>
                      <a:pt x="2840" y="458"/>
                      <a:pt x="2722" y="295"/>
                    </a:cubicBezTo>
                    <a:cubicBezTo>
                      <a:pt x="2711" y="295"/>
                      <a:pt x="2574" y="347"/>
                      <a:pt x="2521" y="400"/>
                    </a:cubicBezTo>
                    <a:cubicBezTo>
                      <a:pt x="2490" y="443"/>
                      <a:pt x="2521" y="537"/>
                      <a:pt x="2532" y="600"/>
                    </a:cubicBezTo>
                    <a:cubicBezTo>
                      <a:pt x="2616" y="1160"/>
                      <a:pt x="2448" y="1645"/>
                      <a:pt x="2110" y="2088"/>
                    </a:cubicBezTo>
                    <a:cubicBezTo>
                      <a:pt x="1773" y="2531"/>
                      <a:pt x="1414" y="2963"/>
                      <a:pt x="1150" y="3438"/>
                    </a:cubicBezTo>
                    <a:cubicBezTo>
                      <a:pt x="908" y="3870"/>
                      <a:pt x="591" y="4239"/>
                      <a:pt x="327" y="4640"/>
                    </a:cubicBezTo>
                    <a:cubicBezTo>
                      <a:pt x="233" y="4788"/>
                      <a:pt x="116" y="4924"/>
                      <a:pt x="1" y="5083"/>
                    </a:cubicBezTo>
                    <a:cubicBezTo>
                      <a:pt x="74" y="5178"/>
                      <a:pt x="158" y="5252"/>
                      <a:pt x="201" y="5346"/>
                    </a:cubicBezTo>
                    <a:cubicBezTo>
                      <a:pt x="254" y="5452"/>
                      <a:pt x="264" y="5557"/>
                      <a:pt x="285" y="5674"/>
                    </a:cubicBezTo>
                    <a:cubicBezTo>
                      <a:pt x="538" y="7087"/>
                      <a:pt x="644" y="8521"/>
                      <a:pt x="633" y="9966"/>
                    </a:cubicBezTo>
                    <a:cubicBezTo>
                      <a:pt x="623" y="10788"/>
                      <a:pt x="665" y="11611"/>
                      <a:pt x="676" y="12434"/>
                    </a:cubicBezTo>
                    <a:cubicBezTo>
                      <a:pt x="686" y="12518"/>
                      <a:pt x="676" y="12613"/>
                      <a:pt x="697" y="12698"/>
                    </a:cubicBezTo>
                    <a:cubicBezTo>
                      <a:pt x="855" y="13151"/>
                      <a:pt x="791" y="13615"/>
                      <a:pt x="812" y="14079"/>
                    </a:cubicBezTo>
                    <a:cubicBezTo>
                      <a:pt x="844" y="14744"/>
                      <a:pt x="897" y="15408"/>
                      <a:pt x="950" y="16073"/>
                    </a:cubicBezTo>
                    <a:cubicBezTo>
                      <a:pt x="960" y="16231"/>
                      <a:pt x="992" y="16410"/>
                      <a:pt x="1213" y="16495"/>
                    </a:cubicBezTo>
                    <a:cubicBezTo>
                      <a:pt x="1224" y="16410"/>
                      <a:pt x="1255" y="16347"/>
                      <a:pt x="1245" y="16284"/>
                    </a:cubicBezTo>
                    <a:cubicBezTo>
                      <a:pt x="1203" y="15777"/>
                      <a:pt x="1098" y="15271"/>
                      <a:pt x="1108" y="14765"/>
                    </a:cubicBezTo>
                    <a:cubicBezTo>
                      <a:pt x="1108" y="13900"/>
                      <a:pt x="1034" y="13045"/>
                      <a:pt x="971" y="12181"/>
                    </a:cubicBezTo>
                    <a:cubicBezTo>
                      <a:pt x="908" y="11210"/>
                      <a:pt x="908" y="10230"/>
                      <a:pt x="971" y="9260"/>
                    </a:cubicBezTo>
                    <a:cubicBezTo>
                      <a:pt x="981" y="9059"/>
                      <a:pt x="971" y="8859"/>
                      <a:pt x="950" y="8658"/>
                    </a:cubicBezTo>
                    <a:cubicBezTo>
                      <a:pt x="876" y="7973"/>
                      <a:pt x="929" y="7287"/>
                      <a:pt x="760" y="6612"/>
                    </a:cubicBezTo>
                    <a:cubicBezTo>
                      <a:pt x="697" y="6370"/>
                      <a:pt x="676" y="6127"/>
                      <a:pt x="665" y="5885"/>
                    </a:cubicBezTo>
                    <a:cubicBezTo>
                      <a:pt x="655" y="5663"/>
                      <a:pt x="644" y="5442"/>
                      <a:pt x="697" y="5231"/>
                    </a:cubicBezTo>
                    <a:cubicBezTo>
                      <a:pt x="866" y="4514"/>
                      <a:pt x="1087" y="3828"/>
                      <a:pt x="1635" y="3290"/>
                    </a:cubicBezTo>
                    <a:cubicBezTo>
                      <a:pt x="1825" y="3110"/>
                      <a:pt x="1994" y="2889"/>
                      <a:pt x="2152" y="2678"/>
                    </a:cubicBezTo>
                    <a:cubicBezTo>
                      <a:pt x="2521" y="2161"/>
                      <a:pt x="2985" y="1687"/>
                      <a:pt x="2985" y="980"/>
                    </a:cubicBezTo>
                    <a:cubicBezTo>
                      <a:pt x="2985" y="949"/>
                      <a:pt x="3038" y="917"/>
                      <a:pt x="3069" y="886"/>
                    </a:cubicBezTo>
                    <a:cubicBezTo>
                      <a:pt x="4873" y="453"/>
                      <a:pt x="5010" y="410"/>
                      <a:pt x="5443" y="21"/>
                    </a:cubicBezTo>
                    <a:cubicBezTo>
                      <a:pt x="5355" y="13"/>
                      <a:pt x="5293" y="1"/>
                      <a:pt x="52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6857850" y="1201975"/>
                <a:ext cx="70950" cy="105500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220" extrusionOk="0">
                    <a:moveTo>
                      <a:pt x="84" y="1"/>
                    </a:moveTo>
                    <a:cubicBezTo>
                      <a:pt x="32" y="85"/>
                      <a:pt x="0" y="106"/>
                      <a:pt x="11" y="128"/>
                    </a:cubicBezTo>
                    <a:cubicBezTo>
                      <a:pt x="21" y="191"/>
                      <a:pt x="21" y="264"/>
                      <a:pt x="53" y="306"/>
                    </a:cubicBezTo>
                    <a:cubicBezTo>
                      <a:pt x="443" y="866"/>
                      <a:pt x="792" y="1445"/>
                      <a:pt x="1087" y="2068"/>
                    </a:cubicBezTo>
                    <a:cubicBezTo>
                      <a:pt x="1434" y="2795"/>
                      <a:pt x="1909" y="3460"/>
                      <a:pt x="2374" y="4220"/>
                    </a:cubicBezTo>
                    <a:cubicBezTo>
                      <a:pt x="2426" y="4093"/>
                      <a:pt x="2468" y="4030"/>
                      <a:pt x="2479" y="3956"/>
                    </a:cubicBezTo>
                    <a:cubicBezTo>
                      <a:pt x="2500" y="3892"/>
                      <a:pt x="2405" y="3798"/>
                      <a:pt x="2521" y="3735"/>
                    </a:cubicBezTo>
                    <a:cubicBezTo>
                      <a:pt x="2560" y="3742"/>
                      <a:pt x="2585" y="3746"/>
                      <a:pt x="2610" y="3746"/>
                    </a:cubicBezTo>
                    <a:cubicBezTo>
                      <a:pt x="2659" y="3746"/>
                      <a:pt x="2704" y="3727"/>
                      <a:pt x="2838" y="3671"/>
                    </a:cubicBezTo>
                    <a:cubicBezTo>
                      <a:pt x="2669" y="3407"/>
                      <a:pt x="2510" y="3144"/>
                      <a:pt x="2331" y="2891"/>
                    </a:cubicBezTo>
                    <a:cubicBezTo>
                      <a:pt x="2310" y="2859"/>
                      <a:pt x="2226" y="2870"/>
                      <a:pt x="2173" y="2859"/>
                    </a:cubicBezTo>
                    <a:cubicBezTo>
                      <a:pt x="2152" y="2964"/>
                      <a:pt x="2131" y="3049"/>
                      <a:pt x="2099" y="3196"/>
                    </a:cubicBezTo>
                    <a:cubicBezTo>
                      <a:pt x="1846" y="2785"/>
                      <a:pt x="1561" y="2448"/>
                      <a:pt x="1424" y="2068"/>
                    </a:cubicBezTo>
                    <a:cubicBezTo>
                      <a:pt x="1287" y="1688"/>
                      <a:pt x="1076" y="1361"/>
                      <a:pt x="855" y="1035"/>
                    </a:cubicBezTo>
                    <a:cubicBezTo>
                      <a:pt x="623" y="686"/>
                      <a:pt x="412" y="328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6942225" y="1241000"/>
                <a:ext cx="308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2269" extrusionOk="0">
                    <a:moveTo>
                      <a:pt x="63" y="1"/>
                    </a:moveTo>
                    <a:cubicBezTo>
                      <a:pt x="32" y="170"/>
                      <a:pt x="0" y="222"/>
                      <a:pt x="11" y="275"/>
                    </a:cubicBezTo>
                    <a:cubicBezTo>
                      <a:pt x="53" y="866"/>
                      <a:pt x="95" y="1456"/>
                      <a:pt x="159" y="2047"/>
                    </a:cubicBezTo>
                    <a:cubicBezTo>
                      <a:pt x="169" y="2120"/>
                      <a:pt x="243" y="2184"/>
                      <a:pt x="306" y="2268"/>
                    </a:cubicBezTo>
                    <a:cubicBezTo>
                      <a:pt x="548" y="2163"/>
                      <a:pt x="759" y="2068"/>
                      <a:pt x="1013" y="1963"/>
                    </a:cubicBezTo>
                    <a:cubicBezTo>
                      <a:pt x="1013" y="1604"/>
                      <a:pt x="1234" y="1267"/>
                      <a:pt x="1139" y="887"/>
                    </a:cubicBezTo>
                    <a:cubicBezTo>
                      <a:pt x="970" y="887"/>
                      <a:pt x="949" y="992"/>
                      <a:pt x="907" y="1098"/>
                    </a:cubicBezTo>
                    <a:cubicBezTo>
                      <a:pt x="876" y="1203"/>
                      <a:pt x="949" y="1372"/>
                      <a:pt x="717" y="1414"/>
                    </a:cubicBezTo>
                    <a:cubicBezTo>
                      <a:pt x="696" y="1267"/>
                      <a:pt x="686" y="1140"/>
                      <a:pt x="654" y="1024"/>
                    </a:cubicBezTo>
                    <a:cubicBezTo>
                      <a:pt x="633" y="939"/>
                      <a:pt x="602" y="813"/>
                      <a:pt x="548" y="802"/>
                    </a:cubicBezTo>
                    <a:cubicBezTo>
                      <a:pt x="295" y="749"/>
                      <a:pt x="295" y="528"/>
                      <a:pt x="232" y="359"/>
                    </a:cubicBezTo>
                    <a:cubicBezTo>
                      <a:pt x="190" y="264"/>
                      <a:pt x="148" y="180"/>
                      <a:pt x="6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6957500" y="1309650"/>
                <a:ext cx="19825" cy="5900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360" extrusionOk="0">
                    <a:moveTo>
                      <a:pt x="402" y="1453"/>
                    </a:moveTo>
                    <a:cubicBezTo>
                      <a:pt x="412" y="1474"/>
                      <a:pt x="434" y="1495"/>
                      <a:pt x="444" y="1516"/>
                    </a:cubicBezTo>
                    <a:cubicBezTo>
                      <a:pt x="423" y="1526"/>
                      <a:pt x="412" y="1537"/>
                      <a:pt x="391" y="1537"/>
                    </a:cubicBezTo>
                    <a:cubicBezTo>
                      <a:pt x="380" y="1526"/>
                      <a:pt x="359" y="1505"/>
                      <a:pt x="370" y="1495"/>
                    </a:cubicBezTo>
                    <a:cubicBezTo>
                      <a:pt x="370" y="1474"/>
                      <a:pt x="391" y="1463"/>
                      <a:pt x="402" y="1453"/>
                    </a:cubicBezTo>
                    <a:close/>
                    <a:moveTo>
                      <a:pt x="590" y="1"/>
                    </a:moveTo>
                    <a:cubicBezTo>
                      <a:pt x="541" y="1"/>
                      <a:pt x="495" y="16"/>
                      <a:pt x="465" y="49"/>
                    </a:cubicBezTo>
                    <a:cubicBezTo>
                      <a:pt x="402" y="113"/>
                      <a:pt x="338" y="187"/>
                      <a:pt x="317" y="260"/>
                    </a:cubicBezTo>
                    <a:cubicBezTo>
                      <a:pt x="212" y="778"/>
                      <a:pt x="106" y="1284"/>
                      <a:pt x="22" y="1800"/>
                    </a:cubicBezTo>
                    <a:cubicBezTo>
                      <a:pt x="1" y="1948"/>
                      <a:pt x="43" y="2106"/>
                      <a:pt x="64" y="2360"/>
                    </a:cubicBezTo>
                    <a:cubicBezTo>
                      <a:pt x="465" y="2032"/>
                      <a:pt x="739" y="1748"/>
                      <a:pt x="739" y="1305"/>
                    </a:cubicBezTo>
                    <a:cubicBezTo>
                      <a:pt x="739" y="1242"/>
                      <a:pt x="792" y="1178"/>
                      <a:pt x="792" y="1115"/>
                    </a:cubicBezTo>
                    <a:cubicBezTo>
                      <a:pt x="792" y="788"/>
                      <a:pt x="792" y="461"/>
                      <a:pt x="781" y="134"/>
                    </a:cubicBezTo>
                    <a:cubicBezTo>
                      <a:pt x="775" y="52"/>
                      <a:pt x="679" y="1"/>
                      <a:pt x="59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6991775" y="1339625"/>
                <a:ext cx="32475" cy="63300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532" extrusionOk="0">
                    <a:moveTo>
                      <a:pt x="1256" y="0"/>
                    </a:moveTo>
                    <a:cubicBezTo>
                      <a:pt x="1182" y="43"/>
                      <a:pt x="1130" y="53"/>
                      <a:pt x="1119" y="85"/>
                    </a:cubicBezTo>
                    <a:cubicBezTo>
                      <a:pt x="760" y="791"/>
                      <a:pt x="391" y="1508"/>
                      <a:pt x="43" y="2215"/>
                    </a:cubicBezTo>
                    <a:cubicBezTo>
                      <a:pt x="4" y="2303"/>
                      <a:pt x="19" y="2409"/>
                      <a:pt x="14" y="2508"/>
                    </a:cubicBezTo>
                    <a:lnTo>
                      <a:pt x="14" y="2508"/>
                    </a:lnTo>
                    <a:cubicBezTo>
                      <a:pt x="118" y="2408"/>
                      <a:pt x="257" y="2326"/>
                      <a:pt x="328" y="2204"/>
                    </a:cubicBezTo>
                    <a:cubicBezTo>
                      <a:pt x="539" y="1867"/>
                      <a:pt x="739" y="1529"/>
                      <a:pt x="908" y="1171"/>
                    </a:cubicBezTo>
                    <a:cubicBezTo>
                      <a:pt x="1055" y="875"/>
                      <a:pt x="1161" y="559"/>
                      <a:pt x="1277" y="243"/>
                    </a:cubicBezTo>
                    <a:cubicBezTo>
                      <a:pt x="1298" y="179"/>
                      <a:pt x="1266" y="95"/>
                      <a:pt x="1256" y="0"/>
                    </a:cubicBezTo>
                    <a:close/>
                    <a:moveTo>
                      <a:pt x="14" y="2508"/>
                    </a:moveTo>
                    <a:lnTo>
                      <a:pt x="14" y="2508"/>
                    </a:lnTo>
                    <a:cubicBezTo>
                      <a:pt x="9" y="2512"/>
                      <a:pt x="5" y="2516"/>
                      <a:pt x="1" y="2521"/>
                    </a:cubicBezTo>
                    <a:lnTo>
                      <a:pt x="12" y="2532"/>
                    </a:lnTo>
                    <a:cubicBezTo>
                      <a:pt x="13" y="2524"/>
                      <a:pt x="13" y="2516"/>
                      <a:pt x="14" y="250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6909800" y="1340600"/>
                <a:ext cx="19525" cy="4787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915" extrusionOk="0">
                    <a:moveTo>
                      <a:pt x="56" y="1"/>
                    </a:moveTo>
                    <a:cubicBezTo>
                      <a:pt x="42" y="1"/>
                      <a:pt x="27" y="2"/>
                      <a:pt x="10" y="4"/>
                    </a:cubicBezTo>
                    <a:cubicBezTo>
                      <a:pt x="21" y="119"/>
                      <a:pt x="0" y="246"/>
                      <a:pt x="42" y="362"/>
                    </a:cubicBezTo>
                    <a:cubicBezTo>
                      <a:pt x="221" y="879"/>
                      <a:pt x="422" y="1385"/>
                      <a:pt x="622" y="1902"/>
                    </a:cubicBezTo>
                    <a:cubicBezTo>
                      <a:pt x="627" y="1912"/>
                      <a:pt x="645" y="1915"/>
                      <a:pt x="672" y="1915"/>
                    </a:cubicBezTo>
                    <a:cubicBezTo>
                      <a:pt x="700" y="1915"/>
                      <a:pt x="738" y="1912"/>
                      <a:pt x="781" y="1912"/>
                    </a:cubicBezTo>
                    <a:cubicBezTo>
                      <a:pt x="717" y="1290"/>
                      <a:pt x="411" y="742"/>
                      <a:pt x="242" y="161"/>
                    </a:cubicBezTo>
                    <a:cubicBezTo>
                      <a:pt x="223" y="85"/>
                      <a:pt x="187" y="1"/>
                      <a:pt x="5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7078275" y="1286350"/>
                <a:ext cx="4722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227" extrusionOk="0">
                    <a:moveTo>
                      <a:pt x="1888" y="1"/>
                    </a:moveTo>
                    <a:lnTo>
                      <a:pt x="1888" y="1"/>
                    </a:lnTo>
                    <a:cubicBezTo>
                      <a:pt x="1762" y="64"/>
                      <a:pt x="1688" y="106"/>
                      <a:pt x="1603" y="138"/>
                    </a:cubicBezTo>
                    <a:cubicBezTo>
                      <a:pt x="1514" y="168"/>
                      <a:pt x="1416" y="197"/>
                      <a:pt x="1317" y="227"/>
                    </a:cubicBezTo>
                    <a:lnTo>
                      <a:pt x="1317" y="227"/>
                    </a:lnTo>
                    <a:cubicBezTo>
                      <a:pt x="1318" y="225"/>
                      <a:pt x="1318" y="224"/>
                      <a:pt x="1319" y="222"/>
                    </a:cubicBezTo>
                    <a:lnTo>
                      <a:pt x="1319" y="222"/>
                    </a:lnTo>
                    <a:lnTo>
                      <a:pt x="1298" y="233"/>
                    </a:lnTo>
                    <a:cubicBezTo>
                      <a:pt x="1304" y="231"/>
                      <a:pt x="1311" y="229"/>
                      <a:pt x="1317" y="227"/>
                    </a:cubicBezTo>
                    <a:lnTo>
                      <a:pt x="1317" y="227"/>
                    </a:lnTo>
                    <a:cubicBezTo>
                      <a:pt x="1242" y="424"/>
                      <a:pt x="1085" y="486"/>
                      <a:pt x="897" y="507"/>
                    </a:cubicBezTo>
                    <a:lnTo>
                      <a:pt x="907" y="486"/>
                    </a:lnTo>
                    <a:lnTo>
                      <a:pt x="907" y="486"/>
                    </a:lnTo>
                    <a:cubicBezTo>
                      <a:pt x="728" y="855"/>
                      <a:pt x="232" y="834"/>
                      <a:pt x="0" y="1171"/>
                    </a:cubicBezTo>
                    <a:cubicBezTo>
                      <a:pt x="73" y="1199"/>
                      <a:pt x="115" y="1226"/>
                      <a:pt x="146" y="1226"/>
                    </a:cubicBezTo>
                    <a:cubicBezTo>
                      <a:pt x="150" y="1226"/>
                      <a:pt x="155" y="1226"/>
                      <a:pt x="159" y="1224"/>
                    </a:cubicBezTo>
                    <a:cubicBezTo>
                      <a:pt x="802" y="1024"/>
                      <a:pt x="1371" y="697"/>
                      <a:pt x="1846" y="212"/>
                    </a:cubicBezTo>
                    <a:cubicBezTo>
                      <a:pt x="1877" y="180"/>
                      <a:pt x="1867" y="106"/>
                      <a:pt x="188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6799300" y="1294250"/>
                <a:ext cx="456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919" extrusionOk="0">
                    <a:moveTo>
                      <a:pt x="142" y="0"/>
                    </a:moveTo>
                    <a:cubicBezTo>
                      <a:pt x="98" y="0"/>
                      <a:pt x="52" y="10"/>
                      <a:pt x="1" y="33"/>
                    </a:cubicBezTo>
                    <a:cubicBezTo>
                      <a:pt x="96" y="297"/>
                      <a:pt x="328" y="360"/>
                      <a:pt x="507" y="444"/>
                    </a:cubicBezTo>
                    <a:cubicBezTo>
                      <a:pt x="908" y="634"/>
                      <a:pt x="1266" y="918"/>
                      <a:pt x="1730" y="918"/>
                    </a:cubicBezTo>
                    <a:cubicBezTo>
                      <a:pt x="1762" y="918"/>
                      <a:pt x="1784" y="866"/>
                      <a:pt x="1826" y="834"/>
                    </a:cubicBezTo>
                    <a:cubicBezTo>
                      <a:pt x="1730" y="644"/>
                      <a:pt x="1530" y="665"/>
                      <a:pt x="1383" y="581"/>
                    </a:cubicBezTo>
                    <a:cubicBezTo>
                      <a:pt x="1245" y="508"/>
                      <a:pt x="1098" y="454"/>
                      <a:pt x="961" y="391"/>
                    </a:cubicBezTo>
                    <a:cubicBezTo>
                      <a:pt x="802" y="318"/>
                      <a:pt x="655" y="222"/>
                      <a:pt x="497" y="149"/>
                    </a:cubicBezTo>
                    <a:cubicBezTo>
                      <a:pt x="385" y="93"/>
                      <a:pt x="279" y="0"/>
                      <a:pt x="1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6870500" y="1283450"/>
                <a:ext cx="36150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594" extrusionOk="0">
                    <a:moveTo>
                      <a:pt x="0" y="1"/>
                    </a:moveTo>
                    <a:cubicBezTo>
                      <a:pt x="106" y="265"/>
                      <a:pt x="307" y="401"/>
                      <a:pt x="464" y="560"/>
                    </a:cubicBezTo>
                    <a:cubicBezTo>
                      <a:pt x="766" y="882"/>
                      <a:pt x="1099" y="1164"/>
                      <a:pt x="1270" y="1576"/>
                    </a:cubicBezTo>
                    <a:lnTo>
                      <a:pt x="1270" y="1576"/>
                    </a:lnTo>
                    <a:cubicBezTo>
                      <a:pt x="1322" y="1493"/>
                      <a:pt x="1384" y="1402"/>
                      <a:pt x="1446" y="1319"/>
                    </a:cubicBezTo>
                    <a:cubicBezTo>
                      <a:pt x="1097" y="708"/>
                      <a:pt x="549" y="201"/>
                      <a:pt x="0" y="1"/>
                    </a:cubicBezTo>
                    <a:close/>
                    <a:moveTo>
                      <a:pt x="1270" y="1576"/>
                    </a:moveTo>
                    <a:cubicBezTo>
                      <a:pt x="1269" y="1578"/>
                      <a:pt x="1267" y="1580"/>
                      <a:pt x="1266" y="1583"/>
                    </a:cubicBezTo>
                    <a:lnTo>
                      <a:pt x="1277" y="1593"/>
                    </a:lnTo>
                    <a:cubicBezTo>
                      <a:pt x="1275" y="1588"/>
                      <a:pt x="1272" y="1582"/>
                      <a:pt x="1270" y="157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6901875" y="1177975"/>
                <a:ext cx="20850" cy="480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921" extrusionOk="0">
                    <a:moveTo>
                      <a:pt x="53" y="1"/>
                    </a:moveTo>
                    <a:cubicBezTo>
                      <a:pt x="32" y="43"/>
                      <a:pt x="1" y="85"/>
                      <a:pt x="11" y="117"/>
                    </a:cubicBezTo>
                    <a:lnTo>
                      <a:pt x="707" y="1889"/>
                    </a:lnTo>
                    <a:cubicBezTo>
                      <a:pt x="718" y="1910"/>
                      <a:pt x="749" y="1910"/>
                      <a:pt x="770" y="1920"/>
                    </a:cubicBezTo>
                    <a:cubicBezTo>
                      <a:pt x="781" y="1920"/>
                      <a:pt x="802" y="1910"/>
                      <a:pt x="823" y="1910"/>
                    </a:cubicBezTo>
                    <a:cubicBezTo>
                      <a:pt x="834" y="1362"/>
                      <a:pt x="391" y="275"/>
                      <a:pt x="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7011300" y="1265275"/>
                <a:ext cx="3640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319" extrusionOk="0">
                    <a:moveTo>
                      <a:pt x="1456" y="0"/>
                    </a:moveTo>
                    <a:lnTo>
                      <a:pt x="1456" y="0"/>
                    </a:lnTo>
                    <a:cubicBezTo>
                      <a:pt x="1277" y="63"/>
                      <a:pt x="1181" y="63"/>
                      <a:pt x="1139" y="116"/>
                    </a:cubicBezTo>
                    <a:cubicBezTo>
                      <a:pt x="760" y="495"/>
                      <a:pt x="285" y="791"/>
                      <a:pt x="0" y="1318"/>
                    </a:cubicBezTo>
                    <a:cubicBezTo>
                      <a:pt x="370" y="1245"/>
                      <a:pt x="380" y="1245"/>
                      <a:pt x="507" y="1107"/>
                    </a:cubicBezTo>
                    <a:cubicBezTo>
                      <a:pt x="813" y="781"/>
                      <a:pt x="1214" y="538"/>
                      <a:pt x="145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7002075" y="1189325"/>
                <a:ext cx="1292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804" extrusionOk="0">
                    <a:moveTo>
                      <a:pt x="380" y="1"/>
                    </a:moveTo>
                    <a:lnTo>
                      <a:pt x="380" y="1"/>
                    </a:lnTo>
                    <a:cubicBezTo>
                      <a:pt x="158" y="612"/>
                      <a:pt x="22" y="1161"/>
                      <a:pt x="1" y="1804"/>
                    </a:cubicBezTo>
                    <a:cubicBezTo>
                      <a:pt x="390" y="1298"/>
                      <a:pt x="517" y="676"/>
                      <a:pt x="3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6925075" y="1347775"/>
                <a:ext cx="1980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504" extrusionOk="0">
                    <a:moveTo>
                      <a:pt x="95" y="1"/>
                    </a:moveTo>
                    <a:cubicBezTo>
                      <a:pt x="64" y="22"/>
                      <a:pt x="32" y="43"/>
                      <a:pt x="1" y="54"/>
                    </a:cubicBezTo>
                    <a:cubicBezTo>
                      <a:pt x="32" y="160"/>
                      <a:pt x="64" y="254"/>
                      <a:pt x="95" y="349"/>
                    </a:cubicBezTo>
                    <a:cubicBezTo>
                      <a:pt x="138" y="455"/>
                      <a:pt x="191" y="549"/>
                      <a:pt x="233" y="655"/>
                    </a:cubicBezTo>
                    <a:cubicBezTo>
                      <a:pt x="285" y="771"/>
                      <a:pt x="338" y="898"/>
                      <a:pt x="391" y="1013"/>
                    </a:cubicBezTo>
                    <a:cubicBezTo>
                      <a:pt x="433" y="1119"/>
                      <a:pt x="475" y="1224"/>
                      <a:pt x="517" y="1320"/>
                    </a:cubicBezTo>
                    <a:cubicBezTo>
                      <a:pt x="555" y="1403"/>
                      <a:pt x="575" y="1504"/>
                      <a:pt x="696" y="1504"/>
                    </a:cubicBezTo>
                    <a:cubicBezTo>
                      <a:pt x="712" y="1504"/>
                      <a:pt x="730" y="1502"/>
                      <a:pt x="749" y="1499"/>
                    </a:cubicBezTo>
                    <a:cubicBezTo>
                      <a:pt x="760" y="1446"/>
                      <a:pt x="791" y="1372"/>
                      <a:pt x="770" y="1320"/>
                    </a:cubicBezTo>
                    <a:cubicBezTo>
                      <a:pt x="602" y="919"/>
                      <a:pt x="423" y="518"/>
                      <a:pt x="243" y="117"/>
                    </a:cubicBezTo>
                    <a:cubicBezTo>
                      <a:pt x="222" y="64"/>
                      <a:pt x="149" y="4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6818300" y="1259475"/>
                <a:ext cx="17175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850" extrusionOk="0">
                    <a:moveTo>
                      <a:pt x="74" y="0"/>
                    </a:moveTo>
                    <a:cubicBezTo>
                      <a:pt x="42" y="190"/>
                      <a:pt x="21" y="338"/>
                      <a:pt x="0" y="464"/>
                    </a:cubicBezTo>
                    <a:cubicBezTo>
                      <a:pt x="282" y="761"/>
                      <a:pt x="366" y="849"/>
                      <a:pt x="439" y="849"/>
                    </a:cubicBezTo>
                    <a:cubicBezTo>
                      <a:pt x="469" y="849"/>
                      <a:pt x="498" y="834"/>
                      <a:pt x="538" y="812"/>
                    </a:cubicBezTo>
                    <a:cubicBezTo>
                      <a:pt x="485" y="696"/>
                      <a:pt x="433" y="570"/>
                      <a:pt x="380" y="453"/>
                    </a:cubicBezTo>
                    <a:cubicBezTo>
                      <a:pt x="496" y="390"/>
                      <a:pt x="644" y="495"/>
                      <a:pt x="686" y="295"/>
                    </a:cubicBezTo>
                    <a:cubicBezTo>
                      <a:pt x="559" y="116"/>
                      <a:pt x="380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7087750" y="1281350"/>
                <a:ext cx="28700" cy="1962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785" extrusionOk="0">
                    <a:moveTo>
                      <a:pt x="961" y="0"/>
                    </a:moveTo>
                    <a:cubicBezTo>
                      <a:pt x="613" y="190"/>
                      <a:pt x="307" y="433"/>
                      <a:pt x="1" y="717"/>
                    </a:cubicBezTo>
                    <a:cubicBezTo>
                      <a:pt x="67" y="767"/>
                      <a:pt x="126" y="785"/>
                      <a:pt x="181" y="785"/>
                    </a:cubicBezTo>
                    <a:cubicBezTo>
                      <a:pt x="311" y="785"/>
                      <a:pt x="417" y="686"/>
                      <a:pt x="528" y="686"/>
                    </a:cubicBezTo>
                    <a:lnTo>
                      <a:pt x="518" y="707"/>
                    </a:lnTo>
                    <a:cubicBezTo>
                      <a:pt x="609" y="554"/>
                      <a:pt x="740" y="461"/>
                      <a:pt x="919" y="426"/>
                    </a:cubicBezTo>
                    <a:lnTo>
                      <a:pt x="919" y="426"/>
                    </a:lnTo>
                    <a:cubicBezTo>
                      <a:pt x="919" y="428"/>
                      <a:pt x="919" y="431"/>
                      <a:pt x="919" y="433"/>
                    </a:cubicBezTo>
                    <a:lnTo>
                      <a:pt x="940" y="422"/>
                    </a:lnTo>
                    <a:lnTo>
                      <a:pt x="940" y="422"/>
                    </a:lnTo>
                    <a:cubicBezTo>
                      <a:pt x="933" y="423"/>
                      <a:pt x="926" y="424"/>
                      <a:pt x="919" y="426"/>
                    </a:cubicBezTo>
                    <a:lnTo>
                      <a:pt x="919" y="426"/>
                    </a:lnTo>
                    <a:cubicBezTo>
                      <a:pt x="927" y="292"/>
                      <a:pt x="1148" y="197"/>
                      <a:pt x="9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6915850" y="1178500"/>
                <a:ext cx="124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9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5" y="507"/>
                      <a:pt x="169" y="666"/>
                      <a:pt x="496" y="971"/>
                    </a:cubicBezTo>
                    <a:cubicBezTo>
                      <a:pt x="496" y="476"/>
                      <a:pt x="338" y="181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6982050" y="1319600"/>
                <a:ext cx="1145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192" extrusionOk="0">
                    <a:moveTo>
                      <a:pt x="347" y="1"/>
                    </a:moveTo>
                    <a:cubicBezTo>
                      <a:pt x="312" y="1"/>
                      <a:pt x="269" y="10"/>
                      <a:pt x="221" y="31"/>
                    </a:cubicBezTo>
                    <a:cubicBezTo>
                      <a:pt x="305" y="401"/>
                      <a:pt x="0" y="748"/>
                      <a:pt x="127" y="1191"/>
                    </a:cubicBezTo>
                    <a:cubicBezTo>
                      <a:pt x="221" y="1149"/>
                      <a:pt x="253" y="1139"/>
                      <a:pt x="253" y="1128"/>
                    </a:cubicBezTo>
                    <a:cubicBezTo>
                      <a:pt x="327" y="790"/>
                      <a:pt x="401" y="453"/>
                      <a:pt x="443" y="105"/>
                    </a:cubicBezTo>
                    <a:cubicBezTo>
                      <a:pt x="457" y="41"/>
                      <a:pt x="419" y="1"/>
                      <a:pt x="3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6846525" y="1222850"/>
                <a:ext cx="22425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897" h="906" extrusionOk="0">
                    <a:moveTo>
                      <a:pt x="179" y="0"/>
                    </a:moveTo>
                    <a:cubicBezTo>
                      <a:pt x="136" y="0"/>
                      <a:pt x="77" y="10"/>
                      <a:pt x="0" y="10"/>
                    </a:cubicBezTo>
                    <a:cubicBezTo>
                      <a:pt x="190" y="400"/>
                      <a:pt x="453" y="621"/>
                      <a:pt x="896" y="906"/>
                    </a:cubicBezTo>
                    <a:cubicBezTo>
                      <a:pt x="759" y="389"/>
                      <a:pt x="485" y="210"/>
                      <a:pt x="232" y="10"/>
                    </a:cubicBezTo>
                    <a:cubicBezTo>
                      <a:pt x="218" y="3"/>
                      <a:pt x="200" y="0"/>
                      <a:pt x="17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7016575" y="1294525"/>
                <a:ext cx="242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971" h="687" extrusionOk="0">
                    <a:moveTo>
                      <a:pt x="876" y="0"/>
                    </a:moveTo>
                    <a:cubicBezTo>
                      <a:pt x="359" y="254"/>
                      <a:pt x="243" y="338"/>
                      <a:pt x="0" y="686"/>
                    </a:cubicBezTo>
                    <a:cubicBezTo>
                      <a:pt x="391" y="654"/>
                      <a:pt x="623" y="401"/>
                      <a:pt x="876" y="211"/>
                    </a:cubicBezTo>
                    <a:cubicBezTo>
                      <a:pt x="949" y="159"/>
                      <a:pt x="970" y="75"/>
                      <a:pt x="8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6992050" y="1190100"/>
                <a:ext cx="10575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077" extrusionOk="0">
                    <a:moveTo>
                      <a:pt x="116" y="1"/>
                    </a:moveTo>
                    <a:cubicBezTo>
                      <a:pt x="85" y="328"/>
                      <a:pt x="43" y="634"/>
                      <a:pt x="1" y="1077"/>
                    </a:cubicBezTo>
                    <a:cubicBezTo>
                      <a:pt x="338" y="718"/>
                      <a:pt x="423" y="371"/>
                      <a:pt x="275" y="43"/>
                    </a:cubicBezTo>
                    <a:cubicBezTo>
                      <a:pt x="264" y="22"/>
                      <a:pt x="191" y="22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6956975" y="1165075"/>
                <a:ext cx="9525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971" extrusionOk="0">
                    <a:moveTo>
                      <a:pt x="244" y="0"/>
                    </a:moveTo>
                    <a:cubicBezTo>
                      <a:pt x="1" y="275"/>
                      <a:pt x="75" y="517"/>
                      <a:pt x="75" y="739"/>
                    </a:cubicBezTo>
                    <a:cubicBezTo>
                      <a:pt x="75" y="844"/>
                      <a:pt x="106" y="960"/>
                      <a:pt x="254" y="971"/>
                    </a:cubicBezTo>
                    <a:cubicBezTo>
                      <a:pt x="380" y="580"/>
                      <a:pt x="380" y="580"/>
                      <a:pt x="24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6987850" y="1272125"/>
                <a:ext cx="121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770" extrusionOk="0">
                    <a:moveTo>
                      <a:pt x="316" y="0"/>
                    </a:moveTo>
                    <a:cubicBezTo>
                      <a:pt x="0" y="190"/>
                      <a:pt x="137" y="507"/>
                      <a:pt x="105" y="770"/>
                    </a:cubicBezTo>
                    <a:cubicBezTo>
                      <a:pt x="232" y="559"/>
                      <a:pt x="485" y="359"/>
                      <a:pt x="31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6935100" y="1174275"/>
                <a:ext cx="13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014" extrusionOk="0">
                    <a:moveTo>
                      <a:pt x="128" y="1"/>
                    </a:moveTo>
                    <a:cubicBezTo>
                      <a:pt x="92" y="1"/>
                      <a:pt x="48" y="24"/>
                      <a:pt x="1" y="86"/>
                    </a:cubicBezTo>
                    <a:cubicBezTo>
                      <a:pt x="116" y="339"/>
                      <a:pt x="243" y="613"/>
                      <a:pt x="433" y="1014"/>
                    </a:cubicBezTo>
                    <a:cubicBezTo>
                      <a:pt x="507" y="824"/>
                      <a:pt x="549" y="761"/>
                      <a:pt x="538" y="718"/>
                    </a:cubicBezTo>
                    <a:cubicBezTo>
                      <a:pt x="444" y="497"/>
                      <a:pt x="338" y="286"/>
                      <a:pt x="222" y="75"/>
                    </a:cubicBezTo>
                    <a:cubicBezTo>
                      <a:pt x="205" y="35"/>
                      <a:pt x="17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6811125" y="1282225"/>
                <a:ext cx="2037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383" extrusionOk="0">
                    <a:moveTo>
                      <a:pt x="129" y="1"/>
                    </a:moveTo>
                    <a:cubicBezTo>
                      <a:pt x="68" y="1"/>
                      <a:pt x="0" y="41"/>
                      <a:pt x="34" y="176"/>
                    </a:cubicBezTo>
                    <a:cubicBezTo>
                      <a:pt x="231" y="230"/>
                      <a:pt x="420" y="382"/>
                      <a:pt x="672" y="382"/>
                    </a:cubicBezTo>
                    <a:cubicBezTo>
                      <a:pt x="717" y="382"/>
                      <a:pt x="765" y="377"/>
                      <a:pt x="814" y="366"/>
                    </a:cubicBezTo>
                    <a:cubicBezTo>
                      <a:pt x="772" y="282"/>
                      <a:pt x="762" y="187"/>
                      <a:pt x="720" y="176"/>
                    </a:cubicBezTo>
                    <a:cubicBezTo>
                      <a:pt x="540" y="103"/>
                      <a:pt x="361" y="50"/>
                      <a:pt x="171" y="7"/>
                    </a:cubicBezTo>
                    <a:cubicBezTo>
                      <a:pt x="159" y="3"/>
                      <a:pt x="144" y="1"/>
                      <a:pt x="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7024750" y="1312725"/>
                <a:ext cx="17675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423" extrusionOk="0">
                    <a:moveTo>
                      <a:pt x="707" y="1"/>
                    </a:moveTo>
                    <a:cubicBezTo>
                      <a:pt x="190" y="64"/>
                      <a:pt x="127" y="106"/>
                      <a:pt x="1" y="422"/>
                    </a:cubicBezTo>
                    <a:cubicBezTo>
                      <a:pt x="306" y="380"/>
                      <a:pt x="528" y="233"/>
                      <a:pt x="7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6841775" y="1236000"/>
                <a:ext cx="15550" cy="16625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6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327"/>
                      <a:pt x="306" y="464"/>
                      <a:pt x="601" y="665"/>
                    </a:cubicBezTo>
                    <a:cubicBezTo>
                      <a:pt x="622" y="295"/>
                      <a:pt x="411" y="190"/>
                      <a:pt x="274" y="63"/>
                    </a:cubicBezTo>
                    <a:cubicBezTo>
                      <a:pt x="221" y="21"/>
                      <a:pt x="127" y="2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6973325" y="1278450"/>
                <a:ext cx="1242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76" extrusionOk="0">
                    <a:moveTo>
                      <a:pt x="307" y="1"/>
                    </a:moveTo>
                    <a:cubicBezTo>
                      <a:pt x="233" y="222"/>
                      <a:pt x="1" y="401"/>
                      <a:pt x="180" y="676"/>
                    </a:cubicBezTo>
                    <a:cubicBezTo>
                      <a:pt x="296" y="475"/>
                      <a:pt x="497" y="296"/>
                      <a:pt x="3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6955925" y="1413700"/>
                <a:ext cx="7925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582" extrusionOk="0">
                    <a:moveTo>
                      <a:pt x="54" y="1"/>
                    </a:moveTo>
                    <a:lnTo>
                      <a:pt x="54" y="1"/>
                    </a:lnTo>
                    <a:cubicBezTo>
                      <a:pt x="0" y="380"/>
                      <a:pt x="11" y="401"/>
                      <a:pt x="317" y="581"/>
                    </a:cubicBezTo>
                    <a:cubicBezTo>
                      <a:pt x="254" y="317"/>
                      <a:pt x="254" y="127"/>
                      <a:pt x="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6978900" y="1402625"/>
                <a:ext cx="1317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76" extrusionOk="0">
                    <a:moveTo>
                      <a:pt x="516" y="1"/>
                    </a:moveTo>
                    <a:cubicBezTo>
                      <a:pt x="512" y="4"/>
                      <a:pt x="508" y="8"/>
                      <a:pt x="504" y="12"/>
                    </a:cubicBezTo>
                    <a:lnTo>
                      <a:pt x="504" y="12"/>
                    </a:lnTo>
                    <a:cubicBezTo>
                      <a:pt x="512" y="12"/>
                      <a:pt x="519" y="12"/>
                      <a:pt x="527" y="12"/>
                    </a:cubicBezTo>
                    <a:lnTo>
                      <a:pt x="516" y="1"/>
                    </a:lnTo>
                    <a:close/>
                    <a:moveTo>
                      <a:pt x="504" y="12"/>
                    </a:moveTo>
                    <a:lnTo>
                      <a:pt x="504" y="12"/>
                    </a:lnTo>
                    <a:cubicBezTo>
                      <a:pt x="50" y="23"/>
                      <a:pt x="0" y="70"/>
                      <a:pt x="52" y="476"/>
                    </a:cubicBezTo>
                    <a:cubicBezTo>
                      <a:pt x="216" y="301"/>
                      <a:pt x="360" y="156"/>
                      <a:pt x="504" y="12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" name="Google Shape;147;p2"/>
            <p:cNvGrpSpPr/>
            <p:nvPr/>
          </p:nvGrpSpPr>
          <p:grpSpPr>
            <a:xfrm rot="-3032343" flipH="1">
              <a:off x="1067701" y="-1907126"/>
              <a:ext cx="1805221" cy="2490012"/>
              <a:chOff x="2763875" y="3698500"/>
              <a:chExt cx="1288825" cy="1777825"/>
            </a:xfrm>
          </p:grpSpPr>
          <p:sp>
            <p:nvSpPr>
              <p:cNvPr id="148" name="Google Shape;148;p2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3" name="Google Shape;263;p2"/>
          <p:cNvGrpSpPr/>
          <p:nvPr/>
        </p:nvGrpSpPr>
        <p:grpSpPr>
          <a:xfrm>
            <a:off x="-333328" y="-1788950"/>
            <a:ext cx="9390803" cy="7939251"/>
            <a:chOff x="-333328" y="-1788950"/>
            <a:chExt cx="9390803" cy="7939251"/>
          </a:xfrm>
        </p:grpSpPr>
        <p:pic>
          <p:nvPicPr>
            <p:cNvPr id="264" name="Google Shape;264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>
              <a:off x="3472336" y="-1788950"/>
              <a:ext cx="1996953" cy="30276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968584" flipH="1">
              <a:off x="6413667" y="2840827"/>
              <a:ext cx="1986340" cy="30115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2415515">
              <a:off x="404516" y="2840819"/>
              <a:ext cx="1986338" cy="301154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BLANK_1_1_1_2_1">
    <p:spTree>
      <p:nvGrpSpPr>
        <p:cNvPr id="1" name="Shape 3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1" name="Google Shape;3441;p22"/>
          <p:cNvSpPr txBox="1">
            <a:spLocks noGrp="1"/>
          </p:cNvSpPr>
          <p:nvPr>
            <p:ph type="body" idx="1"/>
          </p:nvPr>
        </p:nvSpPr>
        <p:spPr>
          <a:xfrm>
            <a:off x="4946716" y="2356500"/>
            <a:ext cx="3128100" cy="16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442" name="Google Shape;3442;p22"/>
          <p:cNvSpPr txBox="1">
            <a:spLocks noGrp="1"/>
          </p:cNvSpPr>
          <p:nvPr>
            <p:ph type="title"/>
          </p:nvPr>
        </p:nvSpPr>
        <p:spPr>
          <a:xfrm>
            <a:off x="4946725" y="1163700"/>
            <a:ext cx="3128100" cy="11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pic>
        <p:nvPicPr>
          <p:cNvPr id="3443" name="Google Shape;344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76625" y="2994900"/>
            <a:ext cx="1846950" cy="28001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44" name="Google Shape;3444;p22"/>
          <p:cNvGrpSpPr/>
          <p:nvPr/>
        </p:nvGrpSpPr>
        <p:grpSpPr>
          <a:xfrm>
            <a:off x="-558570" y="-1600139"/>
            <a:ext cx="10446749" cy="8077819"/>
            <a:chOff x="-558570" y="-1600139"/>
            <a:chExt cx="10446749" cy="8077819"/>
          </a:xfrm>
        </p:grpSpPr>
        <p:grpSp>
          <p:nvGrpSpPr>
            <p:cNvPr id="3445" name="Google Shape;3445;p22"/>
            <p:cNvGrpSpPr/>
            <p:nvPr/>
          </p:nvGrpSpPr>
          <p:grpSpPr>
            <a:xfrm rot="3045761" flipH="1">
              <a:off x="74122" y="-830585"/>
              <a:ext cx="1805277" cy="2490115"/>
              <a:chOff x="2763875" y="3698500"/>
              <a:chExt cx="1288825" cy="1777825"/>
            </a:xfrm>
          </p:grpSpPr>
          <p:sp>
            <p:nvSpPr>
              <p:cNvPr id="3446" name="Google Shape;3446;p22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22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22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9" name="Google Shape;3449;p22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0" name="Google Shape;3450;p22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22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22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22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22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22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22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22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22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22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22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22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2" name="Google Shape;3462;p22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3" name="Google Shape;3463;p22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22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22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22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22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22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22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22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22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22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22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22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5" name="Google Shape;3475;p22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6" name="Google Shape;3476;p22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22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22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22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22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22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22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22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22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22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22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22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22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22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22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22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22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22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22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22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22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22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22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22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22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22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22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22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22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22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22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22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22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22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22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22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22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22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4" name="Google Shape;3514;p22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5" name="Google Shape;3515;p22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22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22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22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22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22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22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22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22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22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22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22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7" name="Google Shape;3527;p22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8" name="Google Shape;3528;p22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22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22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22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22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22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22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22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22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22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22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22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0" name="Google Shape;3540;p22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22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22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22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22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22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22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22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22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22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22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22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22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22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22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22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22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22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22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22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22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61" name="Google Shape;3561;p22"/>
            <p:cNvGrpSpPr/>
            <p:nvPr/>
          </p:nvGrpSpPr>
          <p:grpSpPr>
            <a:xfrm rot="-6299958">
              <a:off x="2939999" y="4222023"/>
              <a:ext cx="2287889" cy="1828220"/>
              <a:chOff x="1340325" y="4148525"/>
              <a:chExt cx="1340250" cy="1070975"/>
            </a:xfrm>
          </p:grpSpPr>
          <p:sp>
            <p:nvSpPr>
              <p:cNvPr id="3562" name="Google Shape;3562;p22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22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22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22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22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22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22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22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22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22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22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22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22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22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22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22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22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22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22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22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22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22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22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22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22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22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22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22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22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22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22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3593;p22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22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22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22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22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22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22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22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22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22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22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22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22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22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22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22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22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22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22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22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22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22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22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22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22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22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22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22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22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22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22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22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22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22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22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22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22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22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22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2" name="Google Shape;3632;p22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22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22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22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22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22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22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22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22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22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22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22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4" name="Google Shape;3644;p22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5" name="Google Shape;3645;p22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22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22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22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22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22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22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22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22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22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22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22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7" name="Google Shape;3657;p22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8" name="Google Shape;3658;p22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9" name="Google Shape;3659;p22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0" name="Google Shape;3660;p22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1" name="Google Shape;3661;p22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2" name="Google Shape;3662;p22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63" name="Google Shape;3663;p22"/>
            <p:cNvGrpSpPr/>
            <p:nvPr/>
          </p:nvGrpSpPr>
          <p:grpSpPr>
            <a:xfrm rot="-2362395" flipH="1">
              <a:off x="7280067" y="-1081934"/>
              <a:ext cx="2287873" cy="1828207"/>
              <a:chOff x="1340325" y="4148525"/>
              <a:chExt cx="1340250" cy="1070975"/>
            </a:xfrm>
          </p:grpSpPr>
          <p:sp>
            <p:nvSpPr>
              <p:cNvPr id="3664" name="Google Shape;3664;p22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5" name="Google Shape;3665;p22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6" name="Google Shape;3666;p22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7" name="Google Shape;3667;p22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22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22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22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22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22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3" name="Google Shape;3673;p22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4" name="Google Shape;3674;p22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22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22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22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22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22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0" name="Google Shape;3680;p22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1" name="Google Shape;3681;p22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22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22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22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22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22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7" name="Google Shape;3687;p22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8" name="Google Shape;3688;p22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22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22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22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22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22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4" name="Google Shape;3694;p22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5" name="Google Shape;3695;p22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22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22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22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22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22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22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2" name="Google Shape;3702;p22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22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22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22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22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22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22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22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22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22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22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22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22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5" name="Google Shape;3715;p22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22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22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22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22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22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22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2" name="Google Shape;3722;p22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22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22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22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22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22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22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9" name="Google Shape;3729;p22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22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22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22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22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22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22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22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22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22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22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22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22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22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22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22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22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22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22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22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22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22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22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2" name="Google Shape;3752;p22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22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22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22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22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22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22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22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22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22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22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22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22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_1_1_1">
    <p:spTree>
      <p:nvGrpSpPr>
        <p:cNvPr id="1" name="Shape 4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7" name="Google Shape;4397;p26"/>
          <p:cNvSpPr txBox="1">
            <a:spLocks noGrp="1"/>
          </p:cNvSpPr>
          <p:nvPr>
            <p:ph type="title"/>
          </p:nvPr>
        </p:nvSpPr>
        <p:spPr>
          <a:xfrm>
            <a:off x="1856725" y="1602450"/>
            <a:ext cx="2325600" cy="3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398" name="Google Shape;4398;p26"/>
          <p:cNvSpPr txBox="1">
            <a:spLocks noGrp="1"/>
          </p:cNvSpPr>
          <p:nvPr>
            <p:ph type="subTitle" idx="1"/>
          </p:nvPr>
        </p:nvSpPr>
        <p:spPr>
          <a:xfrm>
            <a:off x="1856713" y="2048700"/>
            <a:ext cx="2325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9" name="Google Shape;4399;p26"/>
          <p:cNvSpPr txBox="1">
            <a:spLocks noGrp="1"/>
          </p:cNvSpPr>
          <p:nvPr>
            <p:ph type="title" idx="2"/>
          </p:nvPr>
        </p:nvSpPr>
        <p:spPr>
          <a:xfrm>
            <a:off x="5026706" y="1602450"/>
            <a:ext cx="2325600" cy="3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400" name="Google Shape;4400;p26"/>
          <p:cNvSpPr txBox="1">
            <a:spLocks noGrp="1"/>
          </p:cNvSpPr>
          <p:nvPr>
            <p:ph type="subTitle" idx="3"/>
          </p:nvPr>
        </p:nvSpPr>
        <p:spPr>
          <a:xfrm>
            <a:off x="5026701" y="2048700"/>
            <a:ext cx="2325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1" name="Google Shape;4401;p26"/>
          <p:cNvSpPr txBox="1">
            <a:spLocks noGrp="1"/>
          </p:cNvSpPr>
          <p:nvPr>
            <p:ph type="title" idx="4"/>
          </p:nvPr>
        </p:nvSpPr>
        <p:spPr>
          <a:xfrm>
            <a:off x="1856725" y="3035825"/>
            <a:ext cx="2325600" cy="3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402" name="Google Shape;4402;p26"/>
          <p:cNvSpPr txBox="1">
            <a:spLocks noGrp="1"/>
          </p:cNvSpPr>
          <p:nvPr>
            <p:ph type="subTitle" idx="5"/>
          </p:nvPr>
        </p:nvSpPr>
        <p:spPr>
          <a:xfrm>
            <a:off x="1856713" y="3482100"/>
            <a:ext cx="2325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3" name="Google Shape;4403;p26"/>
          <p:cNvSpPr txBox="1">
            <a:spLocks noGrp="1"/>
          </p:cNvSpPr>
          <p:nvPr>
            <p:ph type="title" idx="6"/>
          </p:nvPr>
        </p:nvSpPr>
        <p:spPr>
          <a:xfrm>
            <a:off x="5026706" y="3035825"/>
            <a:ext cx="2325600" cy="3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404" name="Google Shape;4404;p26"/>
          <p:cNvSpPr txBox="1">
            <a:spLocks noGrp="1"/>
          </p:cNvSpPr>
          <p:nvPr>
            <p:ph type="subTitle" idx="7"/>
          </p:nvPr>
        </p:nvSpPr>
        <p:spPr>
          <a:xfrm>
            <a:off x="5026701" y="3482100"/>
            <a:ext cx="2325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405" name="Google Shape;4405;p26"/>
          <p:cNvGrpSpPr/>
          <p:nvPr/>
        </p:nvGrpSpPr>
        <p:grpSpPr>
          <a:xfrm>
            <a:off x="-204653" y="-421187"/>
            <a:ext cx="2692477" cy="3300109"/>
            <a:chOff x="-204653" y="-390062"/>
            <a:chExt cx="2692477" cy="3300109"/>
          </a:xfrm>
        </p:grpSpPr>
        <p:pic>
          <p:nvPicPr>
            <p:cNvPr id="4406" name="Google Shape;4406;p2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121765">
              <a:off x="202277" y="-164115"/>
              <a:ext cx="1878616" cy="28482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07" name="Google Shape;4407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6521769">
              <a:off x="476740" y="1532095"/>
              <a:ext cx="346013" cy="875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08" name="Google Shape;4408;p26"/>
          <p:cNvGrpSpPr/>
          <p:nvPr/>
        </p:nvGrpSpPr>
        <p:grpSpPr>
          <a:xfrm>
            <a:off x="6473383" y="-470251"/>
            <a:ext cx="3271481" cy="3623731"/>
            <a:chOff x="6473383" y="-470251"/>
            <a:chExt cx="3271481" cy="3623731"/>
          </a:xfrm>
        </p:grpSpPr>
        <p:pic>
          <p:nvPicPr>
            <p:cNvPr id="4409" name="Google Shape;4409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1860912">
              <a:off x="7110648" y="-172199"/>
              <a:ext cx="1996953" cy="30276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10" name="Google Shape;4410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3539087">
              <a:off x="8312827" y="1670862"/>
              <a:ext cx="346013" cy="87562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411" name="Google Shape;4411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4499998">
            <a:off x="3210000" y="3514701"/>
            <a:ext cx="1996952" cy="3027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12" name="Google Shape;4412;p26"/>
          <p:cNvGrpSpPr/>
          <p:nvPr/>
        </p:nvGrpSpPr>
        <p:grpSpPr>
          <a:xfrm>
            <a:off x="-1168009" y="2968547"/>
            <a:ext cx="10769139" cy="2788465"/>
            <a:chOff x="-1168009" y="2968547"/>
            <a:chExt cx="10769139" cy="2788465"/>
          </a:xfrm>
        </p:grpSpPr>
        <p:grpSp>
          <p:nvGrpSpPr>
            <p:cNvPr id="4413" name="Google Shape;4413;p26"/>
            <p:cNvGrpSpPr/>
            <p:nvPr/>
          </p:nvGrpSpPr>
          <p:grpSpPr>
            <a:xfrm rot="10800000" flipH="1">
              <a:off x="7795873" y="3266991"/>
              <a:ext cx="1805257" cy="2490022"/>
              <a:chOff x="2763875" y="3698500"/>
              <a:chExt cx="1288825" cy="1777825"/>
            </a:xfrm>
          </p:grpSpPr>
          <p:sp>
            <p:nvSpPr>
              <p:cNvPr id="4414" name="Google Shape;4414;p26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5" name="Google Shape;4415;p26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6" name="Google Shape;4416;p26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7" name="Google Shape;4417;p26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8" name="Google Shape;4418;p26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9" name="Google Shape;4419;p26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0" name="Google Shape;4420;p26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1" name="Google Shape;4421;p26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2" name="Google Shape;4422;p26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3" name="Google Shape;4423;p26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4" name="Google Shape;4424;p26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5" name="Google Shape;4425;p26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6" name="Google Shape;4426;p26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7" name="Google Shape;4427;p26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8" name="Google Shape;4428;p26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9" name="Google Shape;4429;p26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0" name="Google Shape;4430;p26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1" name="Google Shape;4431;p26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2" name="Google Shape;4432;p26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3" name="Google Shape;4433;p26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4" name="Google Shape;4434;p26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5" name="Google Shape;4435;p26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6" name="Google Shape;4436;p26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7" name="Google Shape;4437;p26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8" name="Google Shape;4438;p26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9" name="Google Shape;4439;p26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0" name="Google Shape;4440;p26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1" name="Google Shape;4441;p26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2" name="Google Shape;4442;p26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3" name="Google Shape;4443;p26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4" name="Google Shape;4444;p26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5" name="Google Shape;4445;p26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6" name="Google Shape;4446;p26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7" name="Google Shape;4447;p26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8" name="Google Shape;4448;p26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9" name="Google Shape;4449;p26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0" name="Google Shape;4450;p26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1" name="Google Shape;4451;p26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2" name="Google Shape;4452;p26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3" name="Google Shape;4453;p26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4" name="Google Shape;4454;p26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5" name="Google Shape;4455;p26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6" name="Google Shape;4456;p26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7" name="Google Shape;4457;p26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8" name="Google Shape;4458;p26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9" name="Google Shape;4459;p26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0" name="Google Shape;4460;p26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1" name="Google Shape;4461;p26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2" name="Google Shape;4462;p26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3" name="Google Shape;4463;p26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4" name="Google Shape;4464;p26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5" name="Google Shape;4465;p26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6" name="Google Shape;4466;p26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7" name="Google Shape;4467;p26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8" name="Google Shape;4468;p26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9" name="Google Shape;4469;p26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0" name="Google Shape;4470;p26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1" name="Google Shape;4471;p26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2" name="Google Shape;4472;p26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3" name="Google Shape;4473;p26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4" name="Google Shape;4474;p26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5" name="Google Shape;4475;p26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6" name="Google Shape;4476;p26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7" name="Google Shape;4477;p26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8" name="Google Shape;4478;p26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9" name="Google Shape;4479;p26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0" name="Google Shape;4480;p26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1" name="Google Shape;4481;p26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2" name="Google Shape;4482;p26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3" name="Google Shape;4483;p26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4" name="Google Shape;4484;p26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5" name="Google Shape;4485;p26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6" name="Google Shape;4486;p26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7" name="Google Shape;4487;p26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8" name="Google Shape;4488;p26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9" name="Google Shape;4489;p26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0" name="Google Shape;4490;p26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1" name="Google Shape;4491;p26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2" name="Google Shape;4492;p26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3" name="Google Shape;4493;p26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4" name="Google Shape;4494;p26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5" name="Google Shape;4495;p26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6" name="Google Shape;4496;p26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7" name="Google Shape;4497;p26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8" name="Google Shape;4498;p26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9" name="Google Shape;4499;p26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0" name="Google Shape;4500;p26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1" name="Google Shape;4501;p26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2" name="Google Shape;4502;p26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3" name="Google Shape;4503;p26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4" name="Google Shape;4504;p26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5" name="Google Shape;4505;p26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6" name="Google Shape;4506;p26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7" name="Google Shape;4507;p26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8" name="Google Shape;4508;p26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9" name="Google Shape;4509;p26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0" name="Google Shape;4510;p26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1" name="Google Shape;4511;p26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2" name="Google Shape;4512;p26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3" name="Google Shape;4513;p26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4" name="Google Shape;4514;p26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5" name="Google Shape;4515;p26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6" name="Google Shape;4516;p26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7" name="Google Shape;4517;p26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8" name="Google Shape;4518;p26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9" name="Google Shape;4519;p26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0" name="Google Shape;4520;p26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1" name="Google Shape;4521;p26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2" name="Google Shape;4522;p26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3" name="Google Shape;4523;p26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4" name="Google Shape;4524;p26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5" name="Google Shape;4525;p26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6" name="Google Shape;4526;p26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7" name="Google Shape;4527;p26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8" name="Google Shape;4528;p26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29" name="Google Shape;4529;p26"/>
            <p:cNvGrpSpPr/>
            <p:nvPr/>
          </p:nvGrpSpPr>
          <p:grpSpPr>
            <a:xfrm>
              <a:off x="-1168009" y="2968547"/>
              <a:ext cx="2287941" cy="1828261"/>
              <a:chOff x="1340325" y="4148525"/>
              <a:chExt cx="1340250" cy="1070975"/>
            </a:xfrm>
          </p:grpSpPr>
          <p:sp>
            <p:nvSpPr>
              <p:cNvPr id="4530" name="Google Shape;4530;p26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1" name="Google Shape;4531;p26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2" name="Google Shape;4532;p26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3" name="Google Shape;4533;p26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4" name="Google Shape;4534;p26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5" name="Google Shape;4535;p26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6" name="Google Shape;4536;p26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7" name="Google Shape;4537;p26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8" name="Google Shape;4538;p26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9" name="Google Shape;4539;p26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0" name="Google Shape;4540;p26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1" name="Google Shape;4541;p26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2" name="Google Shape;4542;p26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3" name="Google Shape;4543;p26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4" name="Google Shape;4544;p26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5" name="Google Shape;4545;p26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6" name="Google Shape;4546;p26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7" name="Google Shape;4547;p26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8" name="Google Shape;4548;p26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9" name="Google Shape;4549;p26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0" name="Google Shape;4550;p26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1" name="Google Shape;4551;p26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2" name="Google Shape;4552;p26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3" name="Google Shape;4553;p26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4" name="Google Shape;4554;p26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5" name="Google Shape;4555;p26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6" name="Google Shape;4556;p26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7" name="Google Shape;4557;p26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8" name="Google Shape;4558;p26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9" name="Google Shape;4559;p26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0" name="Google Shape;4560;p26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1" name="Google Shape;4561;p26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2" name="Google Shape;4562;p26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3" name="Google Shape;4563;p26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4" name="Google Shape;4564;p26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5" name="Google Shape;4565;p26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6" name="Google Shape;4566;p26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7" name="Google Shape;4567;p26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8" name="Google Shape;4568;p26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9" name="Google Shape;4569;p26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0" name="Google Shape;4570;p26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1" name="Google Shape;4571;p26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2" name="Google Shape;4572;p26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3" name="Google Shape;4573;p26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4" name="Google Shape;4574;p26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5" name="Google Shape;4575;p26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6" name="Google Shape;4576;p26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7" name="Google Shape;4577;p26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8" name="Google Shape;4578;p26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9" name="Google Shape;4579;p26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0" name="Google Shape;4580;p26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1" name="Google Shape;4581;p26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2" name="Google Shape;4582;p26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3" name="Google Shape;4583;p26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4" name="Google Shape;4584;p26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5" name="Google Shape;4585;p26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6" name="Google Shape;4586;p26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7" name="Google Shape;4587;p26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8" name="Google Shape;4588;p26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9" name="Google Shape;4589;p26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0" name="Google Shape;4590;p26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1" name="Google Shape;4591;p26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2" name="Google Shape;4592;p26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3" name="Google Shape;4593;p26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4" name="Google Shape;4594;p26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5" name="Google Shape;4595;p26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6" name="Google Shape;4596;p26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7" name="Google Shape;4597;p26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8" name="Google Shape;4598;p26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9" name="Google Shape;4599;p26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0" name="Google Shape;4600;p26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1" name="Google Shape;4601;p26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2" name="Google Shape;4602;p26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3" name="Google Shape;4603;p26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4" name="Google Shape;4604;p26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5" name="Google Shape;4605;p26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6" name="Google Shape;4606;p26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7" name="Google Shape;4607;p26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8" name="Google Shape;4608;p26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9" name="Google Shape;4609;p26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0" name="Google Shape;4610;p26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1" name="Google Shape;4611;p26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2" name="Google Shape;4612;p26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3" name="Google Shape;4613;p26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4" name="Google Shape;4614;p26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5" name="Google Shape;4615;p26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6" name="Google Shape;4616;p26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7" name="Google Shape;4617;p26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8" name="Google Shape;4618;p26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9" name="Google Shape;4619;p26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0" name="Google Shape;4620;p26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1" name="Google Shape;4621;p26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2" name="Google Shape;4622;p26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3" name="Google Shape;4623;p26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4" name="Google Shape;4624;p26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5" name="Google Shape;4625;p26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6" name="Google Shape;4626;p26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7" name="Google Shape;4627;p26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8" name="Google Shape;4628;p26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9" name="Google Shape;4629;p26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0" name="Google Shape;4630;p26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631" name="Google Shape;4631;p26"/>
          <p:cNvSpPr txBox="1">
            <a:spLocks noGrp="1"/>
          </p:cNvSpPr>
          <p:nvPr>
            <p:ph type="title" idx="8"/>
          </p:nvPr>
        </p:nvSpPr>
        <p:spPr>
          <a:xfrm>
            <a:off x="720000" y="361250"/>
            <a:ext cx="7704000" cy="6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_1_1_1_1">
    <p:spTree>
      <p:nvGrpSpPr>
        <p:cNvPr id="1" name="Shape 5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_1_1_1_1">
    <p:spTree>
      <p:nvGrpSpPr>
        <p:cNvPr id="1" name="Shape 5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oogle Shape;5122;p31"/>
          <p:cNvGrpSpPr/>
          <p:nvPr/>
        </p:nvGrpSpPr>
        <p:grpSpPr>
          <a:xfrm>
            <a:off x="67748" y="-489553"/>
            <a:ext cx="7883759" cy="7813846"/>
            <a:chOff x="67748" y="-489553"/>
            <a:chExt cx="7883759" cy="7813846"/>
          </a:xfrm>
        </p:grpSpPr>
        <p:grpSp>
          <p:nvGrpSpPr>
            <p:cNvPr id="5123" name="Google Shape;5123;p31"/>
            <p:cNvGrpSpPr/>
            <p:nvPr/>
          </p:nvGrpSpPr>
          <p:grpSpPr>
            <a:xfrm>
              <a:off x="6899838" y="3866133"/>
              <a:ext cx="1051667" cy="3458160"/>
              <a:chOff x="6772950" y="1141500"/>
              <a:chExt cx="372575" cy="1225125"/>
            </a:xfrm>
          </p:grpSpPr>
          <p:sp>
            <p:nvSpPr>
              <p:cNvPr id="5124" name="Google Shape;5124;p31"/>
              <p:cNvSpPr/>
              <p:nvPr/>
            </p:nvSpPr>
            <p:spPr>
              <a:xfrm>
                <a:off x="6772950" y="1141500"/>
                <a:ext cx="372575" cy="1225125"/>
              </a:xfrm>
              <a:custGeom>
                <a:avLst/>
                <a:gdLst/>
                <a:ahLst/>
                <a:cxnLst/>
                <a:rect l="l" t="t" r="r" b="b"/>
                <a:pathLst>
                  <a:path w="14903" h="49005" extrusionOk="0">
                    <a:moveTo>
                      <a:pt x="5168" y="7261"/>
                    </a:moveTo>
                    <a:cubicBezTo>
                      <a:pt x="5167" y="7262"/>
                      <a:pt x="5166" y="7263"/>
                      <a:pt x="5165" y="7264"/>
                    </a:cubicBezTo>
                    <a:lnTo>
                      <a:pt x="5165" y="7264"/>
                    </a:lnTo>
                    <a:lnTo>
                      <a:pt x="5179" y="7271"/>
                    </a:lnTo>
                    <a:lnTo>
                      <a:pt x="5168" y="7261"/>
                    </a:lnTo>
                    <a:close/>
                    <a:moveTo>
                      <a:pt x="7810" y="1"/>
                    </a:moveTo>
                    <a:cubicBezTo>
                      <a:pt x="7054" y="1"/>
                      <a:pt x="6313" y="88"/>
                      <a:pt x="5611" y="447"/>
                    </a:cubicBezTo>
                    <a:cubicBezTo>
                      <a:pt x="5474" y="522"/>
                      <a:pt x="5327" y="574"/>
                      <a:pt x="5168" y="606"/>
                    </a:cubicBezTo>
                    <a:cubicBezTo>
                      <a:pt x="4863" y="679"/>
                      <a:pt x="4662" y="859"/>
                      <a:pt x="4546" y="1154"/>
                    </a:cubicBezTo>
                    <a:cubicBezTo>
                      <a:pt x="4441" y="1408"/>
                      <a:pt x="4303" y="1618"/>
                      <a:pt x="4029" y="1776"/>
                    </a:cubicBezTo>
                    <a:cubicBezTo>
                      <a:pt x="3866" y="1688"/>
                      <a:pt x="3700" y="1649"/>
                      <a:pt x="3533" y="1649"/>
                    </a:cubicBezTo>
                    <a:cubicBezTo>
                      <a:pt x="3320" y="1649"/>
                      <a:pt x="3107" y="1712"/>
                      <a:pt x="2901" y="1818"/>
                    </a:cubicBezTo>
                    <a:cubicBezTo>
                      <a:pt x="2278" y="2125"/>
                      <a:pt x="1814" y="2641"/>
                      <a:pt x="1329" y="3116"/>
                    </a:cubicBezTo>
                    <a:cubicBezTo>
                      <a:pt x="1287" y="3158"/>
                      <a:pt x="1256" y="3232"/>
                      <a:pt x="1234" y="3285"/>
                    </a:cubicBezTo>
                    <a:cubicBezTo>
                      <a:pt x="1055" y="3864"/>
                      <a:pt x="728" y="4371"/>
                      <a:pt x="443" y="4898"/>
                    </a:cubicBezTo>
                    <a:cubicBezTo>
                      <a:pt x="180" y="5383"/>
                      <a:pt x="0" y="5932"/>
                      <a:pt x="211" y="6491"/>
                    </a:cubicBezTo>
                    <a:cubicBezTo>
                      <a:pt x="485" y="7271"/>
                      <a:pt x="1024" y="7820"/>
                      <a:pt x="1835" y="8020"/>
                    </a:cubicBezTo>
                    <a:cubicBezTo>
                      <a:pt x="2289" y="8125"/>
                      <a:pt x="2753" y="8168"/>
                      <a:pt x="3217" y="8200"/>
                    </a:cubicBezTo>
                    <a:cubicBezTo>
                      <a:pt x="3660" y="8231"/>
                      <a:pt x="4092" y="8294"/>
                      <a:pt x="4546" y="8442"/>
                    </a:cubicBezTo>
                    <a:cubicBezTo>
                      <a:pt x="4577" y="9496"/>
                      <a:pt x="5126" y="10288"/>
                      <a:pt x="5791" y="11026"/>
                    </a:cubicBezTo>
                    <a:cubicBezTo>
                      <a:pt x="6276" y="11553"/>
                      <a:pt x="6719" y="12102"/>
                      <a:pt x="7204" y="12618"/>
                    </a:cubicBezTo>
                    <a:cubicBezTo>
                      <a:pt x="7499" y="12946"/>
                      <a:pt x="7689" y="13314"/>
                      <a:pt x="7741" y="13736"/>
                    </a:cubicBezTo>
                    <a:cubicBezTo>
                      <a:pt x="7879" y="14791"/>
                      <a:pt x="8048" y="15846"/>
                      <a:pt x="8016" y="16911"/>
                    </a:cubicBezTo>
                    <a:cubicBezTo>
                      <a:pt x="7994" y="17512"/>
                      <a:pt x="7973" y="18124"/>
                      <a:pt x="8037" y="18714"/>
                    </a:cubicBezTo>
                    <a:cubicBezTo>
                      <a:pt x="8153" y="19748"/>
                      <a:pt x="8121" y="20792"/>
                      <a:pt x="8163" y="21836"/>
                    </a:cubicBezTo>
                    <a:cubicBezTo>
                      <a:pt x="8184" y="22501"/>
                      <a:pt x="8153" y="23165"/>
                      <a:pt x="8184" y="23830"/>
                    </a:cubicBezTo>
                    <a:cubicBezTo>
                      <a:pt x="8226" y="24610"/>
                      <a:pt x="8195" y="25380"/>
                      <a:pt x="8322" y="26150"/>
                    </a:cubicBezTo>
                    <a:cubicBezTo>
                      <a:pt x="8427" y="26762"/>
                      <a:pt x="8385" y="27395"/>
                      <a:pt x="8501" y="28006"/>
                    </a:cubicBezTo>
                    <a:cubicBezTo>
                      <a:pt x="8733" y="29293"/>
                      <a:pt x="8648" y="30611"/>
                      <a:pt x="8828" y="31909"/>
                    </a:cubicBezTo>
                    <a:cubicBezTo>
                      <a:pt x="8923" y="32563"/>
                      <a:pt x="8923" y="33227"/>
                      <a:pt x="8986" y="33891"/>
                    </a:cubicBezTo>
                    <a:cubicBezTo>
                      <a:pt x="9070" y="34798"/>
                      <a:pt x="9208" y="35694"/>
                      <a:pt x="9229" y="36602"/>
                    </a:cubicBezTo>
                    <a:cubicBezTo>
                      <a:pt x="9229" y="36665"/>
                      <a:pt x="9239" y="36739"/>
                      <a:pt x="9250" y="36802"/>
                    </a:cubicBezTo>
                    <a:cubicBezTo>
                      <a:pt x="9408" y="38047"/>
                      <a:pt x="9355" y="39291"/>
                      <a:pt x="9271" y="40525"/>
                    </a:cubicBezTo>
                    <a:cubicBezTo>
                      <a:pt x="9197" y="41453"/>
                      <a:pt x="9176" y="42381"/>
                      <a:pt x="9250" y="43320"/>
                    </a:cubicBezTo>
                    <a:cubicBezTo>
                      <a:pt x="9260" y="43489"/>
                      <a:pt x="9281" y="43668"/>
                      <a:pt x="9292" y="43848"/>
                    </a:cubicBezTo>
                    <a:cubicBezTo>
                      <a:pt x="9323" y="45334"/>
                      <a:pt x="9366" y="46822"/>
                      <a:pt x="9398" y="48308"/>
                    </a:cubicBezTo>
                    <a:cubicBezTo>
                      <a:pt x="9408" y="48498"/>
                      <a:pt x="9429" y="48688"/>
                      <a:pt x="9440" y="49004"/>
                    </a:cubicBezTo>
                    <a:cubicBezTo>
                      <a:pt x="9566" y="48836"/>
                      <a:pt x="9640" y="48783"/>
                      <a:pt x="9651" y="48709"/>
                    </a:cubicBezTo>
                    <a:cubicBezTo>
                      <a:pt x="9682" y="48519"/>
                      <a:pt x="9693" y="48319"/>
                      <a:pt x="9703" y="48119"/>
                    </a:cubicBezTo>
                    <a:cubicBezTo>
                      <a:pt x="9703" y="47296"/>
                      <a:pt x="9714" y="46473"/>
                      <a:pt x="9714" y="45651"/>
                    </a:cubicBezTo>
                    <a:cubicBezTo>
                      <a:pt x="9714" y="45324"/>
                      <a:pt x="9735" y="44987"/>
                      <a:pt x="9682" y="44659"/>
                    </a:cubicBezTo>
                    <a:cubicBezTo>
                      <a:pt x="9598" y="44037"/>
                      <a:pt x="9587" y="43415"/>
                      <a:pt x="9598" y="42793"/>
                    </a:cubicBezTo>
                    <a:cubicBezTo>
                      <a:pt x="9609" y="41643"/>
                      <a:pt x="9587" y="40483"/>
                      <a:pt x="9630" y="39334"/>
                    </a:cubicBezTo>
                    <a:cubicBezTo>
                      <a:pt x="9682" y="37572"/>
                      <a:pt x="9513" y="35832"/>
                      <a:pt x="9355" y="34091"/>
                    </a:cubicBezTo>
                    <a:cubicBezTo>
                      <a:pt x="9302" y="33606"/>
                      <a:pt x="9271" y="33121"/>
                      <a:pt x="9218" y="32636"/>
                    </a:cubicBezTo>
                    <a:cubicBezTo>
                      <a:pt x="9155" y="31909"/>
                      <a:pt x="9028" y="31180"/>
                      <a:pt x="9028" y="30453"/>
                    </a:cubicBezTo>
                    <a:cubicBezTo>
                      <a:pt x="9018" y="29314"/>
                      <a:pt x="8796" y="28206"/>
                      <a:pt x="8701" y="27078"/>
                    </a:cubicBezTo>
                    <a:cubicBezTo>
                      <a:pt x="8648" y="26424"/>
                      <a:pt x="8543" y="25759"/>
                      <a:pt x="8522" y="25095"/>
                    </a:cubicBezTo>
                    <a:cubicBezTo>
                      <a:pt x="8469" y="23281"/>
                      <a:pt x="8448" y="21456"/>
                      <a:pt x="8416" y="19642"/>
                    </a:cubicBezTo>
                    <a:cubicBezTo>
                      <a:pt x="8406" y="19506"/>
                      <a:pt x="8427" y="19368"/>
                      <a:pt x="8395" y="19242"/>
                    </a:cubicBezTo>
                    <a:cubicBezTo>
                      <a:pt x="8248" y="18578"/>
                      <a:pt x="8280" y="17913"/>
                      <a:pt x="8301" y="17249"/>
                    </a:cubicBezTo>
                    <a:cubicBezTo>
                      <a:pt x="8322" y="16078"/>
                      <a:pt x="8280" y="14896"/>
                      <a:pt x="8058" y="13736"/>
                    </a:cubicBezTo>
                    <a:cubicBezTo>
                      <a:pt x="8027" y="13589"/>
                      <a:pt x="8005" y="13431"/>
                      <a:pt x="8027" y="13283"/>
                    </a:cubicBezTo>
                    <a:cubicBezTo>
                      <a:pt x="8069" y="13061"/>
                      <a:pt x="7994" y="12892"/>
                      <a:pt x="7889" y="12714"/>
                    </a:cubicBezTo>
                    <a:cubicBezTo>
                      <a:pt x="7784" y="12555"/>
                      <a:pt x="7657" y="12386"/>
                      <a:pt x="7530" y="12239"/>
                    </a:cubicBezTo>
                    <a:cubicBezTo>
                      <a:pt x="7056" y="11648"/>
                      <a:pt x="6581" y="11068"/>
                      <a:pt x="6075" y="10499"/>
                    </a:cubicBezTo>
                    <a:cubicBezTo>
                      <a:pt x="5484" y="9824"/>
                      <a:pt x="5031" y="9096"/>
                      <a:pt x="4926" y="8157"/>
                    </a:cubicBezTo>
                    <a:cubicBezTo>
                      <a:pt x="4884" y="7789"/>
                      <a:pt x="4905" y="7516"/>
                      <a:pt x="5165" y="7264"/>
                    </a:cubicBezTo>
                    <a:lnTo>
                      <a:pt x="5165" y="7264"/>
                    </a:lnTo>
                    <a:lnTo>
                      <a:pt x="4483" y="6892"/>
                    </a:lnTo>
                    <a:cubicBezTo>
                      <a:pt x="4280" y="6785"/>
                      <a:pt x="4104" y="6591"/>
                      <a:pt x="3817" y="6591"/>
                    </a:cubicBezTo>
                    <a:cubicBezTo>
                      <a:pt x="3790" y="6591"/>
                      <a:pt x="3762" y="6593"/>
                      <a:pt x="3734" y="6596"/>
                    </a:cubicBezTo>
                    <a:cubicBezTo>
                      <a:pt x="3860" y="6892"/>
                      <a:pt x="4103" y="6965"/>
                      <a:pt x="4293" y="7103"/>
                    </a:cubicBezTo>
                    <a:cubicBezTo>
                      <a:pt x="4567" y="7314"/>
                      <a:pt x="4641" y="7525"/>
                      <a:pt x="4546" y="7862"/>
                    </a:cubicBezTo>
                    <a:cubicBezTo>
                      <a:pt x="4531" y="7945"/>
                      <a:pt x="4429" y="8012"/>
                      <a:pt x="4334" y="8012"/>
                    </a:cubicBezTo>
                    <a:cubicBezTo>
                      <a:pt x="4296" y="8012"/>
                      <a:pt x="4260" y="8002"/>
                      <a:pt x="4230" y="7978"/>
                    </a:cubicBezTo>
                    <a:cubicBezTo>
                      <a:pt x="4155" y="7936"/>
                      <a:pt x="4082" y="7862"/>
                      <a:pt x="4071" y="7788"/>
                    </a:cubicBezTo>
                    <a:cubicBezTo>
                      <a:pt x="4040" y="7535"/>
                      <a:pt x="3871" y="7535"/>
                      <a:pt x="3681" y="7535"/>
                    </a:cubicBezTo>
                    <a:cubicBezTo>
                      <a:pt x="3675" y="7534"/>
                      <a:pt x="3670" y="7534"/>
                      <a:pt x="3664" y="7534"/>
                    </a:cubicBezTo>
                    <a:cubicBezTo>
                      <a:pt x="3441" y="7534"/>
                      <a:pt x="3490" y="7728"/>
                      <a:pt x="3428" y="7862"/>
                    </a:cubicBezTo>
                    <a:cubicBezTo>
                      <a:pt x="3316" y="7862"/>
                      <a:pt x="3198" y="7867"/>
                      <a:pt x="3083" y="7867"/>
                    </a:cubicBezTo>
                    <a:cubicBezTo>
                      <a:pt x="3025" y="7867"/>
                      <a:pt x="2967" y="7865"/>
                      <a:pt x="2911" y="7862"/>
                    </a:cubicBezTo>
                    <a:cubicBezTo>
                      <a:pt x="2690" y="7841"/>
                      <a:pt x="2468" y="7799"/>
                      <a:pt x="2247" y="7778"/>
                    </a:cubicBezTo>
                    <a:cubicBezTo>
                      <a:pt x="928" y="7672"/>
                      <a:pt x="180" y="6491"/>
                      <a:pt x="644" y="5236"/>
                    </a:cubicBezTo>
                    <a:cubicBezTo>
                      <a:pt x="707" y="5078"/>
                      <a:pt x="813" y="4930"/>
                      <a:pt x="886" y="4761"/>
                    </a:cubicBezTo>
                    <a:cubicBezTo>
                      <a:pt x="1076" y="4361"/>
                      <a:pt x="1277" y="3970"/>
                      <a:pt x="1424" y="3548"/>
                    </a:cubicBezTo>
                    <a:cubicBezTo>
                      <a:pt x="1540" y="3243"/>
                      <a:pt x="1688" y="3000"/>
                      <a:pt x="1994" y="2852"/>
                    </a:cubicBezTo>
                    <a:cubicBezTo>
                      <a:pt x="2163" y="2768"/>
                      <a:pt x="2299" y="2610"/>
                      <a:pt x="2447" y="2483"/>
                    </a:cubicBezTo>
                    <a:cubicBezTo>
                      <a:pt x="2500" y="2441"/>
                      <a:pt x="2531" y="2378"/>
                      <a:pt x="2584" y="2336"/>
                    </a:cubicBezTo>
                    <a:cubicBezTo>
                      <a:pt x="2916" y="2104"/>
                      <a:pt x="3186" y="1979"/>
                      <a:pt x="3441" y="1979"/>
                    </a:cubicBezTo>
                    <a:cubicBezTo>
                      <a:pt x="3673" y="1979"/>
                      <a:pt x="3893" y="2082"/>
                      <a:pt x="4134" y="2304"/>
                    </a:cubicBezTo>
                    <a:cubicBezTo>
                      <a:pt x="4387" y="2547"/>
                      <a:pt x="4641" y="2800"/>
                      <a:pt x="4863" y="3084"/>
                    </a:cubicBezTo>
                    <a:cubicBezTo>
                      <a:pt x="5379" y="3749"/>
                      <a:pt x="5822" y="4466"/>
                      <a:pt x="6212" y="5214"/>
                    </a:cubicBezTo>
                    <a:cubicBezTo>
                      <a:pt x="6284" y="5337"/>
                      <a:pt x="6306" y="5510"/>
                      <a:pt x="6548" y="5510"/>
                    </a:cubicBezTo>
                    <a:cubicBezTo>
                      <a:pt x="6556" y="5510"/>
                      <a:pt x="6563" y="5510"/>
                      <a:pt x="6571" y="5510"/>
                    </a:cubicBezTo>
                    <a:cubicBezTo>
                      <a:pt x="6539" y="5373"/>
                      <a:pt x="6529" y="5236"/>
                      <a:pt x="6476" y="5130"/>
                    </a:cubicBezTo>
                    <a:cubicBezTo>
                      <a:pt x="6033" y="4150"/>
                      <a:pt x="5495" y="3232"/>
                      <a:pt x="4778" y="2441"/>
                    </a:cubicBezTo>
                    <a:cubicBezTo>
                      <a:pt x="4673" y="2325"/>
                      <a:pt x="4577" y="2209"/>
                      <a:pt x="4483" y="2093"/>
                    </a:cubicBezTo>
                    <a:cubicBezTo>
                      <a:pt x="4577" y="1882"/>
                      <a:pt x="4662" y="1703"/>
                      <a:pt x="4746" y="1523"/>
                    </a:cubicBezTo>
                    <a:cubicBezTo>
                      <a:pt x="4863" y="1239"/>
                      <a:pt x="5062" y="1049"/>
                      <a:pt x="5358" y="954"/>
                    </a:cubicBezTo>
                    <a:cubicBezTo>
                      <a:pt x="5569" y="890"/>
                      <a:pt x="5780" y="817"/>
                      <a:pt x="5969" y="711"/>
                    </a:cubicBezTo>
                    <a:cubicBezTo>
                      <a:pt x="6644" y="353"/>
                      <a:pt x="7394" y="332"/>
                      <a:pt x="8111" y="332"/>
                    </a:cubicBezTo>
                    <a:cubicBezTo>
                      <a:pt x="9208" y="332"/>
                      <a:pt x="9956" y="996"/>
                      <a:pt x="10494" y="1914"/>
                    </a:cubicBezTo>
                    <a:cubicBezTo>
                      <a:pt x="10579" y="2072"/>
                      <a:pt x="10610" y="2240"/>
                      <a:pt x="10558" y="2420"/>
                    </a:cubicBezTo>
                    <a:cubicBezTo>
                      <a:pt x="10420" y="2957"/>
                      <a:pt x="10305" y="3496"/>
                      <a:pt x="10136" y="4023"/>
                    </a:cubicBezTo>
                    <a:cubicBezTo>
                      <a:pt x="9977" y="4508"/>
                      <a:pt x="9787" y="4982"/>
                      <a:pt x="9440" y="5373"/>
                    </a:cubicBezTo>
                    <a:cubicBezTo>
                      <a:pt x="9366" y="5457"/>
                      <a:pt x="9334" y="5573"/>
                      <a:pt x="9461" y="5647"/>
                    </a:cubicBezTo>
                    <a:cubicBezTo>
                      <a:pt x="9819" y="5394"/>
                      <a:pt x="9872" y="5373"/>
                      <a:pt x="9988" y="5088"/>
                    </a:cubicBezTo>
                    <a:cubicBezTo>
                      <a:pt x="10178" y="4645"/>
                      <a:pt x="10336" y="4181"/>
                      <a:pt x="10505" y="3717"/>
                    </a:cubicBezTo>
                    <a:cubicBezTo>
                      <a:pt x="10610" y="3432"/>
                      <a:pt x="10694" y="3137"/>
                      <a:pt x="10811" y="2842"/>
                    </a:cubicBezTo>
                    <a:cubicBezTo>
                      <a:pt x="10842" y="2768"/>
                      <a:pt x="10916" y="2694"/>
                      <a:pt x="10980" y="2662"/>
                    </a:cubicBezTo>
                    <a:cubicBezTo>
                      <a:pt x="11005" y="2651"/>
                      <a:pt x="11034" y="2647"/>
                      <a:pt x="11064" y="2647"/>
                    </a:cubicBezTo>
                    <a:cubicBezTo>
                      <a:pt x="11121" y="2647"/>
                      <a:pt x="11180" y="2663"/>
                      <a:pt x="11222" y="2683"/>
                    </a:cubicBezTo>
                    <a:cubicBezTo>
                      <a:pt x="11254" y="2694"/>
                      <a:pt x="11264" y="2800"/>
                      <a:pt x="11264" y="2852"/>
                    </a:cubicBezTo>
                    <a:cubicBezTo>
                      <a:pt x="11254" y="2957"/>
                      <a:pt x="11137" y="3053"/>
                      <a:pt x="11317" y="3158"/>
                    </a:cubicBezTo>
                    <a:cubicBezTo>
                      <a:pt x="11465" y="3000"/>
                      <a:pt x="11601" y="2842"/>
                      <a:pt x="11739" y="2694"/>
                    </a:cubicBezTo>
                    <a:cubicBezTo>
                      <a:pt x="11753" y="2694"/>
                      <a:pt x="11767" y="2693"/>
                      <a:pt x="11780" y="2693"/>
                    </a:cubicBezTo>
                    <a:cubicBezTo>
                      <a:pt x="12031" y="2693"/>
                      <a:pt x="12197" y="2790"/>
                      <a:pt x="12297" y="3000"/>
                    </a:cubicBezTo>
                    <a:cubicBezTo>
                      <a:pt x="12255" y="3253"/>
                      <a:pt x="12044" y="3369"/>
                      <a:pt x="11908" y="3538"/>
                    </a:cubicBezTo>
                    <a:cubicBezTo>
                      <a:pt x="11781" y="3696"/>
                      <a:pt x="11559" y="3791"/>
                      <a:pt x="11559" y="4139"/>
                    </a:cubicBezTo>
                    <a:cubicBezTo>
                      <a:pt x="11718" y="4023"/>
                      <a:pt x="11823" y="3960"/>
                      <a:pt x="11918" y="3875"/>
                    </a:cubicBezTo>
                    <a:cubicBezTo>
                      <a:pt x="12087" y="3707"/>
                      <a:pt x="12245" y="3517"/>
                      <a:pt x="12424" y="3358"/>
                    </a:cubicBezTo>
                    <a:cubicBezTo>
                      <a:pt x="12440" y="3343"/>
                      <a:pt x="12474" y="3335"/>
                      <a:pt x="12510" y="3335"/>
                    </a:cubicBezTo>
                    <a:cubicBezTo>
                      <a:pt x="12546" y="3335"/>
                      <a:pt x="12583" y="3343"/>
                      <a:pt x="12604" y="3358"/>
                    </a:cubicBezTo>
                    <a:cubicBezTo>
                      <a:pt x="12635" y="3390"/>
                      <a:pt x="12656" y="3496"/>
                      <a:pt x="12625" y="3527"/>
                    </a:cubicBezTo>
                    <a:cubicBezTo>
                      <a:pt x="12435" y="3738"/>
                      <a:pt x="12234" y="3939"/>
                      <a:pt x="12034" y="4150"/>
                    </a:cubicBezTo>
                    <a:cubicBezTo>
                      <a:pt x="11960" y="4223"/>
                      <a:pt x="11855" y="4297"/>
                      <a:pt x="11971" y="4466"/>
                    </a:cubicBezTo>
                    <a:cubicBezTo>
                      <a:pt x="12340" y="4276"/>
                      <a:pt x="12530" y="3854"/>
                      <a:pt x="12941" y="3675"/>
                    </a:cubicBezTo>
                    <a:cubicBezTo>
                      <a:pt x="13047" y="3759"/>
                      <a:pt x="13162" y="3822"/>
                      <a:pt x="13237" y="3918"/>
                    </a:cubicBezTo>
                    <a:cubicBezTo>
                      <a:pt x="13458" y="4171"/>
                      <a:pt x="13680" y="4424"/>
                      <a:pt x="13869" y="4698"/>
                    </a:cubicBezTo>
                    <a:cubicBezTo>
                      <a:pt x="14048" y="4951"/>
                      <a:pt x="14196" y="5225"/>
                      <a:pt x="14333" y="5500"/>
                    </a:cubicBezTo>
                    <a:cubicBezTo>
                      <a:pt x="14533" y="5879"/>
                      <a:pt x="14544" y="6259"/>
                      <a:pt x="14228" y="6607"/>
                    </a:cubicBezTo>
                    <a:cubicBezTo>
                      <a:pt x="14154" y="6681"/>
                      <a:pt x="14069" y="6775"/>
                      <a:pt x="14186" y="6913"/>
                    </a:cubicBezTo>
                    <a:cubicBezTo>
                      <a:pt x="14481" y="6871"/>
                      <a:pt x="14608" y="6639"/>
                      <a:pt x="14734" y="6417"/>
                    </a:cubicBezTo>
                    <a:cubicBezTo>
                      <a:pt x="14850" y="6217"/>
                      <a:pt x="14903" y="5995"/>
                      <a:pt x="14819" y="5774"/>
                    </a:cubicBezTo>
                    <a:cubicBezTo>
                      <a:pt x="14671" y="5310"/>
                      <a:pt x="14512" y="4846"/>
                      <a:pt x="14165" y="4476"/>
                    </a:cubicBezTo>
                    <a:cubicBezTo>
                      <a:pt x="14017" y="4307"/>
                      <a:pt x="13890" y="4129"/>
                      <a:pt x="13743" y="3960"/>
                    </a:cubicBezTo>
                    <a:cubicBezTo>
                      <a:pt x="13405" y="3548"/>
                      <a:pt x="13078" y="3137"/>
                      <a:pt x="12719" y="2736"/>
                    </a:cubicBezTo>
                    <a:cubicBezTo>
                      <a:pt x="12440" y="2432"/>
                      <a:pt x="12113" y="2236"/>
                      <a:pt x="11717" y="2236"/>
                    </a:cubicBezTo>
                    <a:cubicBezTo>
                      <a:pt x="11619" y="2236"/>
                      <a:pt x="11518" y="2247"/>
                      <a:pt x="11412" y="2272"/>
                    </a:cubicBezTo>
                    <a:cubicBezTo>
                      <a:pt x="11328" y="2292"/>
                      <a:pt x="11244" y="2309"/>
                      <a:pt x="11163" y="2309"/>
                    </a:cubicBezTo>
                    <a:cubicBezTo>
                      <a:pt x="11070" y="2309"/>
                      <a:pt x="10979" y="2287"/>
                      <a:pt x="10895" y="2219"/>
                    </a:cubicBezTo>
                    <a:cubicBezTo>
                      <a:pt x="10874" y="2177"/>
                      <a:pt x="10842" y="2135"/>
                      <a:pt x="10832" y="2104"/>
                    </a:cubicBezTo>
                    <a:cubicBezTo>
                      <a:pt x="10663" y="1323"/>
                      <a:pt x="10104" y="848"/>
                      <a:pt x="9524" y="395"/>
                    </a:cubicBezTo>
                    <a:cubicBezTo>
                      <a:pt x="9208" y="152"/>
                      <a:pt x="8807" y="36"/>
                      <a:pt x="8406" y="15"/>
                    </a:cubicBezTo>
                    <a:cubicBezTo>
                      <a:pt x="8207" y="7"/>
                      <a:pt x="8008" y="1"/>
                      <a:pt x="781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5" name="Google Shape;5125;p31"/>
              <p:cNvSpPr/>
              <p:nvPr/>
            </p:nvSpPr>
            <p:spPr>
              <a:xfrm>
                <a:off x="7000750" y="1748300"/>
                <a:ext cx="31650" cy="6098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24395" extrusionOk="0">
                    <a:moveTo>
                      <a:pt x="232" y="1"/>
                    </a:moveTo>
                    <a:cubicBezTo>
                      <a:pt x="138" y="74"/>
                      <a:pt x="54" y="95"/>
                      <a:pt x="54" y="137"/>
                    </a:cubicBezTo>
                    <a:cubicBezTo>
                      <a:pt x="21" y="264"/>
                      <a:pt x="0" y="412"/>
                      <a:pt x="32" y="538"/>
                    </a:cubicBezTo>
                    <a:cubicBezTo>
                      <a:pt x="222" y="1340"/>
                      <a:pt x="106" y="2162"/>
                      <a:pt x="232" y="2975"/>
                    </a:cubicBezTo>
                    <a:cubicBezTo>
                      <a:pt x="359" y="3766"/>
                      <a:pt x="254" y="4567"/>
                      <a:pt x="359" y="5369"/>
                    </a:cubicBezTo>
                    <a:cubicBezTo>
                      <a:pt x="433" y="5886"/>
                      <a:pt x="401" y="6423"/>
                      <a:pt x="486" y="6951"/>
                    </a:cubicBezTo>
                    <a:cubicBezTo>
                      <a:pt x="570" y="7468"/>
                      <a:pt x="549" y="8005"/>
                      <a:pt x="591" y="8544"/>
                    </a:cubicBezTo>
                    <a:cubicBezTo>
                      <a:pt x="675" y="9651"/>
                      <a:pt x="771" y="10748"/>
                      <a:pt x="729" y="11865"/>
                    </a:cubicBezTo>
                    <a:cubicBezTo>
                      <a:pt x="718" y="12055"/>
                      <a:pt x="750" y="12256"/>
                      <a:pt x="760" y="12456"/>
                    </a:cubicBezTo>
                    <a:cubicBezTo>
                      <a:pt x="781" y="12878"/>
                      <a:pt x="834" y="13300"/>
                      <a:pt x="834" y="13722"/>
                    </a:cubicBezTo>
                    <a:cubicBezTo>
                      <a:pt x="834" y="16116"/>
                      <a:pt x="813" y="18510"/>
                      <a:pt x="802" y="20904"/>
                    </a:cubicBezTo>
                    <a:cubicBezTo>
                      <a:pt x="802" y="21168"/>
                      <a:pt x="844" y="21432"/>
                      <a:pt x="865" y="21695"/>
                    </a:cubicBezTo>
                    <a:cubicBezTo>
                      <a:pt x="886" y="21938"/>
                      <a:pt x="939" y="22180"/>
                      <a:pt x="950" y="22423"/>
                    </a:cubicBezTo>
                    <a:cubicBezTo>
                      <a:pt x="961" y="22950"/>
                      <a:pt x="939" y="23488"/>
                      <a:pt x="950" y="24015"/>
                    </a:cubicBezTo>
                    <a:cubicBezTo>
                      <a:pt x="950" y="24142"/>
                      <a:pt x="907" y="24290"/>
                      <a:pt x="1182" y="24395"/>
                    </a:cubicBezTo>
                    <a:cubicBezTo>
                      <a:pt x="1214" y="23952"/>
                      <a:pt x="1256" y="23562"/>
                      <a:pt x="1266" y="23172"/>
                    </a:cubicBezTo>
                    <a:cubicBezTo>
                      <a:pt x="1266" y="22550"/>
                      <a:pt x="1245" y="21927"/>
                      <a:pt x="1235" y="21315"/>
                    </a:cubicBezTo>
                    <a:cubicBezTo>
                      <a:pt x="1224" y="21073"/>
                      <a:pt x="1245" y="20820"/>
                      <a:pt x="1203" y="20577"/>
                    </a:cubicBezTo>
                    <a:cubicBezTo>
                      <a:pt x="1097" y="20103"/>
                      <a:pt x="1108" y="19607"/>
                      <a:pt x="1108" y="19122"/>
                    </a:cubicBezTo>
                    <a:lnTo>
                      <a:pt x="1139" y="13996"/>
                    </a:lnTo>
                    <a:cubicBezTo>
                      <a:pt x="1139" y="13775"/>
                      <a:pt x="1161" y="13553"/>
                      <a:pt x="1129" y="13332"/>
                    </a:cubicBezTo>
                    <a:cubicBezTo>
                      <a:pt x="971" y="12404"/>
                      <a:pt x="1055" y="11476"/>
                      <a:pt x="1034" y="10548"/>
                    </a:cubicBezTo>
                    <a:cubicBezTo>
                      <a:pt x="1034" y="10252"/>
                      <a:pt x="1013" y="9967"/>
                      <a:pt x="992" y="9683"/>
                    </a:cubicBezTo>
                    <a:cubicBezTo>
                      <a:pt x="971" y="9303"/>
                      <a:pt x="939" y="8933"/>
                      <a:pt x="907" y="8554"/>
                    </a:cubicBezTo>
                    <a:cubicBezTo>
                      <a:pt x="876" y="8174"/>
                      <a:pt x="855" y="7805"/>
                      <a:pt x="823" y="7426"/>
                    </a:cubicBezTo>
                    <a:cubicBezTo>
                      <a:pt x="771" y="6772"/>
                      <a:pt x="633" y="6107"/>
                      <a:pt x="665" y="5443"/>
                    </a:cubicBezTo>
                    <a:cubicBezTo>
                      <a:pt x="675" y="5316"/>
                      <a:pt x="686" y="5169"/>
                      <a:pt x="644" y="5042"/>
                    </a:cubicBezTo>
                    <a:cubicBezTo>
                      <a:pt x="507" y="4588"/>
                      <a:pt x="549" y="4124"/>
                      <a:pt x="539" y="3660"/>
                    </a:cubicBezTo>
                    <a:cubicBezTo>
                      <a:pt x="539" y="3418"/>
                      <a:pt x="570" y="3165"/>
                      <a:pt x="518" y="2933"/>
                    </a:cubicBezTo>
                    <a:cubicBezTo>
                      <a:pt x="412" y="2490"/>
                      <a:pt x="422" y="2047"/>
                      <a:pt x="422" y="1604"/>
                    </a:cubicBezTo>
                    <a:cubicBezTo>
                      <a:pt x="412" y="1077"/>
                      <a:pt x="296" y="570"/>
                      <a:pt x="2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6" name="Google Shape;5126;p31"/>
              <p:cNvSpPr/>
              <p:nvPr/>
            </p:nvSpPr>
            <p:spPr>
              <a:xfrm>
                <a:off x="6974650" y="1323825"/>
                <a:ext cx="1360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16495" extrusionOk="0">
                    <a:moveTo>
                      <a:pt x="5238" y="1"/>
                    </a:moveTo>
                    <a:cubicBezTo>
                      <a:pt x="5214" y="1"/>
                      <a:pt x="5191" y="3"/>
                      <a:pt x="5169" y="10"/>
                    </a:cubicBezTo>
                    <a:cubicBezTo>
                      <a:pt x="4609" y="147"/>
                      <a:pt x="4051" y="284"/>
                      <a:pt x="3491" y="432"/>
                    </a:cubicBezTo>
                    <a:cubicBezTo>
                      <a:pt x="3359" y="471"/>
                      <a:pt x="3231" y="510"/>
                      <a:pt x="3110" y="510"/>
                    </a:cubicBezTo>
                    <a:cubicBezTo>
                      <a:pt x="2970" y="510"/>
                      <a:pt x="2840" y="458"/>
                      <a:pt x="2722" y="295"/>
                    </a:cubicBezTo>
                    <a:cubicBezTo>
                      <a:pt x="2711" y="295"/>
                      <a:pt x="2574" y="347"/>
                      <a:pt x="2521" y="400"/>
                    </a:cubicBezTo>
                    <a:cubicBezTo>
                      <a:pt x="2490" y="443"/>
                      <a:pt x="2521" y="537"/>
                      <a:pt x="2532" y="600"/>
                    </a:cubicBezTo>
                    <a:cubicBezTo>
                      <a:pt x="2616" y="1160"/>
                      <a:pt x="2448" y="1645"/>
                      <a:pt x="2110" y="2088"/>
                    </a:cubicBezTo>
                    <a:cubicBezTo>
                      <a:pt x="1773" y="2531"/>
                      <a:pt x="1414" y="2963"/>
                      <a:pt x="1150" y="3438"/>
                    </a:cubicBezTo>
                    <a:cubicBezTo>
                      <a:pt x="908" y="3870"/>
                      <a:pt x="591" y="4239"/>
                      <a:pt x="327" y="4640"/>
                    </a:cubicBezTo>
                    <a:cubicBezTo>
                      <a:pt x="233" y="4788"/>
                      <a:pt x="116" y="4924"/>
                      <a:pt x="1" y="5083"/>
                    </a:cubicBezTo>
                    <a:cubicBezTo>
                      <a:pt x="74" y="5178"/>
                      <a:pt x="158" y="5252"/>
                      <a:pt x="201" y="5346"/>
                    </a:cubicBezTo>
                    <a:cubicBezTo>
                      <a:pt x="254" y="5452"/>
                      <a:pt x="264" y="5557"/>
                      <a:pt x="285" y="5674"/>
                    </a:cubicBezTo>
                    <a:cubicBezTo>
                      <a:pt x="538" y="7087"/>
                      <a:pt x="644" y="8521"/>
                      <a:pt x="633" y="9966"/>
                    </a:cubicBezTo>
                    <a:cubicBezTo>
                      <a:pt x="623" y="10788"/>
                      <a:pt x="665" y="11611"/>
                      <a:pt x="676" y="12434"/>
                    </a:cubicBezTo>
                    <a:cubicBezTo>
                      <a:pt x="686" y="12518"/>
                      <a:pt x="676" y="12613"/>
                      <a:pt x="697" y="12698"/>
                    </a:cubicBezTo>
                    <a:cubicBezTo>
                      <a:pt x="855" y="13151"/>
                      <a:pt x="791" y="13615"/>
                      <a:pt x="812" y="14079"/>
                    </a:cubicBezTo>
                    <a:cubicBezTo>
                      <a:pt x="844" y="14744"/>
                      <a:pt x="897" y="15408"/>
                      <a:pt x="950" y="16073"/>
                    </a:cubicBezTo>
                    <a:cubicBezTo>
                      <a:pt x="960" y="16231"/>
                      <a:pt x="992" y="16410"/>
                      <a:pt x="1213" y="16495"/>
                    </a:cubicBezTo>
                    <a:cubicBezTo>
                      <a:pt x="1224" y="16410"/>
                      <a:pt x="1255" y="16347"/>
                      <a:pt x="1245" y="16284"/>
                    </a:cubicBezTo>
                    <a:cubicBezTo>
                      <a:pt x="1203" y="15777"/>
                      <a:pt x="1098" y="15271"/>
                      <a:pt x="1108" y="14765"/>
                    </a:cubicBezTo>
                    <a:cubicBezTo>
                      <a:pt x="1108" y="13900"/>
                      <a:pt x="1034" y="13045"/>
                      <a:pt x="971" y="12181"/>
                    </a:cubicBezTo>
                    <a:cubicBezTo>
                      <a:pt x="908" y="11210"/>
                      <a:pt x="908" y="10230"/>
                      <a:pt x="971" y="9260"/>
                    </a:cubicBezTo>
                    <a:cubicBezTo>
                      <a:pt x="981" y="9059"/>
                      <a:pt x="971" y="8859"/>
                      <a:pt x="950" y="8658"/>
                    </a:cubicBezTo>
                    <a:cubicBezTo>
                      <a:pt x="876" y="7973"/>
                      <a:pt x="929" y="7287"/>
                      <a:pt x="760" y="6612"/>
                    </a:cubicBezTo>
                    <a:cubicBezTo>
                      <a:pt x="697" y="6370"/>
                      <a:pt x="676" y="6127"/>
                      <a:pt x="665" y="5885"/>
                    </a:cubicBezTo>
                    <a:cubicBezTo>
                      <a:pt x="655" y="5663"/>
                      <a:pt x="644" y="5442"/>
                      <a:pt x="697" y="5231"/>
                    </a:cubicBezTo>
                    <a:cubicBezTo>
                      <a:pt x="866" y="4514"/>
                      <a:pt x="1087" y="3828"/>
                      <a:pt x="1635" y="3290"/>
                    </a:cubicBezTo>
                    <a:cubicBezTo>
                      <a:pt x="1825" y="3110"/>
                      <a:pt x="1994" y="2889"/>
                      <a:pt x="2152" y="2678"/>
                    </a:cubicBezTo>
                    <a:cubicBezTo>
                      <a:pt x="2521" y="2161"/>
                      <a:pt x="2985" y="1687"/>
                      <a:pt x="2985" y="980"/>
                    </a:cubicBezTo>
                    <a:cubicBezTo>
                      <a:pt x="2985" y="949"/>
                      <a:pt x="3038" y="917"/>
                      <a:pt x="3069" y="886"/>
                    </a:cubicBezTo>
                    <a:cubicBezTo>
                      <a:pt x="4873" y="453"/>
                      <a:pt x="5010" y="410"/>
                      <a:pt x="5443" y="21"/>
                    </a:cubicBezTo>
                    <a:cubicBezTo>
                      <a:pt x="5355" y="13"/>
                      <a:pt x="5293" y="1"/>
                      <a:pt x="52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7" name="Google Shape;5127;p31"/>
              <p:cNvSpPr/>
              <p:nvPr/>
            </p:nvSpPr>
            <p:spPr>
              <a:xfrm>
                <a:off x="6857850" y="1201975"/>
                <a:ext cx="70950" cy="105500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220" extrusionOk="0">
                    <a:moveTo>
                      <a:pt x="84" y="1"/>
                    </a:moveTo>
                    <a:cubicBezTo>
                      <a:pt x="32" y="85"/>
                      <a:pt x="0" y="106"/>
                      <a:pt x="11" y="128"/>
                    </a:cubicBezTo>
                    <a:cubicBezTo>
                      <a:pt x="21" y="191"/>
                      <a:pt x="21" y="264"/>
                      <a:pt x="53" y="306"/>
                    </a:cubicBezTo>
                    <a:cubicBezTo>
                      <a:pt x="443" y="866"/>
                      <a:pt x="792" y="1445"/>
                      <a:pt x="1087" y="2068"/>
                    </a:cubicBezTo>
                    <a:cubicBezTo>
                      <a:pt x="1434" y="2795"/>
                      <a:pt x="1909" y="3460"/>
                      <a:pt x="2374" y="4220"/>
                    </a:cubicBezTo>
                    <a:cubicBezTo>
                      <a:pt x="2426" y="4093"/>
                      <a:pt x="2468" y="4030"/>
                      <a:pt x="2479" y="3956"/>
                    </a:cubicBezTo>
                    <a:cubicBezTo>
                      <a:pt x="2500" y="3892"/>
                      <a:pt x="2405" y="3798"/>
                      <a:pt x="2521" y="3735"/>
                    </a:cubicBezTo>
                    <a:cubicBezTo>
                      <a:pt x="2560" y="3742"/>
                      <a:pt x="2585" y="3746"/>
                      <a:pt x="2610" y="3746"/>
                    </a:cubicBezTo>
                    <a:cubicBezTo>
                      <a:pt x="2659" y="3746"/>
                      <a:pt x="2704" y="3727"/>
                      <a:pt x="2838" y="3671"/>
                    </a:cubicBezTo>
                    <a:cubicBezTo>
                      <a:pt x="2669" y="3407"/>
                      <a:pt x="2510" y="3144"/>
                      <a:pt x="2331" y="2891"/>
                    </a:cubicBezTo>
                    <a:cubicBezTo>
                      <a:pt x="2310" y="2859"/>
                      <a:pt x="2226" y="2870"/>
                      <a:pt x="2173" y="2859"/>
                    </a:cubicBezTo>
                    <a:cubicBezTo>
                      <a:pt x="2152" y="2964"/>
                      <a:pt x="2131" y="3049"/>
                      <a:pt x="2099" y="3196"/>
                    </a:cubicBezTo>
                    <a:cubicBezTo>
                      <a:pt x="1846" y="2785"/>
                      <a:pt x="1561" y="2448"/>
                      <a:pt x="1424" y="2068"/>
                    </a:cubicBezTo>
                    <a:cubicBezTo>
                      <a:pt x="1287" y="1688"/>
                      <a:pt x="1076" y="1361"/>
                      <a:pt x="855" y="1035"/>
                    </a:cubicBezTo>
                    <a:cubicBezTo>
                      <a:pt x="623" y="686"/>
                      <a:pt x="412" y="328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8" name="Google Shape;5128;p31"/>
              <p:cNvSpPr/>
              <p:nvPr/>
            </p:nvSpPr>
            <p:spPr>
              <a:xfrm>
                <a:off x="6942225" y="1241000"/>
                <a:ext cx="308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2269" extrusionOk="0">
                    <a:moveTo>
                      <a:pt x="63" y="1"/>
                    </a:moveTo>
                    <a:cubicBezTo>
                      <a:pt x="32" y="170"/>
                      <a:pt x="0" y="222"/>
                      <a:pt x="11" y="275"/>
                    </a:cubicBezTo>
                    <a:cubicBezTo>
                      <a:pt x="53" y="866"/>
                      <a:pt x="95" y="1456"/>
                      <a:pt x="159" y="2047"/>
                    </a:cubicBezTo>
                    <a:cubicBezTo>
                      <a:pt x="169" y="2120"/>
                      <a:pt x="243" y="2184"/>
                      <a:pt x="306" y="2268"/>
                    </a:cubicBezTo>
                    <a:cubicBezTo>
                      <a:pt x="548" y="2163"/>
                      <a:pt x="759" y="2068"/>
                      <a:pt x="1013" y="1963"/>
                    </a:cubicBezTo>
                    <a:cubicBezTo>
                      <a:pt x="1013" y="1604"/>
                      <a:pt x="1234" y="1267"/>
                      <a:pt x="1139" y="887"/>
                    </a:cubicBezTo>
                    <a:cubicBezTo>
                      <a:pt x="970" y="887"/>
                      <a:pt x="949" y="992"/>
                      <a:pt x="907" y="1098"/>
                    </a:cubicBezTo>
                    <a:cubicBezTo>
                      <a:pt x="876" y="1203"/>
                      <a:pt x="949" y="1372"/>
                      <a:pt x="717" y="1414"/>
                    </a:cubicBezTo>
                    <a:cubicBezTo>
                      <a:pt x="696" y="1267"/>
                      <a:pt x="686" y="1140"/>
                      <a:pt x="654" y="1024"/>
                    </a:cubicBezTo>
                    <a:cubicBezTo>
                      <a:pt x="633" y="939"/>
                      <a:pt x="602" y="813"/>
                      <a:pt x="548" y="802"/>
                    </a:cubicBezTo>
                    <a:cubicBezTo>
                      <a:pt x="295" y="749"/>
                      <a:pt x="295" y="528"/>
                      <a:pt x="232" y="359"/>
                    </a:cubicBezTo>
                    <a:cubicBezTo>
                      <a:pt x="190" y="264"/>
                      <a:pt x="148" y="180"/>
                      <a:pt x="6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9" name="Google Shape;5129;p31"/>
              <p:cNvSpPr/>
              <p:nvPr/>
            </p:nvSpPr>
            <p:spPr>
              <a:xfrm>
                <a:off x="6957500" y="1309650"/>
                <a:ext cx="19825" cy="5900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360" extrusionOk="0">
                    <a:moveTo>
                      <a:pt x="402" y="1453"/>
                    </a:moveTo>
                    <a:cubicBezTo>
                      <a:pt x="412" y="1474"/>
                      <a:pt x="434" y="1495"/>
                      <a:pt x="444" y="1516"/>
                    </a:cubicBezTo>
                    <a:cubicBezTo>
                      <a:pt x="423" y="1526"/>
                      <a:pt x="412" y="1537"/>
                      <a:pt x="391" y="1537"/>
                    </a:cubicBezTo>
                    <a:cubicBezTo>
                      <a:pt x="380" y="1526"/>
                      <a:pt x="359" y="1505"/>
                      <a:pt x="370" y="1495"/>
                    </a:cubicBezTo>
                    <a:cubicBezTo>
                      <a:pt x="370" y="1474"/>
                      <a:pt x="391" y="1463"/>
                      <a:pt x="402" y="1453"/>
                    </a:cubicBezTo>
                    <a:close/>
                    <a:moveTo>
                      <a:pt x="590" y="1"/>
                    </a:moveTo>
                    <a:cubicBezTo>
                      <a:pt x="541" y="1"/>
                      <a:pt x="495" y="16"/>
                      <a:pt x="465" y="49"/>
                    </a:cubicBezTo>
                    <a:cubicBezTo>
                      <a:pt x="402" y="113"/>
                      <a:pt x="338" y="187"/>
                      <a:pt x="317" y="260"/>
                    </a:cubicBezTo>
                    <a:cubicBezTo>
                      <a:pt x="212" y="778"/>
                      <a:pt x="106" y="1284"/>
                      <a:pt x="22" y="1800"/>
                    </a:cubicBezTo>
                    <a:cubicBezTo>
                      <a:pt x="1" y="1948"/>
                      <a:pt x="43" y="2106"/>
                      <a:pt x="64" y="2360"/>
                    </a:cubicBezTo>
                    <a:cubicBezTo>
                      <a:pt x="465" y="2032"/>
                      <a:pt x="739" y="1748"/>
                      <a:pt x="739" y="1305"/>
                    </a:cubicBezTo>
                    <a:cubicBezTo>
                      <a:pt x="739" y="1242"/>
                      <a:pt x="792" y="1178"/>
                      <a:pt x="792" y="1115"/>
                    </a:cubicBezTo>
                    <a:cubicBezTo>
                      <a:pt x="792" y="788"/>
                      <a:pt x="792" y="461"/>
                      <a:pt x="781" y="134"/>
                    </a:cubicBezTo>
                    <a:cubicBezTo>
                      <a:pt x="775" y="52"/>
                      <a:pt x="679" y="1"/>
                      <a:pt x="59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0" name="Google Shape;5130;p31"/>
              <p:cNvSpPr/>
              <p:nvPr/>
            </p:nvSpPr>
            <p:spPr>
              <a:xfrm>
                <a:off x="6991775" y="1339625"/>
                <a:ext cx="32475" cy="63300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532" extrusionOk="0">
                    <a:moveTo>
                      <a:pt x="1256" y="0"/>
                    </a:moveTo>
                    <a:cubicBezTo>
                      <a:pt x="1182" y="43"/>
                      <a:pt x="1130" y="53"/>
                      <a:pt x="1119" y="85"/>
                    </a:cubicBezTo>
                    <a:cubicBezTo>
                      <a:pt x="760" y="791"/>
                      <a:pt x="391" y="1508"/>
                      <a:pt x="43" y="2215"/>
                    </a:cubicBezTo>
                    <a:cubicBezTo>
                      <a:pt x="4" y="2303"/>
                      <a:pt x="19" y="2409"/>
                      <a:pt x="14" y="2508"/>
                    </a:cubicBezTo>
                    <a:lnTo>
                      <a:pt x="14" y="2508"/>
                    </a:lnTo>
                    <a:cubicBezTo>
                      <a:pt x="118" y="2408"/>
                      <a:pt x="257" y="2326"/>
                      <a:pt x="328" y="2204"/>
                    </a:cubicBezTo>
                    <a:cubicBezTo>
                      <a:pt x="539" y="1867"/>
                      <a:pt x="739" y="1529"/>
                      <a:pt x="908" y="1171"/>
                    </a:cubicBezTo>
                    <a:cubicBezTo>
                      <a:pt x="1055" y="875"/>
                      <a:pt x="1161" y="559"/>
                      <a:pt x="1277" y="243"/>
                    </a:cubicBezTo>
                    <a:cubicBezTo>
                      <a:pt x="1298" y="179"/>
                      <a:pt x="1266" y="95"/>
                      <a:pt x="1256" y="0"/>
                    </a:cubicBezTo>
                    <a:close/>
                    <a:moveTo>
                      <a:pt x="14" y="2508"/>
                    </a:moveTo>
                    <a:lnTo>
                      <a:pt x="14" y="2508"/>
                    </a:lnTo>
                    <a:cubicBezTo>
                      <a:pt x="9" y="2512"/>
                      <a:pt x="5" y="2516"/>
                      <a:pt x="1" y="2521"/>
                    </a:cubicBezTo>
                    <a:lnTo>
                      <a:pt x="12" y="2532"/>
                    </a:lnTo>
                    <a:cubicBezTo>
                      <a:pt x="13" y="2524"/>
                      <a:pt x="13" y="2516"/>
                      <a:pt x="14" y="250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1" name="Google Shape;5131;p31"/>
              <p:cNvSpPr/>
              <p:nvPr/>
            </p:nvSpPr>
            <p:spPr>
              <a:xfrm>
                <a:off x="6909800" y="1340600"/>
                <a:ext cx="19525" cy="4787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915" extrusionOk="0">
                    <a:moveTo>
                      <a:pt x="56" y="1"/>
                    </a:moveTo>
                    <a:cubicBezTo>
                      <a:pt x="42" y="1"/>
                      <a:pt x="27" y="2"/>
                      <a:pt x="10" y="4"/>
                    </a:cubicBezTo>
                    <a:cubicBezTo>
                      <a:pt x="21" y="119"/>
                      <a:pt x="0" y="246"/>
                      <a:pt x="42" y="362"/>
                    </a:cubicBezTo>
                    <a:cubicBezTo>
                      <a:pt x="221" y="879"/>
                      <a:pt x="422" y="1385"/>
                      <a:pt x="622" y="1902"/>
                    </a:cubicBezTo>
                    <a:cubicBezTo>
                      <a:pt x="627" y="1912"/>
                      <a:pt x="645" y="1915"/>
                      <a:pt x="672" y="1915"/>
                    </a:cubicBezTo>
                    <a:cubicBezTo>
                      <a:pt x="700" y="1915"/>
                      <a:pt x="738" y="1912"/>
                      <a:pt x="781" y="1912"/>
                    </a:cubicBezTo>
                    <a:cubicBezTo>
                      <a:pt x="717" y="1290"/>
                      <a:pt x="411" y="742"/>
                      <a:pt x="242" y="161"/>
                    </a:cubicBezTo>
                    <a:cubicBezTo>
                      <a:pt x="223" y="85"/>
                      <a:pt x="187" y="1"/>
                      <a:pt x="5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2" name="Google Shape;5132;p31"/>
              <p:cNvSpPr/>
              <p:nvPr/>
            </p:nvSpPr>
            <p:spPr>
              <a:xfrm>
                <a:off x="7078275" y="1286350"/>
                <a:ext cx="4722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227" extrusionOk="0">
                    <a:moveTo>
                      <a:pt x="1888" y="1"/>
                    </a:moveTo>
                    <a:lnTo>
                      <a:pt x="1888" y="1"/>
                    </a:lnTo>
                    <a:cubicBezTo>
                      <a:pt x="1762" y="64"/>
                      <a:pt x="1688" y="106"/>
                      <a:pt x="1603" y="138"/>
                    </a:cubicBezTo>
                    <a:cubicBezTo>
                      <a:pt x="1514" y="168"/>
                      <a:pt x="1416" y="197"/>
                      <a:pt x="1317" y="227"/>
                    </a:cubicBezTo>
                    <a:lnTo>
                      <a:pt x="1317" y="227"/>
                    </a:lnTo>
                    <a:cubicBezTo>
                      <a:pt x="1318" y="225"/>
                      <a:pt x="1318" y="224"/>
                      <a:pt x="1319" y="222"/>
                    </a:cubicBezTo>
                    <a:lnTo>
                      <a:pt x="1319" y="222"/>
                    </a:lnTo>
                    <a:lnTo>
                      <a:pt x="1298" y="233"/>
                    </a:lnTo>
                    <a:cubicBezTo>
                      <a:pt x="1304" y="231"/>
                      <a:pt x="1311" y="229"/>
                      <a:pt x="1317" y="227"/>
                    </a:cubicBezTo>
                    <a:lnTo>
                      <a:pt x="1317" y="227"/>
                    </a:lnTo>
                    <a:cubicBezTo>
                      <a:pt x="1242" y="424"/>
                      <a:pt x="1085" y="486"/>
                      <a:pt x="897" y="507"/>
                    </a:cubicBezTo>
                    <a:lnTo>
                      <a:pt x="907" y="486"/>
                    </a:lnTo>
                    <a:lnTo>
                      <a:pt x="907" y="486"/>
                    </a:lnTo>
                    <a:cubicBezTo>
                      <a:pt x="728" y="855"/>
                      <a:pt x="232" y="834"/>
                      <a:pt x="0" y="1171"/>
                    </a:cubicBezTo>
                    <a:cubicBezTo>
                      <a:pt x="73" y="1199"/>
                      <a:pt x="115" y="1226"/>
                      <a:pt x="146" y="1226"/>
                    </a:cubicBezTo>
                    <a:cubicBezTo>
                      <a:pt x="150" y="1226"/>
                      <a:pt x="155" y="1226"/>
                      <a:pt x="159" y="1224"/>
                    </a:cubicBezTo>
                    <a:cubicBezTo>
                      <a:pt x="802" y="1024"/>
                      <a:pt x="1371" y="697"/>
                      <a:pt x="1846" y="212"/>
                    </a:cubicBezTo>
                    <a:cubicBezTo>
                      <a:pt x="1877" y="180"/>
                      <a:pt x="1867" y="106"/>
                      <a:pt x="188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3" name="Google Shape;5133;p31"/>
              <p:cNvSpPr/>
              <p:nvPr/>
            </p:nvSpPr>
            <p:spPr>
              <a:xfrm>
                <a:off x="6799300" y="1294250"/>
                <a:ext cx="456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919" extrusionOk="0">
                    <a:moveTo>
                      <a:pt x="142" y="0"/>
                    </a:moveTo>
                    <a:cubicBezTo>
                      <a:pt x="98" y="0"/>
                      <a:pt x="52" y="10"/>
                      <a:pt x="1" y="33"/>
                    </a:cubicBezTo>
                    <a:cubicBezTo>
                      <a:pt x="96" y="297"/>
                      <a:pt x="328" y="360"/>
                      <a:pt x="507" y="444"/>
                    </a:cubicBezTo>
                    <a:cubicBezTo>
                      <a:pt x="908" y="634"/>
                      <a:pt x="1266" y="918"/>
                      <a:pt x="1730" y="918"/>
                    </a:cubicBezTo>
                    <a:cubicBezTo>
                      <a:pt x="1762" y="918"/>
                      <a:pt x="1784" y="866"/>
                      <a:pt x="1826" y="834"/>
                    </a:cubicBezTo>
                    <a:cubicBezTo>
                      <a:pt x="1730" y="644"/>
                      <a:pt x="1530" y="665"/>
                      <a:pt x="1383" y="581"/>
                    </a:cubicBezTo>
                    <a:cubicBezTo>
                      <a:pt x="1245" y="508"/>
                      <a:pt x="1098" y="454"/>
                      <a:pt x="961" y="391"/>
                    </a:cubicBezTo>
                    <a:cubicBezTo>
                      <a:pt x="802" y="318"/>
                      <a:pt x="655" y="222"/>
                      <a:pt x="497" y="149"/>
                    </a:cubicBezTo>
                    <a:cubicBezTo>
                      <a:pt x="385" y="93"/>
                      <a:pt x="279" y="0"/>
                      <a:pt x="1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4" name="Google Shape;5134;p31"/>
              <p:cNvSpPr/>
              <p:nvPr/>
            </p:nvSpPr>
            <p:spPr>
              <a:xfrm>
                <a:off x="6870500" y="1283450"/>
                <a:ext cx="36150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594" extrusionOk="0">
                    <a:moveTo>
                      <a:pt x="0" y="1"/>
                    </a:moveTo>
                    <a:cubicBezTo>
                      <a:pt x="106" y="265"/>
                      <a:pt x="307" y="401"/>
                      <a:pt x="464" y="560"/>
                    </a:cubicBezTo>
                    <a:cubicBezTo>
                      <a:pt x="766" y="882"/>
                      <a:pt x="1099" y="1164"/>
                      <a:pt x="1270" y="1576"/>
                    </a:cubicBezTo>
                    <a:lnTo>
                      <a:pt x="1270" y="1576"/>
                    </a:lnTo>
                    <a:cubicBezTo>
                      <a:pt x="1322" y="1493"/>
                      <a:pt x="1384" y="1402"/>
                      <a:pt x="1446" y="1319"/>
                    </a:cubicBezTo>
                    <a:cubicBezTo>
                      <a:pt x="1097" y="708"/>
                      <a:pt x="549" y="201"/>
                      <a:pt x="0" y="1"/>
                    </a:cubicBezTo>
                    <a:close/>
                    <a:moveTo>
                      <a:pt x="1270" y="1576"/>
                    </a:moveTo>
                    <a:cubicBezTo>
                      <a:pt x="1269" y="1578"/>
                      <a:pt x="1267" y="1580"/>
                      <a:pt x="1266" y="1583"/>
                    </a:cubicBezTo>
                    <a:lnTo>
                      <a:pt x="1277" y="1593"/>
                    </a:lnTo>
                    <a:cubicBezTo>
                      <a:pt x="1275" y="1588"/>
                      <a:pt x="1272" y="1582"/>
                      <a:pt x="1270" y="157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5" name="Google Shape;5135;p31"/>
              <p:cNvSpPr/>
              <p:nvPr/>
            </p:nvSpPr>
            <p:spPr>
              <a:xfrm>
                <a:off x="6901875" y="1177975"/>
                <a:ext cx="20850" cy="480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921" extrusionOk="0">
                    <a:moveTo>
                      <a:pt x="53" y="1"/>
                    </a:moveTo>
                    <a:cubicBezTo>
                      <a:pt x="32" y="43"/>
                      <a:pt x="1" y="85"/>
                      <a:pt x="11" y="117"/>
                    </a:cubicBezTo>
                    <a:lnTo>
                      <a:pt x="707" y="1889"/>
                    </a:lnTo>
                    <a:cubicBezTo>
                      <a:pt x="718" y="1910"/>
                      <a:pt x="749" y="1910"/>
                      <a:pt x="770" y="1920"/>
                    </a:cubicBezTo>
                    <a:cubicBezTo>
                      <a:pt x="781" y="1920"/>
                      <a:pt x="802" y="1910"/>
                      <a:pt x="823" y="1910"/>
                    </a:cubicBezTo>
                    <a:cubicBezTo>
                      <a:pt x="834" y="1362"/>
                      <a:pt x="391" y="275"/>
                      <a:pt x="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6" name="Google Shape;5136;p31"/>
              <p:cNvSpPr/>
              <p:nvPr/>
            </p:nvSpPr>
            <p:spPr>
              <a:xfrm>
                <a:off x="7011300" y="1265275"/>
                <a:ext cx="3640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319" extrusionOk="0">
                    <a:moveTo>
                      <a:pt x="1456" y="0"/>
                    </a:moveTo>
                    <a:lnTo>
                      <a:pt x="1456" y="0"/>
                    </a:lnTo>
                    <a:cubicBezTo>
                      <a:pt x="1277" y="63"/>
                      <a:pt x="1181" y="63"/>
                      <a:pt x="1139" y="116"/>
                    </a:cubicBezTo>
                    <a:cubicBezTo>
                      <a:pt x="760" y="495"/>
                      <a:pt x="285" y="791"/>
                      <a:pt x="0" y="1318"/>
                    </a:cubicBezTo>
                    <a:cubicBezTo>
                      <a:pt x="370" y="1245"/>
                      <a:pt x="380" y="1245"/>
                      <a:pt x="507" y="1107"/>
                    </a:cubicBezTo>
                    <a:cubicBezTo>
                      <a:pt x="813" y="781"/>
                      <a:pt x="1214" y="538"/>
                      <a:pt x="145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7" name="Google Shape;5137;p31"/>
              <p:cNvSpPr/>
              <p:nvPr/>
            </p:nvSpPr>
            <p:spPr>
              <a:xfrm>
                <a:off x="7002075" y="1189325"/>
                <a:ext cx="1292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804" extrusionOk="0">
                    <a:moveTo>
                      <a:pt x="380" y="1"/>
                    </a:moveTo>
                    <a:lnTo>
                      <a:pt x="380" y="1"/>
                    </a:lnTo>
                    <a:cubicBezTo>
                      <a:pt x="158" y="612"/>
                      <a:pt x="22" y="1161"/>
                      <a:pt x="1" y="1804"/>
                    </a:cubicBezTo>
                    <a:cubicBezTo>
                      <a:pt x="390" y="1298"/>
                      <a:pt x="517" y="676"/>
                      <a:pt x="3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8" name="Google Shape;5138;p31"/>
              <p:cNvSpPr/>
              <p:nvPr/>
            </p:nvSpPr>
            <p:spPr>
              <a:xfrm>
                <a:off x="6925075" y="1347775"/>
                <a:ext cx="1980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504" extrusionOk="0">
                    <a:moveTo>
                      <a:pt x="95" y="1"/>
                    </a:moveTo>
                    <a:cubicBezTo>
                      <a:pt x="64" y="22"/>
                      <a:pt x="32" y="43"/>
                      <a:pt x="1" y="54"/>
                    </a:cubicBezTo>
                    <a:cubicBezTo>
                      <a:pt x="32" y="160"/>
                      <a:pt x="64" y="254"/>
                      <a:pt x="95" y="349"/>
                    </a:cubicBezTo>
                    <a:cubicBezTo>
                      <a:pt x="138" y="455"/>
                      <a:pt x="191" y="549"/>
                      <a:pt x="233" y="655"/>
                    </a:cubicBezTo>
                    <a:cubicBezTo>
                      <a:pt x="285" y="771"/>
                      <a:pt x="338" y="898"/>
                      <a:pt x="391" y="1013"/>
                    </a:cubicBezTo>
                    <a:cubicBezTo>
                      <a:pt x="433" y="1119"/>
                      <a:pt x="475" y="1224"/>
                      <a:pt x="517" y="1320"/>
                    </a:cubicBezTo>
                    <a:cubicBezTo>
                      <a:pt x="555" y="1403"/>
                      <a:pt x="575" y="1504"/>
                      <a:pt x="696" y="1504"/>
                    </a:cubicBezTo>
                    <a:cubicBezTo>
                      <a:pt x="712" y="1504"/>
                      <a:pt x="730" y="1502"/>
                      <a:pt x="749" y="1499"/>
                    </a:cubicBezTo>
                    <a:cubicBezTo>
                      <a:pt x="760" y="1446"/>
                      <a:pt x="791" y="1372"/>
                      <a:pt x="770" y="1320"/>
                    </a:cubicBezTo>
                    <a:cubicBezTo>
                      <a:pt x="602" y="919"/>
                      <a:pt x="423" y="518"/>
                      <a:pt x="243" y="117"/>
                    </a:cubicBezTo>
                    <a:cubicBezTo>
                      <a:pt x="222" y="64"/>
                      <a:pt x="149" y="4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9" name="Google Shape;5139;p31"/>
              <p:cNvSpPr/>
              <p:nvPr/>
            </p:nvSpPr>
            <p:spPr>
              <a:xfrm>
                <a:off x="6818300" y="1259475"/>
                <a:ext cx="17175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850" extrusionOk="0">
                    <a:moveTo>
                      <a:pt x="74" y="0"/>
                    </a:moveTo>
                    <a:cubicBezTo>
                      <a:pt x="42" y="190"/>
                      <a:pt x="21" y="338"/>
                      <a:pt x="0" y="464"/>
                    </a:cubicBezTo>
                    <a:cubicBezTo>
                      <a:pt x="282" y="761"/>
                      <a:pt x="366" y="849"/>
                      <a:pt x="439" y="849"/>
                    </a:cubicBezTo>
                    <a:cubicBezTo>
                      <a:pt x="469" y="849"/>
                      <a:pt x="498" y="834"/>
                      <a:pt x="538" y="812"/>
                    </a:cubicBezTo>
                    <a:cubicBezTo>
                      <a:pt x="485" y="696"/>
                      <a:pt x="433" y="570"/>
                      <a:pt x="380" y="453"/>
                    </a:cubicBezTo>
                    <a:cubicBezTo>
                      <a:pt x="496" y="390"/>
                      <a:pt x="644" y="495"/>
                      <a:pt x="686" y="295"/>
                    </a:cubicBezTo>
                    <a:cubicBezTo>
                      <a:pt x="559" y="116"/>
                      <a:pt x="380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0" name="Google Shape;5140;p31"/>
              <p:cNvSpPr/>
              <p:nvPr/>
            </p:nvSpPr>
            <p:spPr>
              <a:xfrm>
                <a:off x="7087750" y="1281350"/>
                <a:ext cx="28700" cy="1962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785" extrusionOk="0">
                    <a:moveTo>
                      <a:pt x="961" y="0"/>
                    </a:moveTo>
                    <a:cubicBezTo>
                      <a:pt x="613" y="190"/>
                      <a:pt x="307" y="433"/>
                      <a:pt x="1" y="717"/>
                    </a:cubicBezTo>
                    <a:cubicBezTo>
                      <a:pt x="67" y="767"/>
                      <a:pt x="126" y="785"/>
                      <a:pt x="181" y="785"/>
                    </a:cubicBezTo>
                    <a:cubicBezTo>
                      <a:pt x="311" y="785"/>
                      <a:pt x="417" y="686"/>
                      <a:pt x="528" y="686"/>
                    </a:cubicBezTo>
                    <a:lnTo>
                      <a:pt x="518" y="707"/>
                    </a:lnTo>
                    <a:cubicBezTo>
                      <a:pt x="609" y="554"/>
                      <a:pt x="740" y="461"/>
                      <a:pt x="919" y="426"/>
                    </a:cubicBezTo>
                    <a:lnTo>
                      <a:pt x="919" y="426"/>
                    </a:lnTo>
                    <a:cubicBezTo>
                      <a:pt x="919" y="428"/>
                      <a:pt x="919" y="431"/>
                      <a:pt x="919" y="433"/>
                    </a:cubicBezTo>
                    <a:lnTo>
                      <a:pt x="940" y="422"/>
                    </a:lnTo>
                    <a:lnTo>
                      <a:pt x="940" y="422"/>
                    </a:lnTo>
                    <a:cubicBezTo>
                      <a:pt x="933" y="423"/>
                      <a:pt x="926" y="424"/>
                      <a:pt x="919" y="426"/>
                    </a:cubicBezTo>
                    <a:lnTo>
                      <a:pt x="919" y="426"/>
                    </a:lnTo>
                    <a:cubicBezTo>
                      <a:pt x="927" y="292"/>
                      <a:pt x="1148" y="197"/>
                      <a:pt x="9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1" name="Google Shape;5141;p31"/>
              <p:cNvSpPr/>
              <p:nvPr/>
            </p:nvSpPr>
            <p:spPr>
              <a:xfrm>
                <a:off x="6915850" y="1178500"/>
                <a:ext cx="124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9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5" y="507"/>
                      <a:pt x="169" y="666"/>
                      <a:pt x="496" y="971"/>
                    </a:cubicBezTo>
                    <a:cubicBezTo>
                      <a:pt x="496" y="476"/>
                      <a:pt x="338" y="181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2" name="Google Shape;5142;p31"/>
              <p:cNvSpPr/>
              <p:nvPr/>
            </p:nvSpPr>
            <p:spPr>
              <a:xfrm>
                <a:off x="6982050" y="1319600"/>
                <a:ext cx="1145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192" extrusionOk="0">
                    <a:moveTo>
                      <a:pt x="347" y="1"/>
                    </a:moveTo>
                    <a:cubicBezTo>
                      <a:pt x="312" y="1"/>
                      <a:pt x="269" y="10"/>
                      <a:pt x="221" y="31"/>
                    </a:cubicBezTo>
                    <a:cubicBezTo>
                      <a:pt x="305" y="401"/>
                      <a:pt x="0" y="748"/>
                      <a:pt x="127" y="1191"/>
                    </a:cubicBezTo>
                    <a:cubicBezTo>
                      <a:pt x="221" y="1149"/>
                      <a:pt x="253" y="1139"/>
                      <a:pt x="253" y="1128"/>
                    </a:cubicBezTo>
                    <a:cubicBezTo>
                      <a:pt x="327" y="790"/>
                      <a:pt x="401" y="453"/>
                      <a:pt x="443" y="105"/>
                    </a:cubicBezTo>
                    <a:cubicBezTo>
                      <a:pt x="457" y="41"/>
                      <a:pt x="419" y="1"/>
                      <a:pt x="3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3" name="Google Shape;5143;p31"/>
              <p:cNvSpPr/>
              <p:nvPr/>
            </p:nvSpPr>
            <p:spPr>
              <a:xfrm>
                <a:off x="6846525" y="1222850"/>
                <a:ext cx="22425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897" h="906" extrusionOk="0">
                    <a:moveTo>
                      <a:pt x="179" y="0"/>
                    </a:moveTo>
                    <a:cubicBezTo>
                      <a:pt x="136" y="0"/>
                      <a:pt x="77" y="10"/>
                      <a:pt x="0" y="10"/>
                    </a:cubicBezTo>
                    <a:cubicBezTo>
                      <a:pt x="190" y="400"/>
                      <a:pt x="453" y="621"/>
                      <a:pt x="896" y="906"/>
                    </a:cubicBezTo>
                    <a:cubicBezTo>
                      <a:pt x="759" y="389"/>
                      <a:pt x="485" y="210"/>
                      <a:pt x="232" y="10"/>
                    </a:cubicBezTo>
                    <a:cubicBezTo>
                      <a:pt x="218" y="3"/>
                      <a:pt x="200" y="0"/>
                      <a:pt x="17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4" name="Google Shape;5144;p31"/>
              <p:cNvSpPr/>
              <p:nvPr/>
            </p:nvSpPr>
            <p:spPr>
              <a:xfrm>
                <a:off x="7016575" y="1294525"/>
                <a:ext cx="242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971" h="687" extrusionOk="0">
                    <a:moveTo>
                      <a:pt x="876" y="0"/>
                    </a:moveTo>
                    <a:cubicBezTo>
                      <a:pt x="359" y="254"/>
                      <a:pt x="243" y="338"/>
                      <a:pt x="0" y="686"/>
                    </a:cubicBezTo>
                    <a:cubicBezTo>
                      <a:pt x="391" y="654"/>
                      <a:pt x="623" y="401"/>
                      <a:pt x="876" y="211"/>
                    </a:cubicBezTo>
                    <a:cubicBezTo>
                      <a:pt x="949" y="159"/>
                      <a:pt x="970" y="75"/>
                      <a:pt x="8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5" name="Google Shape;5145;p31"/>
              <p:cNvSpPr/>
              <p:nvPr/>
            </p:nvSpPr>
            <p:spPr>
              <a:xfrm>
                <a:off x="6992050" y="1190100"/>
                <a:ext cx="10575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077" extrusionOk="0">
                    <a:moveTo>
                      <a:pt x="116" y="1"/>
                    </a:moveTo>
                    <a:cubicBezTo>
                      <a:pt x="85" y="328"/>
                      <a:pt x="43" y="634"/>
                      <a:pt x="1" y="1077"/>
                    </a:cubicBezTo>
                    <a:cubicBezTo>
                      <a:pt x="338" y="718"/>
                      <a:pt x="423" y="371"/>
                      <a:pt x="275" y="43"/>
                    </a:cubicBezTo>
                    <a:cubicBezTo>
                      <a:pt x="264" y="22"/>
                      <a:pt x="191" y="22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6" name="Google Shape;5146;p31"/>
              <p:cNvSpPr/>
              <p:nvPr/>
            </p:nvSpPr>
            <p:spPr>
              <a:xfrm>
                <a:off x="6956975" y="1165075"/>
                <a:ext cx="9525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971" extrusionOk="0">
                    <a:moveTo>
                      <a:pt x="244" y="0"/>
                    </a:moveTo>
                    <a:cubicBezTo>
                      <a:pt x="1" y="275"/>
                      <a:pt x="75" y="517"/>
                      <a:pt x="75" y="739"/>
                    </a:cubicBezTo>
                    <a:cubicBezTo>
                      <a:pt x="75" y="844"/>
                      <a:pt x="106" y="960"/>
                      <a:pt x="254" y="971"/>
                    </a:cubicBezTo>
                    <a:cubicBezTo>
                      <a:pt x="380" y="580"/>
                      <a:pt x="380" y="580"/>
                      <a:pt x="24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7" name="Google Shape;5147;p31"/>
              <p:cNvSpPr/>
              <p:nvPr/>
            </p:nvSpPr>
            <p:spPr>
              <a:xfrm>
                <a:off x="6987850" y="1272125"/>
                <a:ext cx="121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770" extrusionOk="0">
                    <a:moveTo>
                      <a:pt x="316" y="0"/>
                    </a:moveTo>
                    <a:cubicBezTo>
                      <a:pt x="0" y="190"/>
                      <a:pt x="137" y="507"/>
                      <a:pt x="105" y="770"/>
                    </a:cubicBezTo>
                    <a:cubicBezTo>
                      <a:pt x="232" y="559"/>
                      <a:pt x="485" y="359"/>
                      <a:pt x="31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8" name="Google Shape;5148;p31"/>
              <p:cNvSpPr/>
              <p:nvPr/>
            </p:nvSpPr>
            <p:spPr>
              <a:xfrm>
                <a:off x="6935100" y="1174275"/>
                <a:ext cx="13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014" extrusionOk="0">
                    <a:moveTo>
                      <a:pt x="128" y="1"/>
                    </a:moveTo>
                    <a:cubicBezTo>
                      <a:pt x="92" y="1"/>
                      <a:pt x="48" y="24"/>
                      <a:pt x="1" y="86"/>
                    </a:cubicBezTo>
                    <a:cubicBezTo>
                      <a:pt x="116" y="339"/>
                      <a:pt x="243" y="613"/>
                      <a:pt x="433" y="1014"/>
                    </a:cubicBezTo>
                    <a:cubicBezTo>
                      <a:pt x="507" y="824"/>
                      <a:pt x="549" y="761"/>
                      <a:pt x="538" y="718"/>
                    </a:cubicBezTo>
                    <a:cubicBezTo>
                      <a:pt x="444" y="497"/>
                      <a:pt x="338" y="286"/>
                      <a:pt x="222" y="75"/>
                    </a:cubicBezTo>
                    <a:cubicBezTo>
                      <a:pt x="205" y="35"/>
                      <a:pt x="17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9" name="Google Shape;5149;p31"/>
              <p:cNvSpPr/>
              <p:nvPr/>
            </p:nvSpPr>
            <p:spPr>
              <a:xfrm>
                <a:off x="6811125" y="1282225"/>
                <a:ext cx="2037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383" extrusionOk="0">
                    <a:moveTo>
                      <a:pt x="129" y="1"/>
                    </a:moveTo>
                    <a:cubicBezTo>
                      <a:pt x="68" y="1"/>
                      <a:pt x="0" y="41"/>
                      <a:pt x="34" y="176"/>
                    </a:cubicBezTo>
                    <a:cubicBezTo>
                      <a:pt x="231" y="230"/>
                      <a:pt x="420" y="382"/>
                      <a:pt x="672" y="382"/>
                    </a:cubicBezTo>
                    <a:cubicBezTo>
                      <a:pt x="717" y="382"/>
                      <a:pt x="765" y="377"/>
                      <a:pt x="814" y="366"/>
                    </a:cubicBezTo>
                    <a:cubicBezTo>
                      <a:pt x="772" y="282"/>
                      <a:pt x="762" y="187"/>
                      <a:pt x="720" y="176"/>
                    </a:cubicBezTo>
                    <a:cubicBezTo>
                      <a:pt x="540" y="103"/>
                      <a:pt x="361" y="50"/>
                      <a:pt x="171" y="7"/>
                    </a:cubicBezTo>
                    <a:cubicBezTo>
                      <a:pt x="159" y="3"/>
                      <a:pt x="144" y="1"/>
                      <a:pt x="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0" name="Google Shape;5150;p31"/>
              <p:cNvSpPr/>
              <p:nvPr/>
            </p:nvSpPr>
            <p:spPr>
              <a:xfrm>
                <a:off x="7024750" y="1312725"/>
                <a:ext cx="17675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423" extrusionOk="0">
                    <a:moveTo>
                      <a:pt x="707" y="1"/>
                    </a:moveTo>
                    <a:cubicBezTo>
                      <a:pt x="190" y="64"/>
                      <a:pt x="127" y="106"/>
                      <a:pt x="1" y="422"/>
                    </a:cubicBezTo>
                    <a:cubicBezTo>
                      <a:pt x="306" y="380"/>
                      <a:pt x="528" y="233"/>
                      <a:pt x="7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1" name="Google Shape;5151;p31"/>
              <p:cNvSpPr/>
              <p:nvPr/>
            </p:nvSpPr>
            <p:spPr>
              <a:xfrm>
                <a:off x="6841775" y="1236000"/>
                <a:ext cx="15550" cy="16625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6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327"/>
                      <a:pt x="306" y="464"/>
                      <a:pt x="601" y="665"/>
                    </a:cubicBezTo>
                    <a:cubicBezTo>
                      <a:pt x="622" y="295"/>
                      <a:pt x="411" y="190"/>
                      <a:pt x="274" y="63"/>
                    </a:cubicBezTo>
                    <a:cubicBezTo>
                      <a:pt x="221" y="21"/>
                      <a:pt x="127" y="2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2" name="Google Shape;5152;p31"/>
              <p:cNvSpPr/>
              <p:nvPr/>
            </p:nvSpPr>
            <p:spPr>
              <a:xfrm>
                <a:off x="6973325" y="1278450"/>
                <a:ext cx="1242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76" extrusionOk="0">
                    <a:moveTo>
                      <a:pt x="307" y="1"/>
                    </a:moveTo>
                    <a:cubicBezTo>
                      <a:pt x="233" y="222"/>
                      <a:pt x="1" y="401"/>
                      <a:pt x="180" y="676"/>
                    </a:cubicBezTo>
                    <a:cubicBezTo>
                      <a:pt x="296" y="475"/>
                      <a:pt x="497" y="296"/>
                      <a:pt x="3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3" name="Google Shape;5153;p31"/>
              <p:cNvSpPr/>
              <p:nvPr/>
            </p:nvSpPr>
            <p:spPr>
              <a:xfrm>
                <a:off x="6955925" y="1413700"/>
                <a:ext cx="7925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582" extrusionOk="0">
                    <a:moveTo>
                      <a:pt x="54" y="1"/>
                    </a:moveTo>
                    <a:lnTo>
                      <a:pt x="54" y="1"/>
                    </a:lnTo>
                    <a:cubicBezTo>
                      <a:pt x="0" y="380"/>
                      <a:pt x="11" y="401"/>
                      <a:pt x="317" y="581"/>
                    </a:cubicBezTo>
                    <a:cubicBezTo>
                      <a:pt x="254" y="317"/>
                      <a:pt x="254" y="127"/>
                      <a:pt x="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4" name="Google Shape;5154;p31"/>
              <p:cNvSpPr/>
              <p:nvPr/>
            </p:nvSpPr>
            <p:spPr>
              <a:xfrm>
                <a:off x="6978900" y="1402625"/>
                <a:ext cx="1317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76" extrusionOk="0">
                    <a:moveTo>
                      <a:pt x="516" y="1"/>
                    </a:moveTo>
                    <a:cubicBezTo>
                      <a:pt x="512" y="4"/>
                      <a:pt x="508" y="8"/>
                      <a:pt x="504" y="12"/>
                    </a:cubicBezTo>
                    <a:lnTo>
                      <a:pt x="504" y="12"/>
                    </a:lnTo>
                    <a:cubicBezTo>
                      <a:pt x="512" y="12"/>
                      <a:pt x="519" y="12"/>
                      <a:pt x="527" y="12"/>
                    </a:cubicBezTo>
                    <a:lnTo>
                      <a:pt x="516" y="1"/>
                    </a:lnTo>
                    <a:close/>
                    <a:moveTo>
                      <a:pt x="504" y="12"/>
                    </a:moveTo>
                    <a:lnTo>
                      <a:pt x="504" y="12"/>
                    </a:lnTo>
                    <a:cubicBezTo>
                      <a:pt x="50" y="23"/>
                      <a:pt x="0" y="70"/>
                      <a:pt x="52" y="476"/>
                    </a:cubicBezTo>
                    <a:cubicBezTo>
                      <a:pt x="216" y="301"/>
                      <a:pt x="360" y="156"/>
                      <a:pt x="504" y="12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55" name="Google Shape;5155;p31"/>
            <p:cNvGrpSpPr/>
            <p:nvPr/>
          </p:nvGrpSpPr>
          <p:grpSpPr>
            <a:xfrm rot="10800000" flipH="1">
              <a:off x="67748" y="3072341"/>
              <a:ext cx="1805257" cy="2490022"/>
              <a:chOff x="2763875" y="3698500"/>
              <a:chExt cx="1288825" cy="1777825"/>
            </a:xfrm>
          </p:grpSpPr>
          <p:sp>
            <p:nvSpPr>
              <p:cNvPr id="5156" name="Google Shape;5156;p31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7" name="Google Shape;5157;p31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8" name="Google Shape;5158;p31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9" name="Google Shape;5159;p31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0" name="Google Shape;5160;p31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1" name="Google Shape;5161;p31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2" name="Google Shape;5162;p31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3" name="Google Shape;5163;p31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4" name="Google Shape;5164;p31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5" name="Google Shape;5165;p31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6" name="Google Shape;5166;p31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7" name="Google Shape;5167;p31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8" name="Google Shape;5168;p31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9" name="Google Shape;5169;p31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0" name="Google Shape;5170;p31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1" name="Google Shape;5171;p31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2" name="Google Shape;5172;p31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3" name="Google Shape;5173;p31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4" name="Google Shape;5174;p31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5" name="Google Shape;5175;p31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6" name="Google Shape;5176;p31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7" name="Google Shape;5177;p31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8" name="Google Shape;5178;p31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9" name="Google Shape;5179;p31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0" name="Google Shape;5180;p31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1" name="Google Shape;5181;p31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2" name="Google Shape;5182;p31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3" name="Google Shape;5183;p31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4" name="Google Shape;5184;p31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5" name="Google Shape;5185;p31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6" name="Google Shape;5186;p31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7" name="Google Shape;5187;p31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8" name="Google Shape;5188;p31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9" name="Google Shape;5189;p31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0" name="Google Shape;5190;p31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1" name="Google Shape;5191;p31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2" name="Google Shape;5192;p31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3" name="Google Shape;5193;p31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4" name="Google Shape;5194;p31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5" name="Google Shape;5195;p31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6" name="Google Shape;5196;p31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7" name="Google Shape;5197;p31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8" name="Google Shape;5198;p31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9" name="Google Shape;5199;p31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0" name="Google Shape;5200;p31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1" name="Google Shape;5201;p31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2" name="Google Shape;5202;p31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3" name="Google Shape;5203;p31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4" name="Google Shape;5204;p31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5" name="Google Shape;5205;p31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6" name="Google Shape;5206;p31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7" name="Google Shape;5207;p31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8" name="Google Shape;5208;p31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9" name="Google Shape;5209;p31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0" name="Google Shape;5210;p31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1" name="Google Shape;5211;p31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2" name="Google Shape;5212;p31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3" name="Google Shape;5213;p31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4" name="Google Shape;5214;p31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5" name="Google Shape;5215;p31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6" name="Google Shape;5216;p31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7" name="Google Shape;5217;p31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8" name="Google Shape;5218;p31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9" name="Google Shape;5219;p31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0" name="Google Shape;5220;p31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1" name="Google Shape;5221;p31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2" name="Google Shape;5222;p31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3" name="Google Shape;5223;p31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4" name="Google Shape;5224;p31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5" name="Google Shape;5225;p31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6" name="Google Shape;5226;p31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7" name="Google Shape;5227;p31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8" name="Google Shape;5228;p31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9" name="Google Shape;5229;p31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0" name="Google Shape;5230;p31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1" name="Google Shape;5231;p31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2" name="Google Shape;5232;p31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3" name="Google Shape;5233;p31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4" name="Google Shape;5234;p31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5" name="Google Shape;5235;p31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6" name="Google Shape;5236;p31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7" name="Google Shape;5237;p31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8" name="Google Shape;5238;p31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9" name="Google Shape;5239;p31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0" name="Google Shape;5240;p31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1" name="Google Shape;5241;p31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2" name="Google Shape;5242;p31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3" name="Google Shape;5243;p31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4" name="Google Shape;5244;p31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5" name="Google Shape;5245;p31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6" name="Google Shape;5246;p31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7" name="Google Shape;5247;p31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8" name="Google Shape;5248;p31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9" name="Google Shape;5249;p31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0" name="Google Shape;5250;p31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1" name="Google Shape;5251;p31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2" name="Google Shape;5252;p31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3" name="Google Shape;5253;p31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4" name="Google Shape;5254;p31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5" name="Google Shape;5255;p31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6" name="Google Shape;5256;p31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7" name="Google Shape;5257;p31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8" name="Google Shape;5258;p31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9" name="Google Shape;5259;p31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0" name="Google Shape;5260;p31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1" name="Google Shape;5261;p31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2" name="Google Shape;5262;p31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3" name="Google Shape;5263;p31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4" name="Google Shape;5264;p31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5" name="Google Shape;5265;p31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6" name="Google Shape;5266;p31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7" name="Google Shape;5267;p31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8" name="Google Shape;5268;p31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9" name="Google Shape;5269;p31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0" name="Google Shape;5270;p31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71" name="Google Shape;5271;p31"/>
            <p:cNvGrpSpPr/>
            <p:nvPr/>
          </p:nvGrpSpPr>
          <p:grpSpPr>
            <a:xfrm>
              <a:off x="5663566" y="-489553"/>
              <a:ext cx="2287941" cy="1828261"/>
              <a:chOff x="1340325" y="4148525"/>
              <a:chExt cx="1340250" cy="1070975"/>
            </a:xfrm>
          </p:grpSpPr>
          <p:sp>
            <p:nvSpPr>
              <p:cNvPr id="5272" name="Google Shape;5272;p31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3" name="Google Shape;5273;p31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4" name="Google Shape;5274;p31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5" name="Google Shape;5275;p31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6" name="Google Shape;5276;p31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7" name="Google Shape;5277;p31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8" name="Google Shape;5278;p31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9" name="Google Shape;5279;p31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0" name="Google Shape;5280;p31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1" name="Google Shape;5281;p31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2" name="Google Shape;5282;p31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3" name="Google Shape;5283;p31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4" name="Google Shape;5284;p31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5" name="Google Shape;5285;p31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6" name="Google Shape;5286;p31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7" name="Google Shape;5287;p31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8" name="Google Shape;5288;p31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9" name="Google Shape;5289;p31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0" name="Google Shape;5290;p31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1" name="Google Shape;5291;p31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2" name="Google Shape;5292;p31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3" name="Google Shape;5293;p31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4" name="Google Shape;5294;p31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5" name="Google Shape;5295;p31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6" name="Google Shape;5296;p31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7" name="Google Shape;5297;p31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8" name="Google Shape;5298;p31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9" name="Google Shape;5299;p31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0" name="Google Shape;5300;p31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1" name="Google Shape;5301;p31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2" name="Google Shape;5302;p31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3" name="Google Shape;5303;p31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4" name="Google Shape;5304;p31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5" name="Google Shape;5305;p31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6" name="Google Shape;5306;p31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7" name="Google Shape;5307;p31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8" name="Google Shape;5308;p31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9" name="Google Shape;5309;p31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0" name="Google Shape;5310;p31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1" name="Google Shape;5311;p31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2" name="Google Shape;5312;p31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3" name="Google Shape;5313;p31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4" name="Google Shape;5314;p31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5" name="Google Shape;5315;p31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6" name="Google Shape;5316;p31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7" name="Google Shape;5317;p31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8" name="Google Shape;5318;p31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9" name="Google Shape;5319;p31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0" name="Google Shape;5320;p31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1" name="Google Shape;5321;p31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2" name="Google Shape;5322;p31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3" name="Google Shape;5323;p31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4" name="Google Shape;5324;p31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5" name="Google Shape;5325;p31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6" name="Google Shape;5326;p31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7" name="Google Shape;5327;p31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8" name="Google Shape;5328;p31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9" name="Google Shape;5329;p31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0" name="Google Shape;5330;p31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1" name="Google Shape;5331;p31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2" name="Google Shape;5332;p31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3" name="Google Shape;5333;p31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4" name="Google Shape;5334;p31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5" name="Google Shape;5335;p31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6" name="Google Shape;5336;p31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7" name="Google Shape;5337;p31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8" name="Google Shape;5338;p31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9" name="Google Shape;5339;p31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0" name="Google Shape;5340;p31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1" name="Google Shape;5341;p31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2" name="Google Shape;5342;p31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3" name="Google Shape;5343;p31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4" name="Google Shape;5344;p31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5" name="Google Shape;5345;p31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6" name="Google Shape;5346;p31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7" name="Google Shape;5347;p31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8" name="Google Shape;5348;p31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9" name="Google Shape;5349;p31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0" name="Google Shape;5350;p31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1" name="Google Shape;5351;p31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2" name="Google Shape;5352;p31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3" name="Google Shape;5353;p31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4" name="Google Shape;5354;p31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5" name="Google Shape;5355;p31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6" name="Google Shape;5356;p31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7" name="Google Shape;5357;p31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8" name="Google Shape;5358;p31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9" name="Google Shape;5359;p31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0" name="Google Shape;5360;p31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1" name="Google Shape;5361;p31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2" name="Google Shape;5362;p31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3" name="Google Shape;5363;p31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4" name="Google Shape;5364;p31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5" name="Google Shape;5365;p31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6" name="Google Shape;5366;p31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7" name="Google Shape;5367;p31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8" name="Google Shape;5368;p31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9" name="Google Shape;5369;p31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0" name="Google Shape;5370;p31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1" name="Google Shape;5371;p31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2" name="Google Shape;5372;p31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6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"/>
          <p:cNvSpPr txBox="1">
            <a:spLocks noGrp="1"/>
          </p:cNvSpPr>
          <p:nvPr>
            <p:ph type="title"/>
          </p:nvPr>
        </p:nvSpPr>
        <p:spPr>
          <a:xfrm>
            <a:off x="881550" y="2570963"/>
            <a:ext cx="4894500" cy="93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9" name="Google Shape;269;p3"/>
          <p:cNvSpPr txBox="1">
            <a:spLocks noGrp="1"/>
          </p:cNvSpPr>
          <p:nvPr>
            <p:ph type="title" idx="2" hasCustomPrompt="1"/>
          </p:nvPr>
        </p:nvSpPr>
        <p:spPr>
          <a:xfrm>
            <a:off x="2381100" y="1221838"/>
            <a:ext cx="1895400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0" name="Google Shape;270;p3"/>
          <p:cNvSpPr txBox="1">
            <a:spLocks noGrp="1"/>
          </p:cNvSpPr>
          <p:nvPr>
            <p:ph type="subTitle" idx="1"/>
          </p:nvPr>
        </p:nvSpPr>
        <p:spPr>
          <a:xfrm>
            <a:off x="1294650" y="3638150"/>
            <a:ext cx="4068300" cy="2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1" name="Google Shape;271;p3"/>
          <p:cNvGrpSpPr/>
          <p:nvPr/>
        </p:nvGrpSpPr>
        <p:grpSpPr>
          <a:xfrm>
            <a:off x="-482050" y="-865047"/>
            <a:ext cx="6850385" cy="7693572"/>
            <a:chOff x="-482050" y="-865047"/>
            <a:chExt cx="6850385" cy="7693572"/>
          </a:xfrm>
        </p:grpSpPr>
        <p:grpSp>
          <p:nvGrpSpPr>
            <p:cNvPr id="272" name="Google Shape;272;p3"/>
            <p:cNvGrpSpPr/>
            <p:nvPr/>
          </p:nvGrpSpPr>
          <p:grpSpPr>
            <a:xfrm rot="3317427">
              <a:off x="604890" y="3967042"/>
              <a:ext cx="956536" cy="3145513"/>
              <a:chOff x="6772950" y="1141500"/>
              <a:chExt cx="372575" cy="1225125"/>
            </a:xfrm>
          </p:grpSpPr>
          <p:sp>
            <p:nvSpPr>
              <p:cNvPr id="273" name="Google Shape;273;p3"/>
              <p:cNvSpPr/>
              <p:nvPr/>
            </p:nvSpPr>
            <p:spPr>
              <a:xfrm>
                <a:off x="6772950" y="1141500"/>
                <a:ext cx="372575" cy="1225125"/>
              </a:xfrm>
              <a:custGeom>
                <a:avLst/>
                <a:gdLst/>
                <a:ahLst/>
                <a:cxnLst/>
                <a:rect l="l" t="t" r="r" b="b"/>
                <a:pathLst>
                  <a:path w="14903" h="49005" extrusionOk="0">
                    <a:moveTo>
                      <a:pt x="5168" y="7261"/>
                    </a:moveTo>
                    <a:cubicBezTo>
                      <a:pt x="5167" y="7262"/>
                      <a:pt x="5166" y="7263"/>
                      <a:pt x="5165" y="7264"/>
                    </a:cubicBezTo>
                    <a:lnTo>
                      <a:pt x="5165" y="7264"/>
                    </a:lnTo>
                    <a:lnTo>
                      <a:pt x="5179" y="7271"/>
                    </a:lnTo>
                    <a:lnTo>
                      <a:pt x="5168" y="7261"/>
                    </a:lnTo>
                    <a:close/>
                    <a:moveTo>
                      <a:pt x="7810" y="1"/>
                    </a:moveTo>
                    <a:cubicBezTo>
                      <a:pt x="7054" y="1"/>
                      <a:pt x="6313" y="88"/>
                      <a:pt x="5611" y="447"/>
                    </a:cubicBezTo>
                    <a:cubicBezTo>
                      <a:pt x="5474" y="522"/>
                      <a:pt x="5327" y="574"/>
                      <a:pt x="5168" y="606"/>
                    </a:cubicBezTo>
                    <a:cubicBezTo>
                      <a:pt x="4863" y="679"/>
                      <a:pt x="4662" y="859"/>
                      <a:pt x="4546" y="1154"/>
                    </a:cubicBezTo>
                    <a:cubicBezTo>
                      <a:pt x="4441" y="1408"/>
                      <a:pt x="4303" y="1618"/>
                      <a:pt x="4029" y="1776"/>
                    </a:cubicBezTo>
                    <a:cubicBezTo>
                      <a:pt x="3866" y="1688"/>
                      <a:pt x="3700" y="1649"/>
                      <a:pt x="3533" y="1649"/>
                    </a:cubicBezTo>
                    <a:cubicBezTo>
                      <a:pt x="3320" y="1649"/>
                      <a:pt x="3107" y="1712"/>
                      <a:pt x="2901" y="1818"/>
                    </a:cubicBezTo>
                    <a:cubicBezTo>
                      <a:pt x="2278" y="2125"/>
                      <a:pt x="1814" y="2641"/>
                      <a:pt x="1329" y="3116"/>
                    </a:cubicBezTo>
                    <a:cubicBezTo>
                      <a:pt x="1287" y="3158"/>
                      <a:pt x="1256" y="3232"/>
                      <a:pt x="1234" y="3285"/>
                    </a:cubicBezTo>
                    <a:cubicBezTo>
                      <a:pt x="1055" y="3864"/>
                      <a:pt x="728" y="4371"/>
                      <a:pt x="443" y="4898"/>
                    </a:cubicBezTo>
                    <a:cubicBezTo>
                      <a:pt x="180" y="5383"/>
                      <a:pt x="0" y="5932"/>
                      <a:pt x="211" y="6491"/>
                    </a:cubicBezTo>
                    <a:cubicBezTo>
                      <a:pt x="485" y="7271"/>
                      <a:pt x="1024" y="7820"/>
                      <a:pt x="1835" y="8020"/>
                    </a:cubicBezTo>
                    <a:cubicBezTo>
                      <a:pt x="2289" y="8125"/>
                      <a:pt x="2753" y="8168"/>
                      <a:pt x="3217" y="8200"/>
                    </a:cubicBezTo>
                    <a:cubicBezTo>
                      <a:pt x="3660" y="8231"/>
                      <a:pt x="4092" y="8294"/>
                      <a:pt x="4546" y="8442"/>
                    </a:cubicBezTo>
                    <a:cubicBezTo>
                      <a:pt x="4577" y="9496"/>
                      <a:pt x="5126" y="10288"/>
                      <a:pt x="5791" y="11026"/>
                    </a:cubicBezTo>
                    <a:cubicBezTo>
                      <a:pt x="6276" y="11553"/>
                      <a:pt x="6719" y="12102"/>
                      <a:pt x="7204" y="12618"/>
                    </a:cubicBezTo>
                    <a:cubicBezTo>
                      <a:pt x="7499" y="12946"/>
                      <a:pt x="7689" y="13314"/>
                      <a:pt x="7741" y="13736"/>
                    </a:cubicBezTo>
                    <a:cubicBezTo>
                      <a:pt x="7879" y="14791"/>
                      <a:pt x="8048" y="15846"/>
                      <a:pt x="8016" y="16911"/>
                    </a:cubicBezTo>
                    <a:cubicBezTo>
                      <a:pt x="7994" y="17512"/>
                      <a:pt x="7973" y="18124"/>
                      <a:pt x="8037" y="18714"/>
                    </a:cubicBezTo>
                    <a:cubicBezTo>
                      <a:pt x="8153" y="19748"/>
                      <a:pt x="8121" y="20792"/>
                      <a:pt x="8163" y="21836"/>
                    </a:cubicBezTo>
                    <a:cubicBezTo>
                      <a:pt x="8184" y="22501"/>
                      <a:pt x="8153" y="23165"/>
                      <a:pt x="8184" y="23830"/>
                    </a:cubicBezTo>
                    <a:cubicBezTo>
                      <a:pt x="8226" y="24610"/>
                      <a:pt x="8195" y="25380"/>
                      <a:pt x="8322" y="26150"/>
                    </a:cubicBezTo>
                    <a:cubicBezTo>
                      <a:pt x="8427" y="26762"/>
                      <a:pt x="8385" y="27395"/>
                      <a:pt x="8501" y="28006"/>
                    </a:cubicBezTo>
                    <a:cubicBezTo>
                      <a:pt x="8733" y="29293"/>
                      <a:pt x="8648" y="30611"/>
                      <a:pt x="8828" y="31909"/>
                    </a:cubicBezTo>
                    <a:cubicBezTo>
                      <a:pt x="8923" y="32563"/>
                      <a:pt x="8923" y="33227"/>
                      <a:pt x="8986" y="33891"/>
                    </a:cubicBezTo>
                    <a:cubicBezTo>
                      <a:pt x="9070" y="34798"/>
                      <a:pt x="9208" y="35694"/>
                      <a:pt x="9229" y="36602"/>
                    </a:cubicBezTo>
                    <a:cubicBezTo>
                      <a:pt x="9229" y="36665"/>
                      <a:pt x="9239" y="36739"/>
                      <a:pt x="9250" y="36802"/>
                    </a:cubicBezTo>
                    <a:cubicBezTo>
                      <a:pt x="9408" y="38047"/>
                      <a:pt x="9355" y="39291"/>
                      <a:pt x="9271" y="40525"/>
                    </a:cubicBezTo>
                    <a:cubicBezTo>
                      <a:pt x="9197" y="41453"/>
                      <a:pt x="9176" y="42381"/>
                      <a:pt x="9250" y="43320"/>
                    </a:cubicBezTo>
                    <a:cubicBezTo>
                      <a:pt x="9260" y="43489"/>
                      <a:pt x="9281" y="43668"/>
                      <a:pt x="9292" y="43848"/>
                    </a:cubicBezTo>
                    <a:cubicBezTo>
                      <a:pt x="9323" y="45334"/>
                      <a:pt x="9366" y="46822"/>
                      <a:pt x="9398" y="48308"/>
                    </a:cubicBezTo>
                    <a:cubicBezTo>
                      <a:pt x="9408" y="48498"/>
                      <a:pt x="9429" y="48688"/>
                      <a:pt x="9440" y="49004"/>
                    </a:cubicBezTo>
                    <a:cubicBezTo>
                      <a:pt x="9566" y="48836"/>
                      <a:pt x="9640" y="48783"/>
                      <a:pt x="9651" y="48709"/>
                    </a:cubicBezTo>
                    <a:cubicBezTo>
                      <a:pt x="9682" y="48519"/>
                      <a:pt x="9693" y="48319"/>
                      <a:pt x="9703" y="48119"/>
                    </a:cubicBezTo>
                    <a:cubicBezTo>
                      <a:pt x="9703" y="47296"/>
                      <a:pt x="9714" y="46473"/>
                      <a:pt x="9714" y="45651"/>
                    </a:cubicBezTo>
                    <a:cubicBezTo>
                      <a:pt x="9714" y="45324"/>
                      <a:pt x="9735" y="44987"/>
                      <a:pt x="9682" y="44659"/>
                    </a:cubicBezTo>
                    <a:cubicBezTo>
                      <a:pt x="9598" y="44037"/>
                      <a:pt x="9587" y="43415"/>
                      <a:pt x="9598" y="42793"/>
                    </a:cubicBezTo>
                    <a:cubicBezTo>
                      <a:pt x="9609" y="41643"/>
                      <a:pt x="9587" y="40483"/>
                      <a:pt x="9630" y="39334"/>
                    </a:cubicBezTo>
                    <a:cubicBezTo>
                      <a:pt x="9682" y="37572"/>
                      <a:pt x="9513" y="35832"/>
                      <a:pt x="9355" y="34091"/>
                    </a:cubicBezTo>
                    <a:cubicBezTo>
                      <a:pt x="9302" y="33606"/>
                      <a:pt x="9271" y="33121"/>
                      <a:pt x="9218" y="32636"/>
                    </a:cubicBezTo>
                    <a:cubicBezTo>
                      <a:pt x="9155" y="31909"/>
                      <a:pt x="9028" y="31180"/>
                      <a:pt x="9028" y="30453"/>
                    </a:cubicBezTo>
                    <a:cubicBezTo>
                      <a:pt x="9018" y="29314"/>
                      <a:pt x="8796" y="28206"/>
                      <a:pt x="8701" y="27078"/>
                    </a:cubicBezTo>
                    <a:cubicBezTo>
                      <a:pt x="8648" y="26424"/>
                      <a:pt x="8543" y="25759"/>
                      <a:pt x="8522" y="25095"/>
                    </a:cubicBezTo>
                    <a:cubicBezTo>
                      <a:pt x="8469" y="23281"/>
                      <a:pt x="8448" y="21456"/>
                      <a:pt x="8416" y="19642"/>
                    </a:cubicBezTo>
                    <a:cubicBezTo>
                      <a:pt x="8406" y="19506"/>
                      <a:pt x="8427" y="19368"/>
                      <a:pt x="8395" y="19242"/>
                    </a:cubicBezTo>
                    <a:cubicBezTo>
                      <a:pt x="8248" y="18578"/>
                      <a:pt x="8280" y="17913"/>
                      <a:pt x="8301" y="17249"/>
                    </a:cubicBezTo>
                    <a:cubicBezTo>
                      <a:pt x="8322" y="16078"/>
                      <a:pt x="8280" y="14896"/>
                      <a:pt x="8058" y="13736"/>
                    </a:cubicBezTo>
                    <a:cubicBezTo>
                      <a:pt x="8027" y="13589"/>
                      <a:pt x="8005" y="13431"/>
                      <a:pt x="8027" y="13283"/>
                    </a:cubicBezTo>
                    <a:cubicBezTo>
                      <a:pt x="8069" y="13061"/>
                      <a:pt x="7994" y="12892"/>
                      <a:pt x="7889" y="12714"/>
                    </a:cubicBezTo>
                    <a:cubicBezTo>
                      <a:pt x="7784" y="12555"/>
                      <a:pt x="7657" y="12386"/>
                      <a:pt x="7530" y="12239"/>
                    </a:cubicBezTo>
                    <a:cubicBezTo>
                      <a:pt x="7056" y="11648"/>
                      <a:pt x="6581" y="11068"/>
                      <a:pt x="6075" y="10499"/>
                    </a:cubicBezTo>
                    <a:cubicBezTo>
                      <a:pt x="5484" y="9824"/>
                      <a:pt x="5031" y="9096"/>
                      <a:pt x="4926" y="8157"/>
                    </a:cubicBezTo>
                    <a:cubicBezTo>
                      <a:pt x="4884" y="7789"/>
                      <a:pt x="4905" y="7516"/>
                      <a:pt x="5165" y="7264"/>
                    </a:cubicBezTo>
                    <a:lnTo>
                      <a:pt x="5165" y="7264"/>
                    </a:lnTo>
                    <a:lnTo>
                      <a:pt x="4483" y="6892"/>
                    </a:lnTo>
                    <a:cubicBezTo>
                      <a:pt x="4280" y="6785"/>
                      <a:pt x="4104" y="6591"/>
                      <a:pt x="3817" y="6591"/>
                    </a:cubicBezTo>
                    <a:cubicBezTo>
                      <a:pt x="3790" y="6591"/>
                      <a:pt x="3762" y="6593"/>
                      <a:pt x="3734" y="6596"/>
                    </a:cubicBezTo>
                    <a:cubicBezTo>
                      <a:pt x="3860" y="6892"/>
                      <a:pt x="4103" y="6965"/>
                      <a:pt x="4293" y="7103"/>
                    </a:cubicBezTo>
                    <a:cubicBezTo>
                      <a:pt x="4567" y="7314"/>
                      <a:pt x="4641" y="7525"/>
                      <a:pt x="4546" y="7862"/>
                    </a:cubicBezTo>
                    <a:cubicBezTo>
                      <a:pt x="4531" y="7945"/>
                      <a:pt x="4429" y="8012"/>
                      <a:pt x="4334" y="8012"/>
                    </a:cubicBezTo>
                    <a:cubicBezTo>
                      <a:pt x="4296" y="8012"/>
                      <a:pt x="4260" y="8002"/>
                      <a:pt x="4230" y="7978"/>
                    </a:cubicBezTo>
                    <a:cubicBezTo>
                      <a:pt x="4155" y="7936"/>
                      <a:pt x="4082" y="7862"/>
                      <a:pt x="4071" y="7788"/>
                    </a:cubicBezTo>
                    <a:cubicBezTo>
                      <a:pt x="4040" y="7535"/>
                      <a:pt x="3871" y="7535"/>
                      <a:pt x="3681" y="7535"/>
                    </a:cubicBezTo>
                    <a:cubicBezTo>
                      <a:pt x="3675" y="7534"/>
                      <a:pt x="3670" y="7534"/>
                      <a:pt x="3664" y="7534"/>
                    </a:cubicBezTo>
                    <a:cubicBezTo>
                      <a:pt x="3441" y="7534"/>
                      <a:pt x="3490" y="7728"/>
                      <a:pt x="3428" y="7862"/>
                    </a:cubicBezTo>
                    <a:cubicBezTo>
                      <a:pt x="3316" y="7862"/>
                      <a:pt x="3198" y="7867"/>
                      <a:pt x="3083" y="7867"/>
                    </a:cubicBezTo>
                    <a:cubicBezTo>
                      <a:pt x="3025" y="7867"/>
                      <a:pt x="2967" y="7865"/>
                      <a:pt x="2911" y="7862"/>
                    </a:cubicBezTo>
                    <a:cubicBezTo>
                      <a:pt x="2690" y="7841"/>
                      <a:pt x="2468" y="7799"/>
                      <a:pt x="2247" y="7778"/>
                    </a:cubicBezTo>
                    <a:cubicBezTo>
                      <a:pt x="928" y="7672"/>
                      <a:pt x="180" y="6491"/>
                      <a:pt x="644" y="5236"/>
                    </a:cubicBezTo>
                    <a:cubicBezTo>
                      <a:pt x="707" y="5078"/>
                      <a:pt x="813" y="4930"/>
                      <a:pt x="886" y="4761"/>
                    </a:cubicBezTo>
                    <a:cubicBezTo>
                      <a:pt x="1076" y="4361"/>
                      <a:pt x="1277" y="3970"/>
                      <a:pt x="1424" y="3548"/>
                    </a:cubicBezTo>
                    <a:cubicBezTo>
                      <a:pt x="1540" y="3243"/>
                      <a:pt x="1688" y="3000"/>
                      <a:pt x="1994" y="2852"/>
                    </a:cubicBezTo>
                    <a:cubicBezTo>
                      <a:pt x="2163" y="2768"/>
                      <a:pt x="2299" y="2610"/>
                      <a:pt x="2447" y="2483"/>
                    </a:cubicBezTo>
                    <a:cubicBezTo>
                      <a:pt x="2500" y="2441"/>
                      <a:pt x="2531" y="2378"/>
                      <a:pt x="2584" y="2336"/>
                    </a:cubicBezTo>
                    <a:cubicBezTo>
                      <a:pt x="2916" y="2104"/>
                      <a:pt x="3186" y="1979"/>
                      <a:pt x="3441" y="1979"/>
                    </a:cubicBezTo>
                    <a:cubicBezTo>
                      <a:pt x="3673" y="1979"/>
                      <a:pt x="3893" y="2082"/>
                      <a:pt x="4134" y="2304"/>
                    </a:cubicBezTo>
                    <a:cubicBezTo>
                      <a:pt x="4387" y="2547"/>
                      <a:pt x="4641" y="2800"/>
                      <a:pt x="4863" y="3084"/>
                    </a:cubicBezTo>
                    <a:cubicBezTo>
                      <a:pt x="5379" y="3749"/>
                      <a:pt x="5822" y="4466"/>
                      <a:pt x="6212" y="5214"/>
                    </a:cubicBezTo>
                    <a:cubicBezTo>
                      <a:pt x="6284" y="5337"/>
                      <a:pt x="6306" y="5510"/>
                      <a:pt x="6548" y="5510"/>
                    </a:cubicBezTo>
                    <a:cubicBezTo>
                      <a:pt x="6556" y="5510"/>
                      <a:pt x="6563" y="5510"/>
                      <a:pt x="6571" y="5510"/>
                    </a:cubicBezTo>
                    <a:cubicBezTo>
                      <a:pt x="6539" y="5373"/>
                      <a:pt x="6529" y="5236"/>
                      <a:pt x="6476" y="5130"/>
                    </a:cubicBezTo>
                    <a:cubicBezTo>
                      <a:pt x="6033" y="4150"/>
                      <a:pt x="5495" y="3232"/>
                      <a:pt x="4778" y="2441"/>
                    </a:cubicBezTo>
                    <a:cubicBezTo>
                      <a:pt x="4673" y="2325"/>
                      <a:pt x="4577" y="2209"/>
                      <a:pt x="4483" y="2093"/>
                    </a:cubicBezTo>
                    <a:cubicBezTo>
                      <a:pt x="4577" y="1882"/>
                      <a:pt x="4662" y="1703"/>
                      <a:pt x="4746" y="1523"/>
                    </a:cubicBezTo>
                    <a:cubicBezTo>
                      <a:pt x="4863" y="1239"/>
                      <a:pt x="5062" y="1049"/>
                      <a:pt x="5358" y="954"/>
                    </a:cubicBezTo>
                    <a:cubicBezTo>
                      <a:pt x="5569" y="890"/>
                      <a:pt x="5780" y="817"/>
                      <a:pt x="5969" y="711"/>
                    </a:cubicBezTo>
                    <a:cubicBezTo>
                      <a:pt x="6644" y="353"/>
                      <a:pt x="7394" y="332"/>
                      <a:pt x="8111" y="332"/>
                    </a:cubicBezTo>
                    <a:cubicBezTo>
                      <a:pt x="9208" y="332"/>
                      <a:pt x="9956" y="996"/>
                      <a:pt x="10494" y="1914"/>
                    </a:cubicBezTo>
                    <a:cubicBezTo>
                      <a:pt x="10579" y="2072"/>
                      <a:pt x="10610" y="2240"/>
                      <a:pt x="10558" y="2420"/>
                    </a:cubicBezTo>
                    <a:cubicBezTo>
                      <a:pt x="10420" y="2957"/>
                      <a:pt x="10305" y="3496"/>
                      <a:pt x="10136" y="4023"/>
                    </a:cubicBezTo>
                    <a:cubicBezTo>
                      <a:pt x="9977" y="4508"/>
                      <a:pt x="9787" y="4982"/>
                      <a:pt x="9440" y="5373"/>
                    </a:cubicBezTo>
                    <a:cubicBezTo>
                      <a:pt x="9366" y="5457"/>
                      <a:pt x="9334" y="5573"/>
                      <a:pt x="9461" y="5647"/>
                    </a:cubicBezTo>
                    <a:cubicBezTo>
                      <a:pt x="9819" y="5394"/>
                      <a:pt x="9872" y="5373"/>
                      <a:pt x="9988" y="5088"/>
                    </a:cubicBezTo>
                    <a:cubicBezTo>
                      <a:pt x="10178" y="4645"/>
                      <a:pt x="10336" y="4181"/>
                      <a:pt x="10505" y="3717"/>
                    </a:cubicBezTo>
                    <a:cubicBezTo>
                      <a:pt x="10610" y="3432"/>
                      <a:pt x="10694" y="3137"/>
                      <a:pt x="10811" y="2842"/>
                    </a:cubicBezTo>
                    <a:cubicBezTo>
                      <a:pt x="10842" y="2768"/>
                      <a:pt x="10916" y="2694"/>
                      <a:pt x="10980" y="2662"/>
                    </a:cubicBezTo>
                    <a:cubicBezTo>
                      <a:pt x="11005" y="2651"/>
                      <a:pt x="11034" y="2647"/>
                      <a:pt x="11064" y="2647"/>
                    </a:cubicBezTo>
                    <a:cubicBezTo>
                      <a:pt x="11121" y="2647"/>
                      <a:pt x="11180" y="2663"/>
                      <a:pt x="11222" y="2683"/>
                    </a:cubicBezTo>
                    <a:cubicBezTo>
                      <a:pt x="11254" y="2694"/>
                      <a:pt x="11264" y="2800"/>
                      <a:pt x="11264" y="2852"/>
                    </a:cubicBezTo>
                    <a:cubicBezTo>
                      <a:pt x="11254" y="2957"/>
                      <a:pt x="11137" y="3053"/>
                      <a:pt x="11317" y="3158"/>
                    </a:cubicBezTo>
                    <a:cubicBezTo>
                      <a:pt x="11465" y="3000"/>
                      <a:pt x="11601" y="2842"/>
                      <a:pt x="11739" y="2694"/>
                    </a:cubicBezTo>
                    <a:cubicBezTo>
                      <a:pt x="11753" y="2694"/>
                      <a:pt x="11767" y="2693"/>
                      <a:pt x="11780" y="2693"/>
                    </a:cubicBezTo>
                    <a:cubicBezTo>
                      <a:pt x="12031" y="2693"/>
                      <a:pt x="12197" y="2790"/>
                      <a:pt x="12297" y="3000"/>
                    </a:cubicBezTo>
                    <a:cubicBezTo>
                      <a:pt x="12255" y="3253"/>
                      <a:pt x="12044" y="3369"/>
                      <a:pt x="11908" y="3538"/>
                    </a:cubicBezTo>
                    <a:cubicBezTo>
                      <a:pt x="11781" y="3696"/>
                      <a:pt x="11559" y="3791"/>
                      <a:pt x="11559" y="4139"/>
                    </a:cubicBezTo>
                    <a:cubicBezTo>
                      <a:pt x="11718" y="4023"/>
                      <a:pt x="11823" y="3960"/>
                      <a:pt x="11918" y="3875"/>
                    </a:cubicBezTo>
                    <a:cubicBezTo>
                      <a:pt x="12087" y="3707"/>
                      <a:pt x="12245" y="3517"/>
                      <a:pt x="12424" y="3358"/>
                    </a:cubicBezTo>
                    <a:cubicBezTo>
                      <a:pt x="12440" y="3343"/>
                      <a:pt x="12474" y="3335"/>
                      <a:pt x="12510" y="3335"/>
                    </a:cubicBezTo>
                    <a:cubicBezTo>
                      <a:pt x="12546" y="3335"/>
                      <a:pt x="12583" y="3343"/>
                      <a:pt x="12604" y="3358"/>
                    </a:cubicBezTo>
                    <a:cubicBezTo>
                      <a:pt x="12635" y="3390"/>
                      <a:pt x="12656" y="3496"/>
                      <a:pt x="12625" y="3527"/>
                    </a:cubicBezTo>
                    <a:cubicBezTo>
                      <a:pt x="12435" y="3738"/>
                      <a:pt x="12234" y="3939"/>
                      <a:pt x="12034" y="4150"/>
                    </a:cubicBezTo>
                    <a:cubicBezTo>
                      <a:pt x="11960" y="4223"/>
                      <a:pt x="11855" y="4297"/>
                      <a:pt x="11971" y="4466"/>
                    </a:cubicBezTo>
                    <a:cubicBezTo>
                      <a:pt x="12340" y="4276"/>
                      <a:pt x="12530" y="3854"/>
                      <a:pt x="12941" y="3675"/>
                    </a:cubicBezTo>
                    <a:cubicBezTo>
                      <a:pt x="13047" y="3759"/>
                      <a:pt x="13162" y="3822"/>
                      <a:pt x="13237" y="3918"/>
                    </a:cubicBezTo>
                    <a:cubicBezTo>
                      <a:pt x="13458" y="4171"/>
                      <a:pt x="13680" y="4424"/>
                      <a:pt x="13869" y="4698"/>
                    </a:cubicBezTo>
                    <a:cubicBezTo>
                      <a:pt x="14048" y="4951"/>
                      <a:pt x="14196" y="5225"/>
                      <a:pt x="14333" y="5500"/>
                    </a:cubicBezTo>
                    <a:cubicBezTo>
                      <a:pt x="14533" y="5879"/>
                      <a:pt x="14544" y="6259"/>
                      <a:pt x="14228" y="6607"/>
                    </a:cubicBezTo>
                    <a:cubicBezTo>
                      <a:pt x="14154" y="6681"/>
                      <a:pt x="14069" y="6775"/>
                      <a:pt x="14186" y="6913"/>
                    </a:cubicBezTo>
                    <a:cubicBezTo>
                      <a:pt x="14481" y="6871"/>
                      <a:pt x="14608" y="6639"/>
                      <a:pt x="14734" y="6417"/>
                    </a:cubicBezTo>
                    <a:cubicBezTo>
                      <a:pt x="14850" y="6217"/>
                      <a:pt x="14903" y="5995"/>
                      <a:pt x="14819" y="5774"/>
                    </a:cubicBezTo>
                    <a:cubicBezTo>
                      <a:pt x="14671" y="5310"/>
                      <a:pt x="14512" y="4846"/>
                      <a:pt x="14165" y="4476"/>
                    </a:cubicBezTo>
                    <a:cubicBezTo>
                      <a:pt x="14017" y="4307"/>
                      <a:pt x="13890" y="4129"/>
                      <a:pt x="13743" y="3960"/>
                    </a:cubicBezTo>
                    <a:cubicBezTo>
                      <a:pt x="13405" y="3548"/>
                      <a:pt x="13078" y="3137"/>
                      <a:pt x="12719" y="2736"/>
                    </a:cubicBezTo>
                    <a:cubicBezTo>
                      <a:pt x="12440" y="2432"/>
                      <a:pt x="12113" y="2236"/>
                      <a:pt x="11717" y="2236"/>
                    </a:cubicBezTo>
                    <a:cubicBezTo>
                      <a:pt x="11619" y="2236"/>
                      <a:pt x="11518" y="2247"/>
                      <a:pt x="11412" y="2272"/>
                    </a:cubicBezTo>
                    <a:cubicBezTo>
                      <a:pt x="11328" y="2292"/>
                      <a:pt x="11244" y="2309"/>
                      <a:pt x="11163" y="2309"/>
                    </a:cubicBezTo>
                    <a:cubicBezTo>
                      <a:pt x="11070" y="2309"/>
                      <a:pt x="10979" y="2287"/>
                      <a:pt x="10895" y="2219"/>
                    </a:cubicBezTo>
                    <a:cubicBezTo>
                      <a:pt x="10874" y="2177"/>
                      <a:pt x="10842" y="2135"/>
                      <a:pt x="10832" y="2104"/>
                    </a:cubicBezTo>
                    <a:cubicBezTo>
                      <a:pt x="10663" y="1323"/>
                      <a:pt x="10104" y="848"/>
                      <a:pt x="9524" y="395"/>
                    </a:cubicBezTo>
                    <a:cubicBezTo>
                      <a:pt x="9208" y="152"/>
                      <a:pt x="8807" y="36"/>
                      <a:pt x="8406" y="15"/>
                    </a:cubicBezTo>
                    <a:cubicBezTo>
                      <a:pt x="8207" y="7"/>
                      <a:pt x="8008" y="1"/>
                      <a:pt x="781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"/>
              <p:cNvSpPr/>
              <p:nvPr/>
            </p:nvSpPr>
            <p:spPr>
              <a:xfrm>
                <a:off x="7000750" y="1748300"/>
                <a:ext cx="31650" cy="6098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24395" extrusionOk="0">
                    <a:moveTo>
                      <a:pt x="232" y="1"/>
                    </a:moveTo>
                    <a:cubicBezTo>
                      <a:pt x="138" y="74"/>
                      <a:pt x="54" y="95"/>
                      <a:pt x="54" y="137"/>
                    </a:cubicBezTo>
                    <a:cubicBezTo>
                      <a:pt x="21" y="264"/>
                      <a:pt x="0" y="412"/>
                      <a:pt x="32" y="538"/>
                    </a:cubicBezTo>
                    <a:cubicBezTo>
                      <a:pt x="222" y="1340"/>
                      <a:pt x="106" y="2162"/>
                      <a:pt x="232" y="2975"/>
                    </a:cubicBezTo>
                    <a:cubicBezTo>
                      <a:pt x="359" y="3766"/>
                      <a:pt x="254" y="4567"/>
                      <a:pt x="359" y="5369"/>
                    </a:cubicBezTo>
                    <a:cubicBezTo>
                      <a:pt x="433" y="5886"/>
                      <a:pt x="401" y="6423"/>
                      <a:pt x="486" y="6951"/>
                    </a:cubicBezTo>
                    <a:cubicBezTo>
                      <a:pt x="570" y="7468"/>
                      <a:pt x="549" y="8005"/>
                      <a:pt x="591" y="8544"/>
                    </a:cubicBezTo>
                    <a:cubicBezTo>
                      <a:pt x="675" y="9651"/>
                      <a:pt x="771" y="10748"/>
                      <a:pt x="729" y="11865"/>
                    </a:cubicBezTo>
                    <a:cubicBezTo>
                      <a:pt x="718" y="12055"/>
                      <a:pt x="750" y="12256"/>
                      <a:pt x="760" y="12456"/>
                    </a:cubicBezTo>
                    <a:cubicBezTo>
                      <a:pt x="781" y="12878"/>
                      <a:pt x="834" y="13300"/>
                      <a:pt x="834" y="13722"/>
                    </a:cubicBezTo>
                    <a:cubicBezTo>
                      <a:pt x="834" y="16116"/>
                      <a:pt x="813" y="18510"/>
                      <a:pt x="802" y="20904"/>
                    </a:cubicBezTo>
                    <a:cubicBezTo>
                      <a:pt x="802" y="21168"/>
                      <a:pt x="844" y="21432"/>
                      <a:pt x="865" y="21695"/>
                    </a:cubicBezTo>
                    <a:cubicBezTo>
                      <a:pt x="886" y="21938"/>
                      <a:pt x="939" y="22180"/>
                      <a:pt x="950" y="22423"/>
                    </a:cubicBezTo>
                    <a:cubicBezTo>
                      <a:pt x="961" y="22950"/>
                      <a:pt x="939" y="23488"/>
                      <a:pt x="950" y="24015"/>
                    </a:cubicBezTo>
                    <a:cubicBezTo>
                      <a:pt x="950" y="24142"/>
                      <a:pt x="907" y="24290"/>
                      <a:pt x="1182" y="24395"/>
                    </a:cubicBezTo>
                    <a:cubicBezTo>
                      <a:pt x="1214" y="23952"/>
                      <a:pt x="1256" y="23562"/>
                      <a:pt x="1266" y="23172"/>
                    </a:cubicBezTo>
                    <a:cubicBezTo>
                      <a:pt x="1266" y="22550"/>
                      <a:pt x="1245" y="21927"/>
                      <a:pt x="1235" y="21315"/>
                    </a:cubicBezTo>
                    <a:cubicBezTo>
                      <a:pt x="1224" y="21073"/>
                      <a:pt x="1245" y="20820"/>
                      <a:pt x="1203" y="20577"/>
                    </a:cubicBezTo>
                    <a:cubicBezTo>
                      <a:pt x="1097" y="20103"/>
                      <a:pt x="1108" y="19607"/>
                      <a:pt x="1108" y="19122"/>
                    </a:cubicBezTo>
                    <a:lnTo>
                      <a:pt x="1139" y="13996"/>
                    </a:lnTo>
                    <a:cubicBezTo>
                      <a:pt x="1139" y="13775"/>
                      <a:pt x="1161" y="13553"/>
                      <a:pt x="1129" y="13332"/>
                    </a:cubicBezTo>
                    <a:cubicBezTo>
                      <a:pt x="971" y="12404"/>
                      <a:pt x="1055" y="11476"/>
                      <a:pt x="1034" y="10548"/>
                    </a:cubicBezTo>
                    <a:cubicBezTo>
                      <a:pt x="1034" y="10252"/>
                      <a:pt x="1013" y="9967"/>
                      <a:pt x="992" y="9683"/>
                    </a:cubicBezTo>
                    <a:cubicBezTo>
                      <a:pt x="971" y="9303"/>
                      <a:pt x="939" y="8933"/>
                      <a:pt x="907" y="8554"/>
                    </a:cubicBezTo>
                    <a:cubicBezTo>
                      <a:pt x="876" y="8174"/>
                      <a:pt x="855" y="7805"/>
                      <a:pt x="823" y="7426"/>
                    </a:cubicBezTo>
                    <a:cubicBezTo>
                      <a:pt x="771" y="6772"/>
                      <a:pt x="633" y="6107"/>
                      <a:pt x="665" y="5443"/>
                    </a:cubicBezTo>
                    <a:cubicBezTo>
                      <a:pt x="675" y="5316"/>
                      <a:pt x="686" y="5169"/>
                      <a:pt x="644" y="5042"/>
                    </a:cubicBezTo>
                    <a:cubicBezTo>
                      <a:pt x="507" y="4588"/>
                      <a:pt x="549" y="4124"/>
                      <a:pt x="539" y="3660"/>
                    </a:cubicBezTo>
                    <a:cubicBezTo>
                      <a:pt x="539" y="3418"/>
                      <a:pt x="570" y="3165"/>
                      <a:pt x="518" y="2933"/>
                    </a:cubicBezTo>
                    <a:cubicBezTo>
                      <a:pt x="412" y="2490"/>
                      <a:pt x="422" y="2047"/>
                      <a:pt x="422" y="1604"/>
                    </a:cubicBezTo>
                    <a:cubicBezTo>
                      <a:pt x="412" y="1077"/>
                      <a:pt x="296" y="570"/>
                      <a:pt x="2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"/>
              <p:cNvSpPr/>
              <p:nvPr/>
            </p:nvSpPr>
            <p:spPr>
              <a:xfrm>
                <a:off x="6974650" y="1323825"/>
                <a:ext cx="1360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16495" extrusionOk="0">
                    <a:moveTo>
                      <a:pt x="5238" y="1"/>
                    </a:moveTo>
                    <a:cubicBezTo>
                      <a:pt x="5214" y="1"/>
                      <a:pt x="5191" y="3"/>
                      <a:pt x="5169" y="10"/>
                    </a:cubicBezTo>
                    <a:cubicBezTo>
                      <a:pt x="4609" y="147"/>
                      <a:pt x="4051" y="284"/>
                      <a:pt x="3491" y="432"/>
                    </a:cubicBezTo>
                    <a:cubicBezTo>
                      <a:pt x="3359" y="471"/>
                      <a:pt x="3231" y="510"/>
                      <a:pt x="3110" y="510"/>
                    </a:cubicBezTo>
                    <a:cubicBezTo>
                      <a:pt x="2970" y="510"/>
                      <a:pt x="2840" y="458"/>
                      <a:pt x="2722" y="295"/>
                    </a:cubicBezTo>
                    <a:cubicBezTo>
                      <a:pt x="2711" y="295"/>
                      <a:pt x="2574" y="347"/>
                      <a:pt x="2521" y="400"/>
                    </a:cubicBezTo>
                    <a:cubicBezTo>
                      <a:pt x="2490" y="443"/>
                      <a:pt x="2521" y="537"/>
                      <a:pt x="2532" y="600"/>
                    </a:cubicBezTo>
                    <a:cubicBezTo>
                      <a:pt x="2616" y="1160"/>
                      <a:pt x="2448" y="1645"/>
                      <a:pt x="2110" y="2088"/>
                    </a:cubicBezTo>
                    <a:cubicBezTo>
                      <a:pt x="1773" y="2531"/>
                      <a:pt x="1414" y="2963"/>
                      <a:pt x="1150" y="3438"/>
                    </a:cubicBezTo>
                    <a:cubicBezTo>
                      <a:pt x="908" y="3870"/>
                      <a:pt x="591" y="4239"/>
                      <a:pt x="327" y="4640"/>
                    </a:cubicBezTo>
                    <a:cubicBezTo>
                      <a:pt x="233" y="4788"/>
                      <a:pt x="116" y="4924"/>
                      <a:pt x="1" y="5083"/>
                    </a:cubicBezTo>
                    <a:cubicBezTo>
                      <a:pt x="74" y="5178"/>
                      <a:pt x="158" y="5252"/>
                      <a:pt x="201" y="5346"/>
                    </a:cubicBezTo>
                    <a:cubicBezTo>
                      <a:pt x="254" y="5452"/>
                      <a:pt x="264" y="5557"/>
                      <a:pt x="285" y="5674"/>
                    </a:cubicBezTo>
                    <a:cubicBezTo>
                      <a:pt x="538" y="7087"/>
                      <a:pt x="644" y="8521"/>
                      <a:pt x="633" y="9966"/>
                    </a:cubicBezTo>
                    <a:cubicBezTo>
                      <a:pt x="623" y="10788"/>
                      <a:pt x="665" y="11611"/>
                      <a:pt x="676" y="12434"/>
                    </a:cubicBezTo>
                    <a:cubicBezTo>
                      <a:pt x="686" y="12518"/>
                      <a:pt x="676" y="12613"/>
                      <a:pt x="697" y="12698"/>
                    </a:cubicBezTo>
                    <a:cubicBezTo>
                      <a:pt x="855" y="13151"/>
                      <a:pt x="791" y="13615"/>
                      <a:pt x="812" y="14079"/>
                    </a:cubicBezTo>
                    <a:cubicBezTo>
                      <a:pt x="844" y="14744"/>
                      <a:pt x="897" y="15408"/>
                      <a:pt x="950" y="16073"/>
                    </a:cubicBezTo>
                    <a:cubicBezTo>
                      <a:pt x="960" y="16231"/>
                      <a:pt x="992" y="16410"/>
                      <a:pt x="1213" y="16495"/>
                    </a:cubicBezTo>
                    <a:cubicBezTo>
                      <a:pt x="1224" y="16410"/>
                      <a:pt x="1255" y="16347"/>
                      <a:pt x="1245" y="16284"/>
                    </a:cubicBezTo>
                    <a:cubicBezTo>
                      <a:pt x="1203" y="15777"/>
                      <a:pt x="1098" y="15271"/>
                      <a:pt x="1108" y="14765"/>
                    </a:cubicBezTo>
                    <a:cubicBezTo>
                      <a:pt x="1108" y="13900"/>
                      <a:pt x="1034" y="13045"/>
                      <a:pt x="971" y="12181"/>
                    </a:cubicBezTo>
                    <a:cubicBezTo>
                      <a:pt x="908" y="11210"/>
                      <a:pt x="908" y="10230"/>
                      <a:pt x="971" y="9260"/>
                    </a:cubicBezTo>
                    <a:cubicBezTo>
                      <a:pt x="981" y="9059"/>
                      <a:pt x="971" y="8859"/>
                      <a:pt x="950" y="8658"/>
                    </a:cubicBezTo>
                    <a:cubicBezTo>
                      <a:pt x="876" y="7973"/>
                      <a:pt x="929" y="7287"/>
                      <a:pt x="760" y="6612"/>
                    </a:cubicBezTo>
                    <a:cubicBezTo>
                      <a:pt x="697" y="6370"/>
                      <a:pt x="676" y="6127"/>
                      <a:pt x="665" y="5885"/>
                    </a:cubicBezTo>
                    <a:cubicBezTo>
                      <a:pt x="655" y="5663"/>
                      <a:pt x="644" y="5442"/>
                      <a:pt x="697" y="5231"/>
                    </a:cubicBezTo>
                    <a:cubicBezTo>
                      <a:pt x="866" y="4514"/>
                      <a:pt x="1087" y="3828"/>
                      <a:pt x="1635" y="3290"/>
                    </a:cubicBezTo>
                    <a:cubicBezTo>
                      <a:pt x="1825" y="3110"/>
                      <a:pt x="1994" y="2889"/>
                      <a:pt x="2152" y="2678"/>
                    </a:cubicBezTo>
                    <a:cubicBezTo>
                      <a:pt x="2521" y="2161"/>
                      <a:pt x="2985" y="1687"/>
                      <a:pt x="2985" y="980"/>
                    </a:cubicBezTo>
                    <a:cubicBezTo>
                      <a:pt x="2985" y="949"/>
                      <a:pt x="3038" y="917"/>
                      <a:pt x="3069" y="886"/>
                    </a:cubicBezTo>
                    <a:cubicBezTo>
                      <a:pt x="4873" y="453"/>
                      <a:pt x="5010" y="410"/>
                      <a:pt x="5443" y="21"/>
                    </a:cubicBezTo>
                    <a:cubicBezTo>
                      <a:pt x="5355" y="13"/>
                      <a:pt x="5293" y="1"/>
                      <a:pt x="52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"/>
              <p:cNvSpPr/>
              <p:nvPr/>
            </p:nvSpPr>
            <p:spPr>
              <a:xfrm>
                <a:off x="6857850" y="1201975"/>
                <a:ext cx="70950" cy="105500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220" extrusionOk="0">
                    <a:moveTo>
                      <a:pt x="84" y="1"/>
                    </a:moveTo>
                    <a:cubicBezTo>
                      <a:pt x="32" y="85"/>
                      <a:pt x="0" y="106"/>
                      <a:pt x="11" y="128"/>
                    </a:cubicBezTo>
                    <a:cubicBezTo>
                      <a:pt x="21" y="191"/>
                      <a:pt x="21" y="264"/>
                      <a:pt x="53" y="306"/>
                    </a:cubicBezTo>
                    <a:cubicBezTo>
                      <a:pt x="443" y="866"/>
                      <a:pt x="792" y="1445"/>
                      <a:pt x="1087" y="2068"/>
                    </a:cubicBezTo>
                    <a:cubicBezTo>
                      <a:pt x="1434" y="2795"/>
                      <a:pt x="1909" y="3460"/>
                      <a:pt x="2374" y="4220"/>
                    </a:cubicBezTo>
                    <a:cubicBezTo>
                      <a:pt x="2426" y="4093"/>
                      <a:pt x="2468" y="4030"/>
                      <a:pt x="2479" y="3956"/>
                    </a:cubicBezTo>
                    <a:cubicBezTo>
                      <a:pt x="2500" y="3892"/>
                      <a:pt x="2405" y="3798"/>
                      <a:pt x="2521" y="3735"/>
                    </a:cubicBezTo>
                    <a:cubicBezTo>
                      <a:pt x="2560" y="3742"/>
                      <a:pt x="2585" y="3746"/>
                      <a:pt x="2610" y="3746"/>
                    </a:cubicBezTo>
                    <a:cubicBezTo>
                      <a:pt x="2659" y="3746"/>
                      <a:pt x="2704" y="3727"/>
                      <a:pt x="2838" y="3671"/>
                    </a:cubicBezTo>
                    <a:cubicBezTo>
                      <a:pt x="2669" y="3407"/>
                      <a:pt x="2510" y="3144"/>
                      <a:pt x="2331" y="2891"/>
                    </a:cubicBezTo>
                    <a:cubicBezTo>
                      <a:pt x="2310" y="2859"/>
                      <a:pt x="2226" y="2870"/>
                      <a:pt x="2173" y="2859"/>
                    </a:cubicBezTo>
                    <a:cubicBezTo>
                      <a:pt x="2152" y="2964"/>
                      <a:pt x="2131" y="3049"/>
                      <a:pt x="2099" y="3196"/>
                    </a:cubicBezTo>
                    <a:cubicBezTo>
                      <a:pt x="1846" y="2785"/>
                      <a:pt x="1561" y="2448"/>
                      <a:pt x="1424" y="2068"/>
                    </a:cubicBezTo>
                    <a:cubicBezTo>
                      <a:pt x="1287" y="1688"/>
                      <a:pt x="1076" y="1361"/>
                      <a:pt x="855" y="1035"/>
                    </a:cubicBezTo>
                    <a:cubicBezTo>
                      <a:pt x="623" y="686"/>
                      <a:pt x="412" y="328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"/>
              <p:cNvSpPr/>
              <p:nvPr/>
            </p:nvSpPr>
            <p:spPr>
              <a:xfrm>
                <a:off x="6942225" y="1241000"/>
                <a:ext cx="308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2269" extrusionOk="0">
                    <a:moveTo>
                      <a:pt x="63" y="1"/>
                    </a:moveTo>
                    <a:cubicBezTo>
                      <a:pt x="32" y="170"/>
                      <a:pt x="0" y="222"/>
                      <a:pt x="11" y="275"/>
                    </a:cubicBezTo>
                    <a:cubicBezTo>
                      <a:pt x="53" y="866"/>
                      <a:pt x="95" y="1456"/>
                      <a:pt x="159" y="2047"/>
                    </a:cubicBezTo>
                    <a:cubicBezTo>
                      <a:pt x="169" y="2120"/>
                      <a:pt x="243" y="2184"/>
                      <a:pt x="306" y="2268"/>
                    </a:cubicBezTo>
                    <a:cubicBezTo>
                      <a:pt x="548" y="2163"/>
                      <a:pt x="759" y="2068"/>
                      <a:pt x="1013" y="1963"/>
                    </a:cubicBezTo>
                    <a:cubicBezTo>
                      <a:pt x="1013" y="1604"/>
                      <a:pt x="1234" y="1267"/>
                      <a:pt x="1139" y="887"/>
                    </a:cubicBezTo>
                    <a:cubicBezTo>
                      <a:pt x="970" y="887"/>
                      <a:pt x="949" y="992"/>
                      <a:pt x="907" y="1098"/>
                    </a:cubicBezTo>
                    <a:cubicBezTo>
                      <a:pt x="876" y="1203"/>
                      <a:pt x="949" y="1372"/>
                      <a:pt x="717" y="1414"/>
                    </a:cubicBezTo>
                    <a:cubicBezTo>
                      <a:pt x="696" y="1267"/>
                      <a:pt x="686" y="1140"/>
                      <a:pt x="654" y="1024"/>
                    </a:cubicBezTo>
                    <a:cubicBezTo>
                      <a:pt x="633" y="939"/>
                      <a:pt x="602" y="813"/>
                      <a:pt x="548" y="802"/>
                    </a:cubicBezTo>
                    <a:cubicBezTo>
                      <a:pt x="295" y="749"/>
                      <a:pt x="295" y="528"/>
                      <a:pt x="232" y="359"/>
                    </a:cubicBezTo>
                    <a:cubicBezTo>
                      <a:pt x="190" y="264"/>
                      <a:pt x="148" y="180"/>
                      <a:pt x="6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"/>
              <p:cNvSpPr/>
              <p:nvPr/>
            </p:nvSpPr>
            <p:spPr>
              <a:xfrm>
                <a:off x="6957500" y="1309650"/>
                <a:ext cx="19825" cy="5900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360" extrusionOk="0">
                    <a:moveTo>
                      <a:pt x="402" y="1453"/>
                    </a:moveTo>
                    <a:cubicBezTo>
                      <a:pt x="412" y="1474"/>
                      <a:pt x="434" y="1495"/>
                      <a:pt x="444" y="1516"/>
                    </a:cubicBezTo>
                    <a:cubicBezTo>
                      <a:pt x="423" y="1526"/>
                      <a:pt x="412" y="1537"/>
                      <a:pt x="391" y="1537"/>
                    </a:cubicBezTo>
                    <a:cubicBezTo>
                      <a:pt x="380" y="1526"/>
                      <a:pt x="359" y="1505"/>
                      <a:pt x="370" y="1495"/>
                    </a:cubicBezTo>
                    <a:cubicBezTo>
                      <a:pt x="370" y="1474"/>
                      <a:pt x="391" y="1463"/>
                      <a:pt x="402" y="1453"/>
                    </a:cubicBezTo>
                    <a:close/>
                    <a:moveTo>
                      <a:pt x="590" y="1"/>
                    </a:moveTo>
                    <a:cubicBezTo>
                      <a:pt x="541" y="1"/>
                      <a:pt x="495" y="16"/>
                      <a:pt x="465" y="49"/>
                    </a:cubicBezTo>
                    <a:cubicBezTo>
                      <a:pt x="402" y="113"/>
                      <a:pt x="338" y="187"/>
                      <a:pt x="317" y="260"/>
                    </a:cubicBezTo>
                    <a:cubicBezTo>
                      <a:pt x="212" y="778"/>
                      <a:pt x="106" y="1284"/>
                      <a:pt x="22" y="1800"/>
                    </a:cubicBezTo>
                    <a:cubicBezTo>
                      <a:pt x="1" y="1948"/>
                      <a:pt x="43" y="2106"/>
                      <a:pt x="64" y="2360"/>
                    </a:cubicBezTo>
                    <a:cubicBezTo>
                      <a:pt x="465" y="2032"/>
                      <a:pt x="739" y="1748"/>
                      <a:pt x="739" y="1305"/>
                    </a:cubicBezTo>
                    <a:cubicBezTo>
                      <a:pt x="739" y="1242"/>
                      <a:pt x="792" y="1178"/>
                      <a:pt x="792" y="1115"/>
                    </a:cubicBezTo>
                    <a:cubicBezTo>
                      <a:pt x="792" y="788"/>
                      <a:pt x="792" y="461"/>
                      <a:pt x="781" y="134"/>
                    </a:cubicBezTo>
                    <a:cubicBezTo>
                      <a:pt x="775" y="52"/>
                      <a:pt x="679" y="1"/>
                      <a:pt x="59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"/>
              <p:cNvSpPr/>
              <p:nvPr/>
            </p:nvSpPr>
            <p:spPr>
              <a:xfrm>
                <a:off x="6991775" y="1339625"/>
                <a:ext cx="32475" cy="63300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532" extrusionOk="0">
                    <a:moveTo>
                      <a:pt x="1256" y="0"/>
                    </a:moveTo>
                    <a:cubicBezTo>
                      <a:pt x="1182" y="43"/>
                      <a:pt x="1130" y="53"/>
                      <a:pt x="1119" y="85"/>
                    </a:cubicBezTo>
                    <a:cubicBezTo>
                      <a:pt x="760" y="791"/>
                      <a:pt x="391" y="1508"/>
                      <a:pt x="43" y="2215"/>
                    </a:cubicBezTo>
                    <a:cubicBezTo>
                      <a:pt x="4" y="2303"/>
                      <a:pt x="19" y="2409"/>
                      <a:pt x="14" y="2508"/>
                    </a:cubicBezTo>
                    <a:lnTo>
                      <a:pt x="14" y="2508"/>
                    </a:lnTo>
                    <a:cubicBezTo>
                      <a:pt x="118" y="2408"/>
                      <a:pt x="257" y="2326"/>
                      <a:pt x="328" y="2204"/>
                    </a:cubicBezTo>
                    <a:cubicBezTo>
                      <a:pt x="539" y="1867"/>
                      <a:pt x="739" y="1529"/>
                      <a:pt x="908" y="1171"/>
                    </a:cubicBezTo>
                    <a:cubicBezTo>
                      <a:pt x="1055" y="875"/>
                      <a:pt x="1161" y="559"/>
                      <a:pt x="1277" y="243"/>
                    </a:cubicBezTo>
                    <a:cubicBezTo>
                      <a:pt x="1298" y="179"/>
                      <a:pt x="1266" y="95"/>
                      <a:pt x="1256" y="0"/>
                    </a:cubicBezTo>
                    <a:close/>
                    <a:moveTo>
                      <a:pt x="14" y="2508"/>
                    </a:moveTo>
                    <a:lnTo>
                      <a:pt x="14" y="2508"/>
                    </a:lnTo>
                    <a:cubicBezTo>
                      <a:pt x="9" y="2512"/>
                      <a:pt x="5" y="2516"/>
                      <a:pt x="1" y="2521"/>
                    </a:cubicBezTo>
                    <a:lnTo>
                      <a:pt x="12" y="2532"/>
                    </a:lnTo>
                    <a:cubicBezTo>
                      <a:pt x="13" y="2524"/>
                      <a:pt x="13" y="2516"/>
                      <a:pt x="14" y="250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"/>
              <p:cNvSpPr/>
              <p:nvPr/>
            </p:nvSpPr>
            <p:spPr>
              <a:xfrm>
                <a:off x="6909800" y="1340600"/>
                <a:ext cx="19525" cy="4787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915" extrusionOk="0">
                    <a:moveTo>
                      <a:pt x="56" y="1"/>
                    </a:moveTo>
                    <a:cubicBezTo>
                      <a:pt x="42" y="1"/>
                      <a:pt x="27" y="2"/>
                      <a:pt x="10" y="4"/>
                    </a:cubicBezTo>
                    <a:cubicBezTo>
                      <a:pt x="21" y="119"/>
                      <a:pt x="0" y="246"/>
                      <a:pt x="42" y="362"/>
                    </a:cubicBezTo>
                    <a:cubicBezTo>
                      <a:pt x="221" y="879"/>
                      <a:pt x="422" y="1385"/>
                      <a:pt x="622" y="1902"/>
                    </a:cubicBezTo>
                    <a:cubicBezTo>
                      <a:pt x="627" y="1912"/>
                      <a:pt x="645" y="1915"/>
                      <a:pt x="672" y="1915"/>
                    </a:cubicBezTo>
                    <a:cubicBezTo>
                      <a:pt x="700" y="1915"/>
                      <a:pt x="738" y="1912"/>
                      <a:pt x="781" y="1912"/>
                    </a:cubicBezTo>
                    <a:cubicBezTo>
                      <a:pt x="717" y="1290"/>
                      <a:pt x="411" y="742"/>
                      <a:pt x="242" y="161"/>
                    </a:cubicBezTo>
                    <a:cubicBezTo>
                      <a:pt x="223" y="85"/>
                      <a:pt x="187" y="1"/>
                      <a:pt x="5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"/>
              <p:cNvSpPr/>
              <p:nvPr/>
            </p:nvSpPr>
            <p:spPr>
              <a:xfrm>
                <a:off x="7078275" y="1286350"/>
                <a:ext cx="4722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227" extrusionOk="0">
                    <a:moveTo>
                      <a:pt x="1888" y="1"/>
                    </a:moveTo>
                    <a:lnTo>
                      <a:pt x="1888" y="1"/>
                    </a:lnTo>
                    <a:cubicBezTo>
                      <a:pt x="1762" y="64"/>
                      <a:pt x="1688" y="106"/>
                      <a:pt x="1603" y="138"/>
                    </a:cubicBezTo>
                    <a:cubicBezTo>
                      <a:pt x="1514" y="168"/>
                      <a:pt x="1416" y="197"/>
                      <a:pt x="1317" y="227"/>
                    </a:cubicBezTo>
                    <a:lnTo>
                      <a:pt x="1317" y="227"/>
                    </a:lnTo>
                    <a:cubicBezTo>
                      <a:pt x="1318" y="225"/>
                      <a:pt x="1318" y="224"/>
                      <a:pt x="1319" y="222"/>
                    </a:cubicBezTo>
                    <a:lnTo>
                      <a:pt x="1319" y="222"/>
                    </a:lnTo>
                    <a:lnTo>
                      <a:pt x="1298" y="233"/>
                    </a:lnTo>
                    <a:cubicBezTo>
                      <a:pt x="1304" y="231"/>
                      <a:pt x="1311" y="229"/>
                      <a:pt x="1317" y="227"/>
                    </a:cubicBezTo>
                    <a:lnTo>
                      <a:pt x="1317" y="227"/>
                    </a:lnTo>
                    <a:cubicBezTo>
                      <a:pt x="1242" y="424"/>
                      <a:pt x="1085" y="486"/>
                      <a:pt x="897" y="507"/>
                    </a:cubicBezTo>
                    <a:lnTo>
                      <a:pt x="907" y="486"/>
                    </a:lnTo>
                    <a:lnTo>
                      <a:pt x="907" y="486"/>
                    </a:lnTo>
                    <a:cubicBezTo>
                      <a:pt x="728" y="855"/>
                      <a:pt x="232" y="834"/>
                      <a:pt x="0" y="1171"/>
                    </a:cubicBezTo>
                    <a:cubicBezTo>
                      <a:pt x="73" y="1199"/>
                      <a:pt x="115" y="1226"/>
                      <a:pt x="146" y="1226"/>
                    </a:cubicBezTo>
                    <a:cubicBezTo>
                      <a:pt x="150" y="1226"/>
                      <a:pt x="155" y="1226"/>
                      <a:pt x="159" y="1224"/>
                    </a:cubicBezTo>
                    <a:cubicBezTo>
                      <a:pt x="802" y="1024"/>
                      <a:pt x="1371" y="697"/>
                      <a:pt x="1846" y="212"/>
                    </a:cubicBezTo>
                    <a:cubicBezTo>
                      <a:pt x="1877" y="180"/>
                      <a:pt x="1867" y="106"/>
                      <a:pt x="188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"/>
              <p:cNvSpPr/>
              <p:nvPr/>
            </p:nvSpPr>
            <p:spPr>
              <a:xfrm>
                <a:off x="6799300" y="1294250"/>
                <a:ext cx="456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919" extrusionOk="0">
                    <a:moveTo>
                      <a:pt x="142" y="0"/>
                    </a:moveTo>
                    <a:cubicBezTo>
                      <a:pt x="98" y="0"/>
                      <a:pt x="52" y="10"/>
                      <a:pt x="1" y="33"/>
                    </a:cubicBezTo>
                    <a:cubicBezTo>
                      <a:pt x="96" y="297"/>
                      <a:pt x="328" y="360"/>
                      <a:pt x="507" y="444"/>
                    </a:cubicBezTo>
                    <a:cubicBezTo>
                      <a:pt x="908" y="634"/>
                      <a:pt x="1266" y="918"/>
                      <a:pt x="1730" y="918"/>
                    </a:cubicBezTo>
                    <a:cubicBezTo>
                      <a:pt x="1762" y="918"/>
                      <a:pt x="1784" y="866"/>
                      <a:pt x="1826" y="834"/>
                    </a:cubicBezTo>
                    <a:cubicBezTo>
                      <a:pt x="1730" y="644"/>
                      <a:pt x="1530" y="665"/>
                      <a:pt x="1383" y="581"/>
                    </a:cubicBezTo>
                    <a:cubicBezTo>
                      <a:pt x="1245" y="508"/>
                      <a:pt x="1098" y="454"/>
                      <a:pt x="961" y="391"/>
                    </a:cubicBezTo>
                    <a:cubicBezTo>
                      <a:pt x="802" y="318"/>
                      <a:pt x="655" y="222"/>
                      <a:pt x="497" y="149"/>
                    </a:cubicBezTo>
                    <a:cubicBezTo>
                      <a:pt x="385" y="93"/>
                      <a:pt x="279" y="0"/>
                      <a:pt x="1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"/>
              <p:cNvSpPr/>
              <p:nvPr/>
            </p:nvSpPr>
            <p:spPr>
              <a:xfrm>
                <a:off x="6870500" y="1283450"/>
                <a:ext cx="36150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594" extrusionOk="0">
                    <a:moveTo>
                      <a:pt x="0" y="1"/>
                    </a:moveTo>
                    <a:cubicBezTo>
                      <a:pt x="106" y="265"/>
                      <a:pt x="307" y="401"/>
                      <a:pt x="464" y="560"/>
                    </a:cubicBezTo>
                    <a:cubicBezTo>
                      <a:pt x="766" y="882"/>
                      <a:pt x="1099" y="1164"/>
                      <a:pt x="1270" y="1576"/>
                    </a:cubicBezTo>
                    <a:lnTo>
                      <a:pt x="1270" y="1576"/>
                    </a:lnTo>
                    <a:cubicBezTo>
                      <a:pt x="1322" y="1493"/>
                      <a:pt x="1384" y="1402"/>
                      <a:pt x="1446" y="1319"/>
                    </a:cubicBezTo>
                    <a:cubicBezTo>
                      <a:pt x="1097" y="708"/>
                      <a:pt x="549" y="201"/>
                      <a:pt x="0" y="1"/>
                    </a:cubicBezTo>
                    <a:close/>
                    <a:moveTo>
                      <a:pt x="1270" y="1576"/>
                    </a:moveTo>
                    <a:cubicBezTo>
                      <a:pt x="1269" y="1578"/>
                      <a:pt x="1267" y="1580"/>
                      <a:pt x="1266" y="1583"/>
                    </a:cubicBezTo>
                    <a:lnTo>
                      <a:pt x="1277" y="1593"/>
                    </a:lnTo>
                    <a:cubicBezTo>
                      <a:pt x="1275" y="1588"/>
                      <a:pt x="1272" y="1582"/>
                      <a:pt x="1270" y="157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"/>
              <p:cNvSpPr/>
              <p:nvPr/>
            </p:nvSpPr>
            <p:spPr>
              <a:xfrm>
                <a:off x="6901875" y="1177975"/>
                <a:ext cx="20850" cy="480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921" extrusionOk="0">
                    <a:moveTo>
                      <a:pt x="53" y="1"/>
                    </a:moveTo>
                    <a:cubicBezTo>
                      <a:pt x="32" y="43"/>
                      <a:pt x="1" y="85"/>
                      <a:pt x="11" y="117"/>
                    </a:cubicBezTo>
                    <a:lnTo>
                      <a:pt x="707" y="1889"/>
                    </a:lnTo>
                    <a:cubicBezTo>
                      <a:pt x="718" y="1910"/>
                      <a:pt x="749" y="1910"/>
                      <a:pt x="770" y="1920"/>
                    </a:cubicBezTo>
                    <a:cubicBezTo>
                      <a:pt x="781" y="1920"/>
                      <a:pt x="802" y="1910"/>
                      <a:pt x="823" y="1910"/>
                    </a:cubicBezTo>
                    <a:cubicBezTo>
                      <a:pt x="834" y="1362"/>
                      <a:pt x="391" y="275"/>
                      <a:pt x="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"/>
              <p:cNvSpPr/>
              <p:nvPr/>
            </p:nvSpPr>
            <p:spPr>
              <a:xfrm>
                <a:off x="7011300" y="1265275"/>
                <a:ext cx="3640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319" extrusionOk="0">
                    <a:moveTo>
                      <a:pt x="1456" y="0"/>
                    </a:moveTo>
                    <a:lnTo>
                      <a:pt x="1456" y="0"/>
                    </a:lnTo>
                    <a:cubicBezTo>
                      <a:pt x="1277" y="63"/>
                      <a:pt x="1181" y="63"/>
                      <a:pt x="1139" y="116"/>
                    </a:cubicBezTo>
                    <a:cubicBezTo>
                      <a:pt x="760" y="495"/>
                      <a:pt x="285" y="791"/>
                      <a:pt x="0" y="1318"/>
                    </a:cubicBezTo>
                    <a:cubicBezTo>
                      <a:pt x="370" y="1245"/>
                      <a:pt x="380" y="1245"/>
                      <a:pt x="507" y="1107"/>
                    </a:cubicBezTo>
                    <a:cubicBezTo>
                      <a:pt x="813" y="781"/>
                      <a:pt x="1214" y="538"/>
                      <a:pt x="145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"/>
              <p:cNvSpPr/>
              <p:nvPr/>
            </p:nvSpPr>
            <p:spPr>
              <a:xfrm>
                <a:off x="7002075" y="1189325"/>
                <a:ext cx="1292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804" extrusionOk="0">
                    <a:moveTo>
                      <a:pt x="380" y="1"/>
                    </a:moveTo>
                    <a:lnTo>
                      <a:pt x="380" y="1"/>
                    </a:lnTo>
                    <a:cubicBezTo>
                      <a:pt x="158" y="612"/>
                      <a:pt x="22" y="1161"/>
                      <a:pt x="1" y="1804"/>
                    </a:cubicBezTo>
                    <a:cubicBezTo>
                      <a:pt x="390" y="1298"/>
                      <a:pt x="517" y="676"/>
                      <a:pt x="3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"/>
              <p:cNvSpPr/>
              <p:nvPr/>
            </p:nvSpPr>
            <p:spPr>
              <a:xfrm>
                <a:off x="6925075" y="1347775"/>
                <a:ext cx="1980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504" extrusionOk="0">
                    <a:moveTo>
                      <a:pt x="95" y="1"/>
                    </a:moveTo>
                    <a:cubicBezTo>
                      <a:pt x="64" y="22"/>
                      <a:pt x="32" y="43"/>
                      <a:pt x="1" y="54"/>
                    </a:cubicBezTo>
                    <a:cubicBezTo>
                      <a:pt x="32" y="160"/>
                      <a:pt x="64" y="254"/>
                      <a:pt x="95" y="349"/>
                    </a:cubicBezTo>
                    <a:cubicBezTo>
                      <a:pt x="138" y="455"/>
                      <a:pt x="191" y="549"/>
                      <a:pt x="233" y="655"/>
                    </a:cubicBezTo>
                    <a:cubicBezTo>
                      <a:pt x="285" y="771"/>
                      <a:pt x="338" y="898"/>
                      <a:pt x="391" y="1013"/>
                    </a:cubicBezTo>
                    <a:cubicBezTo>
                      <a:pt x="433" y="1119"/>
                      <a:pt x="475" y="1224"/>
                      <a:pt x="517" y="1320"/>
                    </a:cubicBezTo>
                    <a:cubicBezTo>
                      <a:pt x="555" y="1403"/>
                      <a:pt x="575" y="1504"/>
                      <a:pt x="696" y="1504"/>
                    </a:cubicBezTo>
                    <a:cubicBezTo>
                      <a:pt x="712" y="1504"/>
                      <a:pt x="730" y="1502"/>
                      <a:pt x="749" y="1499"/>
                    </a:cubicBezTo>
                    <a:cubicBezTo>
                      <a:pt x="760" y="1446"/>
                      <a:pt x="791" y="1372"/>
                      <a:pt x="770" y="1320"/>
                    </a:cubicBezTo>
                    <a:cubicBezTo>
                      <a:pt x="602" y="919"/>
                      <a:pt x="423" y="518"/>
                      <a:pt x="243" y="117"/>
                    </a:cubicBezTo>
                    <a:cubicBezTo>
                      <a:pt x="222" y="64"/>
                      <a:pt x="149" y="4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"/>
              <p:cNvSpPr/>
              <p:nvPr/>
            </p:nvSpPr>
            <p:spPr>
              <a:xfrm>
                <a:off x="6818300" y="1259475"/>
                <a:ext cx="17175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850" extrusionOk="0">
                    <a:moveTo>
                      <a:pt x="74" y="0"/>
                    </a:moveTo>
                    <a:cubicBezTo>
                      <a:pt x="42" y="190"/>
                      <a:pt x="21" y="338"/>
                      <a:pt x="0" y="464"/>
                    </a:cubicBezTo>
                    <a:cubicBezTo>
                      <a:pt x="282" y="761"/>
                      <a:pt x="366" y="849"/>
                      <a:pt x="439" y="849"/>
                    </a:cubicBezTo>
                    <a:cubicBezTo>
                      <a:pt x="469" y="849"/>
                      <a:pt x="498" y="834"/>
                      <a:pt x="538" y="812"/>
                    </a:cubicBezTo>
                    <a:cubicBezTo>
                      <a:pt x="485" y="696"/>
                      <a:pt x="433" y="570"/>
                      <a:pt x="380" y="453"/>
                    </a:cubicBezTo>
                    <a:cubicBezTo>
                      <a:pt x="496" y="390"/>
                      <a:pt x="644" y="495"/>
                      <a:pt x="686" y="295"/>
                    </a:cubicBezTo>
                    <a:cubicBezTo>
                      <a:pt x="559" y="116"/>
                      <a:pt x="380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"/>
              <p:cNvSpPr/>
              <p:nvPr/>
            </p:nvSpPr>
            <p:spPr>
              <a:xfrm>
                <a:off x="7087750" y="1281350"/>
                <a:ext cx="28700" cy="1962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785" extrusionOk="0">
                    <a:moveTo>
                      <a:pt x="961" y="0"/>
                    </a:moveTo>
                    <a:cubicBezTo>
                      <a:pt x="613" y="190"/>
                      <a:pt x="307" y="433"/>
                      <a:pt x="1" y="717"/>
                    </a:cubicBezTo>
                    <a:cubicBezTo>
                      <a:pt x="67" y="767"/>
                      <a:pt x="126" y="785"/>
                      <a:pt x="181" y="785"/>
                    </a:cubicBezTo>
                    <a:cubicBezTo>
                      <a:pt x="311" y="785"/>
                      <a:pt x="417" y="686"/>
                      <a:pt x="528" y="686"/>
                    </a:cubicBezTo>
                    <a:lnTo>
                      <a:pt x="518" y="707"/>
                    </a:lnTo>
                    <a:cubicBezTo>
                      <a:pt x="609" y="554"/>
                      <a:pt x="740" y="461"/>
                      <a:pt x="919" y="426"/>
                    </a:cubicBezTo>
                    <a:lnTo>
                      <a:pt x="919" y="426"/>
                    </a:lnTo>
                    <a:cubicBezTo>
                      <a:pt x="919" y="428"/>
                      <a:pt x="919" y="431"/>
                      <a:pt x="919" y="433"/>
                    </a:cubicBezTo>
                    <a:lnTo>
                      <a:pt x="940" y="422"/>
                    </a:lnTo>
                    <a:lnTo>
                      <a:pt x="940" y="422"/>
                    </a:lnTo>
                    <a:cubicBezTo>
                      <a:pt x="933" y="423"/>
                      <a:pt x="926" y="424"/>
                      <a:pt x="919" y="426"/>
                    </a:cubicBezTo>
                    <a:lnTo>
                      <a:pt x="919" y="426"/>
                    </a:lnTo>
                    <a:cubicBezTo>
                      <a:pt x="927" y="292"/>
                      <a:pt x="1148" y="197"/>
                      <a:pt x="9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"/>
              <p:cNvSpPr/>
              <p:nvPr/>
            </p:nvSpPr>
            <p:spPr>
              <a:xfrm>
                <a:off x="6915850" y="1178500"/>
                <a:ext cx="124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9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5" y="507"/>
                      <a:pt x="169" y="666"/>
                      <a:pt x="496" y="971"/>
                    </a:cubicBezTo>
                    <a:cubicBezTo>
                      <a:pt x="496" y="476"/>
                      <a:pt x="338" y="181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"/>
              <p:cNvSpPr/>
              <p:nvPr/>
            </p:nvSpPr>
            <p:spPr>
              <a:xfrm>
                <a:off x="6982050" y="1319600"/>
                <a:ext cx="1145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192" extrusionOk="0">
                    <a:moveTo>
                      <a:pt x="347" y="1"/>
                    </a:moveTo>
                    <a:cubicBezTo>
                      <a:pt x="312" y="1"/>
                      <a:pt x="269" y="10"/>
                      <a:pt x="221" y="31"/>
                    </a:cubicBezTo>
                    <a:cubicBezTo>
                      <a:pt x="305" y="401"/>
                      <a:pt x="0" y="748"/>
                      <a:pt x="127" y="1191"/>
                    </a:cubicBezTo>
                    <a:cubicBezTo>
                      <a:pt x="221" y="1149"/>
                      <a:pt x="253" y="1139"/>
                      <a:pt x="253" y="1128"/>
                    </a:cubicBezTo>
                    <a:cubicBezTo>
                      <a:pt x="327" y="790"/>
                      <a:pt x="401" y="453"/>
                      <a:pt x="443" y="105"/>
                    </a:cubicBezTo>
                    <a:cubicBezTo>
                      <a:pt x="457" y="41"/>
                      <a:pt x="419" y="1"/>
                      <a:pt x="3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"/>
              <p:cNvSpPr/>
              <p:nvPr/>
            </p:nvSpPr>
            <p:spPr>
              <a:xfrm>
                <a:off x="6846525" y="1222850"/>
                <a:ext cx="22425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897" h="906" extrusionOk="0">
                    <a:moveTo>
                      <a:pt x="179" y="0"/>
                    </a:moveTo>
                    <a:cubicBezTo>
                      <a:pt x="136" y="0"/>
                      <a:pt x="77" y="10"/>
                      <a:pt x="0" y="10"/>
                    </a:cubicBezTo>
                    <a:cubicBezTo>
                      <a:pt x="190" y="400"/>
                      <a:pt x="453" y="621"/>
                      <a:pt x="896" y="906"/>
                    </a:cubicBezTo>
                    <a:cubicBezTo>
                      <a:pt x="759" y="389"/>
                      <a:pt x="485" y="210"/>
                      <a:pt x="232" y="10"/>
                    </a:cubicBezTo>
                    <a:cubicBezTo>
                      <a:pt x="218" y="3"/>
                      <a:pt x="200" y="0"/>
                      <a:pt x="17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"/>
              <p:cNvSpPr/>
              <p:nvPr/>
            </p:nvSpPr>
            <p:spPr>
              <a:xfrm>
                <a:off x="7016575" y="1294525"/>
                <a:ext cx="242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971" h="687" extrusionOk="0">
                    <a:moveTo>
                      <a:pt x="876" y="0"/>
                    </a:moveTo>
                    <a:cubicBezTo>
                      <a:pt x="359" y="254"/>
                      <a:pt x="243" y="338"/>
                      <a:pt x="0" y="686"/>
                    </a:cubicBezTo>
                    <a:cubicBezTo>
                      <a:pt x="391" y="654"/>
                      <a:pt x="623" y="401"/>
                      <a:pt x="876" y="211"/>
                    </a:cubicBezTo>
                    <a:cubicBezTo>
                      <a:pt x="949" y="159"/>
                      <a:pt x="970" y="75"/>
                      <a:pt x="8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"/>
              <p:cNvSpPr/>
              <p:nvPr/>
            </p:nvSpPr>
            <p:spPr>
              <a:xfrm>
                <a:off x="6992050" y="1190100"/>
                <a:ext cx="10575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077" extrusionOk="0">
                    <a:moveTo>
                      <a:pt x="116" y="1"/>
                    </a:moveTo>
                    <a:cubicBezTo>
                      <a:pt x="85" y="328"/>
                      <a:pt x="43" y="634"/>
                      <a:pt x="1" y="1077"/>
                    </a:cubicBezTo>
                    <a:cubicBezTo>
                      <a:pt x="338" y="718"/>
                      <a:pt x="423" y="371"/>
                      <a:pt x="275" y="43"/>
                    </a:cubicBezTo>
                    <a:cubicBezTo>
                      <a:pt x="264" y="22"/>
                      <a:pt x="191" y="22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"/>
              <p:cNvSpPr/>
              <p:nvPr/>
            </p:nvSpPr>
            <p:spPr>
              <a:xfrm>
                <a:off x="6956975" y="1165075"/>
                <a:ext cx="9525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971" extrusionOk="0">
                    <a:moveTo>
                      <a:pt x="244" y="0"/>
                    </a:moveTo>
                    <a:cubicBezTo>
                      <a:pt x="1" y="275"/>
                      <a:pt x="75" y="517"/>
                      <a:pt x="75" y="739"/>
                    </a:cubicBezTo>
                    <a:cubicBezTo>
                      <a:pt x="75" y="844"/>
                      <a:pt x="106" y="960"/>
                      <a:pt x="254" y="971"/>
                    </a:cubicBezTo>
                    <a:cubicBezTo>
                      <a:pt x="380" y="580"/>
                      <a:pt x="380" y="580"/>
                      <a:pt x="24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"/>
              <p:cNvSpPr/>
              <p:nvPr/>
            </p:nvSpPr>
            <p:spPr>
              <a:xfrm>
                <a:off x="6987850" y="1272125"/>
                <a:ext cx="121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770" extrusionOk="0">
                    <a:moveTo>
                      <a:pt x="316" y="0"/>
                    </a:moveTo>
                    <a:cubicBezTo>
                      <a:pt x="0" y="190"/>
                      <a:pt x="137" y="507"/>
                      <a:pt x="105" y="770"/>
                    </a:cubicBezTo>
                    <a:cubicBezTo>
                      <a:pt x="232" y="559"/>
                      <a:pt x="485" y="359"/>
                      <a:pt x="31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"/>
              <p:cNvSpPr/>
              <p:nvPr/>
            </p:nvSpPr>
            <p:spPr>
              <a:xfrm>
                <a:off x="6935100" y="1174275"/>
                <a:ext cx="13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014" extrusionOk="0">
                    <a:moveTo>
                      <a:pt x="128" y="1"/>
                    </a:moveTo>
                    <a:cubicBezTo>
                      <a:pt x="92" y="1"/>
                      <a:pt x="48" y="24"/>
                      <a:pt x="1" y="86"/>
                    </a:cubicBezTo>
                    <a:cubicBezTo>
                      <a:pt x="116" y="339"/>
                      <a:pt x="243" y="613"/>
                      <a:pt x="433" y="1014"/>
                    </a:cubicBezTo>
                    <a:cubicBezTo>
                      <a:pt x="507" y="824"/>
                      <a:pt x="549" y="761"/>
                      <a:pt x="538" y="718"/>
                    </a:cubicBezTo>
                    <a:cubicBezTo>
                      <a:pt x="444" y="497"/>
                      <a:pt x="338" y="286"/>
                      <a:pt x="222" y="75"/>
                    </a:cubicBezTo>
                    <a:cubicBezTo>
                      <a:pt x="205" y="35"/>
                      <a:pt x="17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"/>
              <p:cNvSpPr/>
              <p:nvPr/>
            </p:nvSpPr>
            <p:spPr>
              <a:xfrm>
                <a:off x="6811125" y="1282225"/>
                <a:ext cx="2037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383" extrusionOk="0">
                    <a:moveTo>
                      <a:pt x="129" y="1"/>
                    </a:moveTo>
                    <a:cubicBezTo>
                      <a:pt x="68" y="1"/>
                      <a:pt x="0" y="41"/>
                      <a:pt x="34" y="176"/>
                    </a:cubicBezTo>
                    <a:cubicBezTo>
                      <a:pt x="231" y="230"/>
                      <a:pt x="420" y="382"/>
                      <a:pt x="672" y="382"/>
                    </a:cubicBezTo>
                    <a:cubicBezTo>
                      <a:pt x="717" y="382"/>
                      <a:pt x="765" y="377"/>
                      <a:pt x="814" y="366"/>
                    </a:cubicBezTo>
                    <a:cubicBezTo>
                      <a:pt x="772" y="282"/>
                      <a:pt x="762" y="187"/>
                      <a:pt x="720" y="176"/>
                    </a:cubicBezTo>
                    <a:cubicBezTo>
                      <a:pt x="540" y="103"/>
                      <a:pt x="361" y="50"/>
                      <a:pt x="171" y="7"/>
                    </a:cubicBezTo>
                    <a:cubicBezTo>
                      <a:pt x="159" y="3"/>
                      <a:pt x="144" y="1"/>
                      <a:pt x="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"/>
              <p:cNvSpPr/>
              <p:nvPr/>
            </p:nvSpPr>
            <p:spPr>
              <a:xfrm>
                <a:off x="7024750" y="1312725"/>
                <a:ext cx="17675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423" extrusionOk="0">
                    <a:moveTo>
                      <a:pt x="707" y="1"/>
                    </a:moveTo>
                    <a:cubicBezTo>
                      <a:pt x="190" y="64"/>
                      <a:pt x="127" y="106"/>
                      <a:pt x="1" y="422"/>
                    </a:cubicBezTo>
                    <a:cubicBezTo>
                      <a:pt x="306" y="380"/>
                      <a:pt x="528" y="233"/>
                      <a:pt x="7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"/>
              <p:cNvSpPr/>
              <p:nvPr/>
            </p:nvSpPr>
            <p:spPr>
              <a:xfrm>
                <a:off x="6841775" y="1236000"/>
                <a:ext cx="15550" cy="16625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6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327"/>
                      <a:pt x="306" y="464"/>
                      <a:pt x="601" y="665"/>
                    </a:cubicBezTo>
                    <a:cubicBezTo>
                      <a:pt x="622" y="295"/>
                      <a:pt x="411" y="190"/>
                      <a:pt x="274" y="63"/>
                    </a:cubicBezTo>
                    <a:cubicBezTo>
                      <a:pt x="221" y="21"/>
                      <a:pt x="127" y="2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"/>
              <p:cNvSpPr/>
              <p:nvPr/>
            </p:nvSpPr>
            <p:spPr>
              <a:xfrm>
                <a:off x="6973325" y="1278450"/>
                <a:ext cx="1242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76" extrusionOk="0">
                    <a:moveTo>
                      <a:pt x="307" y="1"/>
                    </a:moveTo>
                    <a:cubicBezTo>
                      <a:pt x="233" y="222"/>
                      <a:pt x="1" y="401"/>
                      <a:pt x="180" y="676"/>
                    </a:cubicBezTo>
                    <a:cubicBezTo>
                      <a:pt x="296" y="475"/>
                      <a:pt x="497" y="296"/>
                      <a:pt x="3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"/>
              <p:cNvSpPr/>
              <p:nvPr/>
            </p:nvSpPr>
            <p:spPr>
              <a:xfrm>
                <a:off x="6955925" y="1413700"/>
                <a:ext cx="7925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582" extrusionOk="0">
                    <a:moveTo>
                      <a:pt x="54" y="1"/>
                    </a:moveTo>
                    <a:lnTo>
                      <a:pt x="54" y="1"/>
                    </a:lnTo>
                    <a:cubicBezTo>
                      <a:pt x="0" y="380"/>
                      <a:pt x="11" y="401"/>
                      <a:pt x="317" y="581"/>
                    </a:cubicBezTo>
                    <a:cubicBezTo>
                      <a:pt x="254" y="317"/>
                      <a:pt x="254" y="127"/>
                      <a:pt x="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"/>
              <p:cNvSpPr/>
              <p:nvPr/>
            </p:nvSpPr>
            <p:spPr>
              <a:xfrm>
                <a:off x="6978900" y="1402625"/>
                <a:ext cx="1317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76" extrusionOk="0">
                    <a:moveTo>
                      <a:pt x="516" y="1"/>
                    </a:moveTo>
                    <a:cubicBezTo>
                      <a:pt x="512" y="4"/>
                      <a:pt x="508" y="8"/>
                      <a:pt x="504" y="12"/>
                    </a:cubicBezTo>
                    <a:lnTo>
                      <a:pt x="504" y="12"/>
                    </a:lnTo>
                    <a:cubicBezTo>
                      <a:pt x="512" y="12"/>
                      <a:pt x="519" y="12"/>
                      <a:pt x="527" y="12"/>
                    </a:cubicBezTo>
                    <a:lnTo>
                      <a:pt x="516" y="1"/>
                    </a:lnTo>
                    <a:close/>
                    <a:moveTo>
                      <a:pt x="504" y="12"/>
                    </a:moveTo>
                    <a:lnTo>
                      <a:pt x="504" y="12"/>
                    </a:lnTo>
                    <a:cubicBezTo>
                      <a:pt x="50" y="23"/>
                      <a:pt x="0" y="70"/>
                      <a:pt x="52" y="476"/>
                    </a:cubicBezTo>
                    <a:cubicBezTo>
                      <a:pt x="216" y="301"/>
                      <a:pt x="360" y="156"/>
                      <a:pt x="504" y="12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4" name="Google Shape;304;p3"/>
            <p:cNvGrpSpPr/>
            <p:nvPr/>
          </p:nvGrpSpPr>
          <p:grpSpPr>
            <a:xfrm>
              <a:off x="10" y="-865047"/>
              <a:ext cx="1680886" cy="2318639"/>
              <a:chOff x="2763875" y="3698500"/>
              <a:chExt cx="1288825" cy="1777825"/>
            </a:xfrm>
          </p:grpSpPr>
          <p:sp>
            <p:nvSpPr>
              <p:cNvPr id="305" name="Google Shape;305;p3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3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3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3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3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3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0" name="Google Shape;420;p3"/>
            <p:cNvGrpSpPr/>
            <p:nvPr/>
          </p:nvGrpSpPr>
          <p:grpSpPr>
            <a:xfrm rot="-4528178">
              <a:off x="4052456" y="-76764"/>
              <a:ext cx="2287943" cy="1828264"/>
              <a:chOff x="1340325" y="4148525"/>
              <a:chExt cx="1340250" cy="1070975"/>
            </a:xfrm>
          </p:grpSpPr>
          <p:sp>
            <p:nvSpPr>
              <p:cNvPr id="421" name="Google Shape;421;p3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3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3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3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3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3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3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3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3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3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3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3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3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3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3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3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3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3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3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3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3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3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3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3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3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3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3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3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3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3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3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3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arabicPeriod"/>
              <a:defRPr sz="115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romanLcPeriod"/>
              <a:defRPr/>
            </a:lvl9pPr>
          </a:lstStyle>
          <a:p>
            <a:endParaRPr/>
          </a:p>
        </p:txBody>
      </p:sp>
      <p:sp>
        <p:nvSpPr>
          <p:cNvPr id="524" name="Google Shape;524;p4"/>
          <p:cNvSpPr txBox="1">
            <a:spLocks noGrp="1"/>
          </p:cNvSpPr>
          <p:nvPr>
            <p:ph type="title"/>
          </p:nvPr>
        </p:nvSpPr>
        <p:spPr>
          <a:xfrm>
            <a:off x="720000" y="361250"/>
            <a:ext cx="7704000" cy="7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525" name="Google Shape;525;p4"/>
          <p:cNvGrpSpPr/>
          <p:nvPr/>
        </p:nvGrpSpPr>
        <p:grpSpPr>
          <a:xfrm>
            <a:off x="6767217" y="-684780"/>
            <a:ext cx="3111258" cy="3411394"/>
            <a:chOff x="6767217" y="-684780"/>
            <a:chExt cx="3111258" cy="3411394"/>
          </a:xfrm>
        </p:grpSpPr>
        <p:pic>
          <p:nvPicPr>
            <p:cNvPr id="526" name="Google Shape;52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1941398" flipH="1">
              <a:off x="7383538" y="-403191"/>
              <a:ext cx="1878616" cy="28482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7" name="Google Shape;527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7140387" flipH="1">
              <a:off x="8652159" y="1161965"/>
              <a:ext cx="346013" cy="8756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28" name="Google Shape;528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68227" y="2194550"/>
            <a:ext cx="1996953" cy="3027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0" name="Google Shape;530;p5"/>
          <p:cNvGrpSpPr/>
          <p:nvPr/>
        </p:nvGrpSpPr>
        <p:grpSpPr>
          <a:xfrm>
            <a:off x="-174816" y="-961055"/>
            <a:ext cx="7558967" cy="7547093"/>
            <a:chOff x="-174816" y="-961055"/>
            <a:chExt cx="7558967" cy="7547093"/>
          </a:xfrm>
        </p:grpSpPr>
        <p:grpSp>
          <p:nvGrpSpPr>
            <p:cNvPr id="531" name="Google Shape;531;p5"/>
            <p:cNvGrpSpPr/>
            <p:nvPr/>
          </p:nvGrpSpPr>
          <p:grpSpPr>
            <a:xfrm rot="3684367" flipH="1">
              <a:off x="5007005" y="4340451"/>
              <a:ext cx="2180646" cy="1742523"/>
              <a:chOff x="1340325" y="4148525"/>
              <a:chExt cx="1340250" cy="1070975"/>
            </a:xfrm>
          </p:grpSpPr>
          <p:sp>
            <p:nvSpPr>
              <p:cNvPr id="532" name="Google Shape;532;p5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5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5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5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5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5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5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5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5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5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5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5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5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5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5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5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5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5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5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5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5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5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5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5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5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5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5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5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5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5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5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5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5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5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5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5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5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5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5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5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5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5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5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5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5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5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5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5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5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5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5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5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5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5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5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5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5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5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5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5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5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5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5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5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5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5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5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5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5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5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5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5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5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5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5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5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5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5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5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5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5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5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5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5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5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5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5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5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5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5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5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5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5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5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5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5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5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5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5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5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5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3" name="Google Shape;633;p5"/>
            <p:cNvGrpSpPr/>
            <p:nvPr/>
          </p:nvGrpSpPr>
          <p:grpSpPr>
            <a:xfrm rot="7943475">
              <a:off x="4978813" y="-755830"/>
              <a:ext cx="1419603" cy="1958222"/>
              <a:chOff x="2763875" y="3698500"/>
              <a:chExt cx="1288825" cy="1777825"/>
            </a:xfrm>
          </p:grpSpPr>
          <p:sp>
            <p:nvSpPr>
              <p:cNvPr id="634" name="Google Shape;634;p5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5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5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5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5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5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5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5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5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5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5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5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5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5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5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5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5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5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5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5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5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5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5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5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5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5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5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5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5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5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5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5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5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5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5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5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5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5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5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5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5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5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5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5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5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5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5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5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5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5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5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5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5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5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5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5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5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5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5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5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5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5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5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5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5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5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5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5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5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5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5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5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5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5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5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5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5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5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5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5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5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5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5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5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5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5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5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5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5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5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5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5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5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5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5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5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5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5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5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5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5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5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5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5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5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5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5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5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5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5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5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5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5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5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5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9" name="Google Shape;749;p5"/>
            <p:cNvGrpSpPr/>
            <p:nvPr/>
          </p:nvGrpSpPr>
          <p:grpSpPr>
            <a:xfrm rot="4049286" flipH="1">
              <a:off x="892794" y="3349838"/>
              <a:ext cx="882113" cy="2900621"/>
              <a:chOff x="6772950" y="1141500"/>
              <a:chExt cx="372575" cy="1225125"/>
            </a:xfrm>
          </p:grpSpPr>
          <p:sp>
            <p:nvSpPr>
              <p:cNvPr id="750" name="Google Shape;750;p5"/>
              <p:cNvSpPr/>
              <p:nvPr/>
            </p:nvSpPr>
            <p:spPr>
              <a:xfrm>
                <a:off x="6772950" y="1141500"/>
                <a:ext cx="372575" cy="1225125"/>
              </a:xfrm>
              <a:custGeom>
                <a:avLst/>
                <a:gdLst/>
                <a:ahLst/>
                <a:cxnLst/>
                <a:rect l="l" t="t" r="r" b="b"/>
                <a:pathLst>
                  <a:path w="14903" h="49005" extrusionOk="0">
                    <a:moveTo>
                      <a:pt x="5168" y="7261"/>
                    </a:moveTo>
                    <a:cubicBezTo>
                      <a:pt x="5167" y="7262"/>
                      <a:pt x="5166" y="7263"/>
                      <a:pt x="5165" y="7264"/>
                    </a:cubicBezTo>
                    <a:lnTo>
                      <a:pt x="5165" y="7264"/>
                    </a:lnTo>
                    <a:lnTo>
                      <a:pt x="5179" y="7271"/>
                    </a:lnTo>
                    <a:lnTo>
                      <a:pt x="5168" y="7261"/>
                    </a:lnTo>
                    <a:close/>
                    <a:moveTo>
                      <a:pt x="7810" y="1"/>
                    </a:moveTo>
                    <a:cubicBezTo>
                      <a:pt x="7054" y="1"/>
                      <a:pt x="6313" y="88"/>
                      <a:pt x="5611" y="447"/>
                    </a:cubicBezTo>
                    <a:cubicBezTo>
                      <a:pt x="5474" y="522"/>
                      <a:pt x="5327" y="574"/>
                      <a:pt x="5168" y="606"/>
                    </a:cubicBezTo>
                    <a:cubicBezTo>
                      <a:pt x="4863" y="679"/>
                      <a:pt x="4662" y="859"/>
                      <a:pt x="4546" y="1154"/>
                    </a:cubicBezTo>
                    <a:cubicBezTo>
                      <a:pt x="4441" y="1408"/>
                      <a:pt x="4303" y="1618"/>
                      <a:pt x="4029" y="1776"/>
                    </a:cubicBezTo>
                    <a:cubicBezTo>
                      <a:pt x="3866" y="1688"/>
                      <a:pt x="3700" y="1649"/>
                      <a:pt x="3533" y="1649"/>
                    </a:cubicBezTo>
                    <a:cubicBezTo>
                      <a:pt x="3320" y="1649"/>
                      <a:pt x="3107" y="1712"/>
                      <a:pt x="2901" y="1818"/>
                    </a:cubicBezTo>
                    <a:cubicBezTo>
                      <a:pt x="2278" y="2125"/>
                      <a:pt x="1814" y="2641"/>
                      <a:pt x="1329" y="3116"/>
                    </a:cubicBezTo>
                    <a:cubicBezTo>
                      <a:pt x="1287" y="3158"/>
                      <a:pt x="1256" y="3232"/>
                      <a:pt x="1234" y="3285"/>
                    </a:cubicBezTo>
                    <a:cubicBezTo>
                      <a:pt x="1055" y="3864"/>
                      <a:pt x="728" y="4371"/>
                      <a:pt x="443" y="4898"/>
                    </a:cubicBezTo>
                    <a:cubicBezTo>
                      <a:pt x="180" y="5383"/>
                      <a:pt x="0" y="5932"/>
                      <a:pt x="211" y="6491"/>
                    </a:cubicBezTo>
                    <a:cubicBezTo>
                      <a:pt x="485" y="7271"/>
                      <a:pt x="1024" y="7820"/>
                      <a:pt x="1835" y="8020"/>
                    </a:cubicBezTo>
                    <a:cubicBezTo>
                      <a:pt x="2289" y="8125"/>
                      <a:pt x="2753" y="8168"/>
                      <a:pt x="3217" y="8200"/>
                    </a:cubicBezTo>
                    <a:cubicBezTo>
                      <a:pt x="3660" y="8231"/>
                      <a:pt x="4092" y="8294"/>
                      <a:pt x="4546" y="8442"/>
                    </a:cubicBezTo>
                    <a:cubicBezTo>
                      <a:pt x="4577" y="9496"/>
                      <a:pt x="5126" y="10288"/>
                      <a:pt x="5791" y="11026"/>
                    </a:cubicBezTo>
                    <a:cubicBezTo>
                      <a:pt x="6276" y="11553"/>
                      <a:pt x="6719" y="12102"/>
                      <a:pt x="7204" y="12618"/>
                    </a:cubicBezTo>
                    <a:cubicBezTo>
                      <a:pt x="7499" y="12946"/>
                      <a:pt x="7689" y="13314"/>
                      <a:pt x="7741" y="13736"/>
                    </a:cubicBezTo>
                    <a:cubicBezTo>
                      <a:pt x="7879" y="14791"/>
                      <a:pt x="8048" y="15846"/>
                      <a:pt x="8016" y="16911"/>
                    </a:cubicBezTo>
                    <a:cubicBezTo>
                      <a:pt x="7994" y="17512"/>
                      <a:pt x="7973" y="18124"/>
                      <a:pt x="8037" y="18714"/>
                    </a:cubicBezTo>
                    <a:cubicBezTo>
                      <a:pt x="8153" y="19748"/>
                      <a:pt x="8121" y="20792"/>
                      <a:pt x="8163" y="21836"/>
                    </a:cubicBezTo>
                    <a:cubicBezTo>
                      <a:pt x="8184" y="22501"/>
                      <a:pt x="8153" y="23165"/>
                      <a:pt x="8184" y="23830"/>
                    </a:cubicBezTo>
                    <a:cubicBezTo>
                      <a:pt x="8226" y="24610"/>
                      <a:pt x="8195" y="25380"/>
                      <a:pt x="8322" y="26150"/>
                    </a:cubicBezTo>
                    <a:cubicBezTo>
                      <a:pt x="8427" y="26762"/>
                      <a:pt x="8385" y="27395"/>
                      <a:pt x="8501" y="28006"/>
                    </a:cubicBezTo>
                    <a:cubicBezTo>
                      <a:pt x="8733" y="29293"/>
                      <a:pt x="8648" y="30611"/>
                      <a:pt x="8828" y="31909"/>
                    </a:cubicBezTo>
                    <a:cubicBezTo>
                      <a:pt x="8923" y="32563"/>
                      <a:pt x="8923" y="33227"/>
                      <a:pt x="8986" y="33891"/>
                    </a:cubicBezTo>
                    <a:cubicBezTo>
                      <a:pt x="9070" y="34798"/>
                      <a:pt x="9208" y="35694"/>
                      <a:pt x="9229" y="36602"/>
                    </a:cubicBezTo>
                    <a:cubicBezTo>
                      <a:pt x="9229" y="36665"/>
                      <a:pt x="9239" y="36739"/>
                      <a:pt x="9250" y="36802"/>
                    </a:cubicBezTo>
                    <a:cubicBezTo>
                      <a:pt x="9408" y="38047"/>
                      <a:pt x="9355" y="39291"/>
                      <a:pt x="9271" y="40525"/>
                    </a:cubicBezTo>
                    <a:cubicBezTo>
                      <a:pt x="9197" y="41453"/>
                      <a:pt x="9176" y="42381"/>
                      <a:pt x="9250" y="43320"/>
                    </a:cubicBezTo>
                    <a:cubicBezTo>
                      <a:pt x="9260" y="43489"/>
                      <a:pt x="9281" y="43668"/>
                      <a:pt x="9292" y="43848"/>
                    </a:cubicBezTo>
                    <a:cubicBezTo>
                      <a:pt x="9323" y="45334"/>
                      <a:pt x="9366" y="46822"/>
                      <a:pt x="9398" y="48308"/>
                    </a:cubicBezTo>
                    <a:cubicBezTo>
                      <a:pt x="9408" y="48498"/>
                      <a:pt x="9429" y="48688"/>
                      <a:pt x="9440" y="49004"/>
                    </a:cubicBezTo>
                    <a:cubicBezTo>
                      <a:pt x="9566" y="48836"/>
                      <a:pt x="9640" y="48783"/>
                      <a:pt x="9651" y="48709"/>
                    </a:cubicBezTo>
                    <a:cubicBezTo>
                      <a:pt x="9682" y="48519"/>
                      <a:pt x="9693" y="48319"/>
                      <a:pt x="9703" y="48119"/>
                    </a:cubicBezTo>
                    <a:cubicBezTo>
                      <a:pt x="9703" y="47296"/>
                      <a:pt x="9714" y="46473"/>
                      <a:pt x="9714" y="45651"/>
                    </a:cubicBezTo>
                    <a:cubicBezTo>
                      <a:pt x="9714" y="45324"/>
                      <a:pt x="9735" y="44987"/>
                      <a:pt x="9682" y="44659"/>
                    </a:cubicBezTo>
                    <a:cubicBezTo>
                      <a:pt x="9598" y="44037"/>
                      <a:pt x="9587" y="43415"/>
                      <a:pt x="9598" y="42793"/>
                    </a:cubicBezTo>
                    <a:cubicBezTo>
                      <a:pt x="9609" y="41643"/>
                      <a:pt x="9587" y="40483"/>
                      <a:pt x="9630" y="39334"/>
                    </a:cubicBezTo>
                    <a:cubicBezTo>
                      <a:pt x="9682" y="37572"/>
                      <a:pt x="9513" y="35832"/>
                      <a:pt x="9355" y="34091"/>
                    </a:cubicBezTo>
                    <a:cubicBezTo>
                      <a:pt x="9302" y="33606"/>
                      <a:pt x="9271" y="33121"/>
                      <a:pt x="9218" y="32636"/>
                    </a:cubicBezTo>
                    <a:cubicBezTo>
                      <a:pt x="9155" y="31909"/>
                      <a:pt x="9028" y="31180"/>
                      <a:pt x="9028" y="30453"/>
                    </a:cubicBezTo>
                    <a:cubicBezTo>
                      <a:pt x="9018" y="29314"/>
                      <a:pt x="8796" y="28206"/>
                      <a:pt x="8701" y="27078"/>
                    </a:cubicBezTo>
                    <a:cubicBezTo>
                      <a:pt x="8648" y="26424"/>
                      <a:pt x="8543" y="25759"/>
                      <a:pt x="8522" y="25095"/>
                    </a:cubicBezTo>
                    <a:cubicBezTo>
                      <a:pt x="8469" y="23281"/>
                      <a:pt x="8448" y="21456"/>
                      <a:pt x="8416" y="19642"/>
                    </a:cubicBezTo>
                    <a:cubicBezTo>
                      <a:pt x="8406" y="19506"/>
                      <a:pt x="8427" y="19368"/>
                      <a:pt x="8395" y="19242"/>
                    </a:cubicBezTo>
                    <a:cubicBezTo>
                      <a:pt x="8248" y="18578"/>
                      <a:pt x="8280" y="17913"/>
                      <a:pt x="8301" y="17249"/>
                    </a:cubicBezTo>
                    <a:cubicBezTo>
                      <a:pt x="8322" y="16078"/>
                      <a:pt x="8280" y="14896"/>
                      <a:pt x="8058" y="13736"/>
                    </a:cubicBezTo>
                    <a:cubicBezTo>
                      <a:pt x="8027" y="13589"/>
                      <a:pt x="8005" y="13431"/>
                      <a:pt x="8027" y="13283"/>
                    </a:cubicBezTo>
                    <a:cubicBezTo>
                      <a:pt x="8069" y="13061"/>
                      <a:pt x="7994" y="12892"/>
                      <a:pt x="7889" y="12714"/>
                    </a:cubicBezTo>
                    <a:cubicBezTo>
                      <a:pt x="7784" y="12555"/>
                      <a:pt x="7657" y="12386"/>
                      <a:pt x="7530" y="12239"/>
                    </a:cubicBezTo>
                    <a:cubicBezTo>
                      <a:pt x="7056" y="11648"/>
                      <a:pt x="6581" y="11068"/>
                      <a:pt x="6075" y="10499"/>
                    </a:cubicBezTo>
                    <a:cubicBezTo>
                      <a:pt x="5484" y="9824"/>
                      <a:pt x="5031" y="9096"/>
                      <a:pt x="4926" y="8157"/>
                    </a:cubicBezTo>
                    <a:cubicBezTo>
                      <a:pt x="4884" y="7789"/>
                      <a:pt x="4905" y="7516"/>
                      <a:pt x="5165" y="7264"/>
                    </a:cubicBezTo>
                    <a:lnTo>
                      <a:pt x="5165" y="7264"/>
                    </a:lnTo>
                    <a:lnTo>
                      <a:pt x="4483" y="6892"/>
                    </a:lnTo>
                    <a:cubicBezTo>
                      <a:pt x="4280" y="6785"/>
                      <a:pt x="4104" y="6591"/>
                      <a:pt x="3817" y="6591"/>
                    </a:cubicBezTo>
                    <a:cubicBezTo>
                      <a:pt x="3790" y="6591"/>
                      <a:pt x="3762" y="6593"/>
                      <a:pt x="3734" y="6596"/>
                    </a:cubicBezTo>
                    <a:cubicBezTo>
                      <a:pt x="3860" y="6892"/>
                      <a:pt x="4103" y="6965"/>
                      <a:pt x="4293" y="7103"/>
                    </a:cubicBezTo>
                    <a:cubicBezTo>
                      <a:pt x="4567" y="7314"/>
                      <a:pt x="4641" y="7525"/>
                      <a:pt x="4546" y="7862"/>
                    </a:cubicBezTo>
                    <a:cubicBezTo>
                      <a:pt x="4531" y="7945"/>
                      <a:pt x="4429" y="8012"/>
                      <a:pt x="4334" y="8012"/>
                    </a:cubicBezTo>
                    <a:cubicBezTo>
                      <a:pt x="4296" y="8012"/>
                      <a:pt x="4260" y="8002"/>
                      <a:pt x="4230" y="7978"/>
                    </a:cubicBezTo>
                    <a:cubicBezTo>
                      <a:pt x="4155" y="7936"/>
                      <a:pt x="4082" y="7862"/>
                      <a:pt x="4071" y="7788"/>
                    </a:cubicBezTo>
                    <a:cubicBezTo>
                      <a:pt x="4040" y="7535"/>
                      <a:pt x="3871" y="7535"/>
                      <a:pt x="3681" y="7535"/>
                    </a:cubicBezTo>
                    <a:cubicBezTo>
                      <a:pt x="3675" y="7534"/>
                      <a:pt x="3670" y="7534"/>
                      <a:pt x="3664" y="7534"/>
                    </a:cubicBezTo>
                    <a:cubicBezTo>
                      <a:pt x="3441" y="7534"/>
                      <a:pt x="3490" y="7728"/>
                      <a:pt x="3428" y="7862"/>
                    </a:cubicBezTo>
                    <a:cubicBezTo>
                      <a:pt x="3316" y="7862"/>
                      <a:pt x="3198" y="7867"/>
                      <a:pt x="3083" y="7867"/>
                    </a:cubicBezTo>
                    <a:cubicBezTo>
                      <a:pt x="3025" y="7867"/>
                      <a:pt x="2967" y="7865"/>
                      <a:pt x="2911" y="7862"/>
                    </a:cubicBezTo>
                    <a:cubicBezTo>
                      <a:pt x="2690" y="7841"/>
                      <a:pt x="2468" y="7799"/>
                      <a:pt x="2247" y="7778"/>
                    </a:cubicBezTo>
                    <a:cubicBezTo>
                      <a:pt x="928" y="7672"/>
                      <a:pt x="180" y="6491"/>
                      <a:pt x="644" y="5236"/>
                    </a:cubicBezTo>
                    <a:cubicBezTo>
                      <a:pt x="707" y="5078"/>
                      <a:pt x="813" y="4930"/>
                      <a:pt x="886" y="4761"/>
                    </a:cubicBezTo>
                    <a:cubicBezTo>
                      <a:pt x="1076" y="4361"/>
                      <a:pt x="1277" y="3970"/>
                      <a:pt x="1424" y="3548"/>
                    </a:cubicBezTo>
                    <a:cubicBezTo>
                      <a:pt x="1540" y="3243"/>
                      <a:pt x="1688" y="3000"/>
                      <a:pt x="1994" y="2852"/>
                    </a:cubicBezTo>
                    <a:cubicBezTo>
                      <a:pt x="2163" y="2768"/>
                      <a:pt x="2299" y="2610"/>
                      <a:pt x="2447" y="2483"/>
                    </a:cubicBezTo>
                    <a:cubicBezTo>
                      <a:pt x="2500" y="2441"/>
                      <a:pt x="2531" y="2378"/>
                      <a:pt x="2584" y="2336"/>
                    </a:cubicBezTo>
                    <a:cubicBezTo>
                      <a:pt x="2916" y="2104"/>
                      <a:pt x="3186" y="1979"/>
                      <a:pt x="3441" y="1979"/>
                    </a:cubicBezTo>
                    <a:cubicBezTo>
                      <a:pt x="3673" y="1979"/>
                      <a:pt x="3893" y="2082"/>
                      <a:pt x="4134" y="2304"/>
                    </a:cubicBezTo>
                    <a:cubicBezTo>
                      <a:pt x="4387" y="2547"/>
                      <a:pt x="4641" y="2800"/>
                      <a:pt x="4863" y="3084"/>
                    </a:cubicBezTo>
                    <a:cubicBezTo>
                      <a:pt x="5379" y="3749"/>
                      <a:pt x="5822" y="4466"/>
                      <a:pt x="6212" y="5214"/>
                    </a:cubicBezTo>
                    <a:cubicBezTo>
                      <a:pt x="6284" y="5337"/>
                      <a:pt x="6306" y="5510"/>
                      <a:pt x="6548" y="5510"/>
                    </a:cubicBezTo>
                    <a:cubicBezTo>
                      <a:pt x="6556" y="5510"/>
                      <a:pt x="6563" y="5510"/>
                      <a:pt x="6571" y="5510"/>
                    </a:cubicBezTo>
                    <a:cubicBezTo>
                      <a:pt x="6539" y="5373"/>
                      <a:pt x="6529" y="5236"/>
                      <a:pt x="6476" y="5130"/>
                    </a:cubicBezTo>
                    <a:cubicBezTo>
                      <a:pt x="6033" y="4150"/>
                      <a:pt x="5495" y="3232"/>
                      <a:pt x="4778" y="2441"/>
                    </a:cubicBezTo>
                    <a:cubicBezTo>
                      <a:pt x="4673" y="2325"/>
                      <a:pt x="4577" y="2209"/>
                      <a:pt x="4483" y="2093"/>
                    </a:cubicBezTo>
                    <a:cubicBezTo>
                      <a:pt x="4577" y="1882"/>
                      <a:pt x="4662" y="1703"/>
                      <a:pt x="4746" y="1523"/>
                    </a:cubicBezTo>
                    <a:cubicBezTo>
                      <a:pt x="4863" y="1239"/>
                      <a:pt x="5062" y="1049"/>
                      <a:pt x="5358" y="954"/>
                    </a:cubicBezTo>
                    <a:cubicBezTo>
                      <a:pt x="5569" y="890"/>
                      <a:pt x="5780" y="817"/>
                      <a:pt x="5969" y="711"/>
                    </a:cubicBezTo>
                    <a:cubicBezTo>
                      <a:pt x="6644" y="353"/>
                      <a:pt x="7394" y="332"/>
                      <a:pt x="8111" y="332"/>
                    </a:cubicBezTo>
                    <a:cubicBezTo>
                      <a:pt x="9208" y="332"/>
                      <a:pt x="9956" y="996"/>
                      <a:pt x="10494" y="1914"/>
                    </a:cubicBezTo>
                    <a:cubicBezTo>
                      <a:pt x="10579" y="2072"/>
                      <a:pt x="10610" y="2240"/>
                      <a:pt x="10558" y="2420"/>
                    </a:cubicBezTo>
                    <a:cubicBezTo>
                      <a:pt x="10420" y="2957"/>
                      <a:pt x="10305" y="3496"/>
                      <a:pt x="10136" y="4023"/>
                    </a:cubicBezTo>
                    <a:cubicBezTo>
                      <a:pt x="9977" y="4508"/>
                      <a:pt x="9787" y="4982"/>
                      <a:pt x="9440" y="5373"/>
                    </a:cubicBezTo>
                    <a:cubicBezTo>
                      <a:pt x="9366" y="5457"/>
                      <a:pt x="9334" y="5573"/>
                      <a:pt x="9461" y="5647"/>
                    </a:cubicBezTo>
                    <a:cubicBezTo>
                      <a:pt x="9819" y="5394"/>
                      <a:pt x="9872" y="5373"/>
                      <a:pt x="9988" y="5088"/>
                    </a:cubicBezTo>
                    <a:cubicBezTo>
                      <a:pt x="10178" y="4645"/>
                      <a:pt x="10336" y="4181"/>
                      <a:pt x="10505" y="3717"/>
                    </a:cubicBezTo>
                    <a:cubicBezTo>
                      <a:pt x="10610" y="3432"/>
                      <a:pt x="10694" y="3137"/>
                      <a:pt x="10811" y="2842"/>
                    </a:cubicBezTo>
                    <a:cubicBezTo>
                      <a:pt x="10842" y="2768"/>
                      <a:pt x="10916" y="2694"/>
                      <a:pt x="10980" y="2662"/>
                    </a:cubicBezTo>
                    <a:cubicBezTo>
                      <a:pt x="11005" y="2651"/>
                      <a:pt x="11034" y="2647"/>
                      <a:pt x="11064" y="2647"/>
                    </a:cubicBezTo>
                    <a:cubicBezTo>
                      <a:pt x="11121" y="2647"/>
                      <a:pt x="11180" y="2663"/>
                      <a:pt x="11222" y="2683"/>
                    </a:cubicBezTo>
                    <a:cubicBezTo>
                      <a:pt x="11254" y="2694"/>
                      <a:pt x="11264" y="2800"/>
                      <a:pt x="11264" y="2852"/>
                    </a:cubicBezTo>
                    <a:cubicBezTo>
                      <a:pt x="11254" y="2957"/>
                      <a:pt x="11137" y="3053"/>
                      <a:pt x="11317" y="3158"/>
                    </a:cubicBezTo>
                    <a:cubicBezTo>
                      <a:pt x="11465" y="3000"/>
                      <a:pt x="11601" y="2842"/>
                      <a:pt x="11739" y="2694"/>
                    </a:cubicBezTo>
                    <a:cubicBezTo>
                      <a:pt x="11753" y="2694"/>
                      <a:pt x="11767" y="2693"/>
                      <a:pt x="11780" y="2693"/>
                    </a:cubicBezTo>
                    <a:cubicBezTo>
                      <a:pt x="12031" y="2693"/>
                      <a:pt x="12197" y="2790"/>
                      <a:pt x="12297" y="3000"/>
                    </a:cubicBezTo>
                    <a:cubicBezTo>
                      <a:pt x="12255" y="3253"/>
                      <a:pt x="12044" y="3369"/>
                      <a:pt x="11908" y="3538"/>
                    </a:cubicBezTo>
                    <a:cubicBezTo>
                      <a:pt x="11781" y="3696"/>
                      <a:pt x="11559" y="3791"/>
                      <a:pt x="11559" y="4139"/>
                    </a:cubicBezTo>
                    <a:cubicBezTo>
                      <a:pt x="11718" y="4023"/>
                      <a:pt x="11823" y="3960"/>
                      <a:pt x="11918" y="3875"/>
                    </a:cubicBezTo>
                    <a:cubicBezTo>
                      <a:pt x="12087" y="3707"/>
                      <a:pt x="12245" y="3517"/>
                      <a:pt x="12424" y="3358"/>
                    </a:cubicBezTo>
                    <a:cubicBezTo>
                      <a:pt x="12440" y="3343"/>
                      <a:pt x="12474" y="3335"/>
                      <a:pt x="12510" y="3335"/>
                    </a:cubicBezTo>
                    <a:cubicBezTo>
                      <a:pt x="12546" y="3335"/>
                      <a:pt x="12583" y="3343"/>
                      <a:pt x="12604" y="3358"/>
                    </a:cubicBezTo>
                    <a:cubicBezTo>
                      <a:pt x="12635" y="3390"/>
                      <a:pt x="12656" y="3496"/>
                      <a:pt x="12625" y="3527"/>
                    </a:cubicBezTo>
                    <a:cubicBezTo>
                      <a:pt x="12435" y="3738"/>
                      <a:pt x="12234" y="3939"/>
                      <a:pt x="12034" y="4150"/>
                    </a:cubicBezTo>
                    <a:cubicBezTo>
                      <a:pt x="11960" y="4223"/>
                      <a:pt x="11855" y="4297"/>
                      <a:pt x="11971" y="4466"/>
                    </a:cubicBezTo>
                    <a:cubicBezTo>
                      <a:pt x="12340" y="4276"/>
                      <a:pt x="12530" y="3854"/>
                      <a:pt x="12941" y="3675"/>
                    </a:cubicBezTo>
                    <a:cubicBezTo>
                      <a:pt x="13047" y="3759"/>
                      <a:pt x="13162" y="3822"/>
                      <a:pt x="13237" y="3918"/>
                    </a:cubicBezTo>
                    <a:cubicBezTo>
                      <a:pt x="13458" y="4171"/>
                      <a:pt x="13680" y="4424"/>
                      <a:pt x="13869" y="4698"/>
                    </a:cubicBezTo>
                    <a:cubicBezTo>
                      <a:pt x="14048" y="4951"/>
                      <a:pt x="14196" y="5225"/>
                      <a:pt x="14333" y="5500"/>
                    </a:cubicBezTo>
                    <a:cubicBezTo>
                      <a:pt x="14533" y="5879"/>
                      <a:pt x="14544" y="6259"/>
                      <a:pt x="14228" y="6607"/>
                    </a:cubicBezTo>
                    <a:cubicBezTo>
                      <a:pt x="14154" y="6681"/>
                      <a:pt x="14069" y="6775"/>
                      <a:pt x="14186" y="6913"/>
                    </a:cubicBezTo>
                    <a:cubicBezTo>
                      <a:pt x="14481" y="6871"/>
                      <a:pt x="14608" y="6639"/>
                      <a:pt x="14734" y="6417"/>
                    </a:cubicBezTo>
                    <a:cubicBezTo>
                      <a:pt x="14850" y="6217"/>
                      <a:pt x="14903" y="5995"/>
                      <a:pt x="14819" y="5774"/>
                    </a:cubicBezTo>
                    <a:cubicBezTo>
                      <a:pt x="14671" y="5310"/>
                      <a:pt x="14512" y="4846"/>
                      <a:pt x="14165" y="4476"/>
                    </a:cubicBezTo>
                    <a:cubicBezTo>
                      <a:pt x="14017" y="4307"/>
                      <a:pt x="13890" y="4129"/>
                      <a:pt x="13743" y="3960"/>
                    </a:cubicBezTo>
                    <a:cubicBezTo>
                      <a:pt x="13405" y="3548"/>
                      <a:pt x="13078" y="3137"/>
                      <a:pt x="12719" y="2736"/>
                    </a:cubicBezTo>
                    <a:cubicBezTo>
                      <a:pt x="12440" y="2432"/>
                      <a:pt x="12113" y="2236"/>
                      <a:pt x="11717" y="2236"/>
                    </a:cubicBezTo>
                    <a:cubicBezTo>
                      <a:pt x="11619" y="2236"/>
                      <a:pt x="11518" y="2247"/>
                      <a:pt x="11412" y="2272"/>
                    </a:cubicBezTo>
                    <a:cubicBezTo>
                      <a:pt x="11328" y="2292"/>
                      <a:pt x="11244" y="2309"/>
                      <a:pt x="11163" y="2309"/>
                    </a:cubicBezTo>
                    <a:cubicBezTo>
                      <a:pt x="11070" y="2309"/>
                      <a:pt x="10979" y="2287"/>
                      <a:pt x="10895" y="2219"/>
                    </a:cubicBezTo>
                    <a:cubicBezTo>
                      <a:pt x="10874" y="2177"/>
                      <a:pt x="10842" y="2135"/>
                      <a:pt x="10832" y="2104"/>
                    </a:cubicBezTo>
                    <a:cubicBezTo>
                      <a:pt x="10663" y="1323"/>
                      <a:pt x="10104" y="848"/>
                      <a:pt x="9524" y="395"/>
                    </a:cubicBezTo>
                    <a:cubicBezTo>
                      <a:pt x="9208" y="152"/>
                      <a:pt x="8807" y="36"/>
                      <a:pt x="8406" y="15"/>
                    </a:cubicBezTo>
                    <a:cubicBezTo>
                      <a:pt x="8207" y="7"/>
                      <a:pt x="8008" y="1"/>
                      <a:pt x="781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5"/>
              <p:cNvSpPr/>
              <p:nvPr/>
            </p:nvSpPr>
            <p:spPr>
              <a:xfrm>
                <a:off x="7000750" y="1748300"/>
                <a:ext cx="31650" cy="6098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24395" extrusionOk="0">
                    <a:moveTo>
                      <a:pt x="232" y="1"/>
                    </a:moveTo>
                    <a:cubicBezTo>
                      <a:pt x="138" y="74"/>
                      <a:pt x="54" y="95"/>
                      <a:pt x="54" y="137"/>
                    </a:cubicBezTo>
                    <a:cubicBezTo>
                      <a:pt x="21" y="264"/>
                      <a:pt x="0" y="412"/>
                      <a:pt x="32" y="538"/>
                    </a:cubicBezTo>
                    <a:cubicBezTo>
                      <a:pt x="222" y="1340"/>
                      <a:pt x="106" y="2162"/>
                      <a:pt x="232" y="2975"/>
                    </a:cubicBezTo>
                    <a:cubicBezTo>
                      <a:pt x="359" y="3766"/>
                      <a:pt x="254" y="4567"/>
                      <a:pt x="359" y="5369"/>
                    </a:cubicBezTo>
                    <a:cubicBezTo>
                      <a:pt x="433" y="5886"/>
                      <a:pt x="401" y="6423"/>
                      <a:pt x="486" y="6951"/>
                    </a:cubicBezTo>
                    <a:cubicBezTo>
                      <a:pt x="570" y="7468"/>
                      <a:pt x="549" y="8005"/>
                      <a:pt x="591" y="8544"/>
                    </a:cubicBezTo>
                    <a:cubicBezTo>
                      <a:pt x="675" y="9651"/>
                      <a:pt x="771" y="10748"/>
                      <a:pt x="729" y="11865"/>
                    </a:cubicBezTo>
                    <a:cubicBezTo>
                      <a:pt x="718" y="12055"/>
                      <a:pt x="750" y="12256"/>
                      <a:pt x="760" y="12456"/>
                    </a:cubicBezTo>
                    <a:cubicBezTo>
                      <a:pt x="781" y="12878"/>
                      <a:pt x="834" y="13300"/>
                      <a:pt x="834" y="13722"/>
                    </a:cubicBezTo>
                    <a:cubicBezTo>
                      <a:pt x="834" y="16116"/>
                      <a:pt x="813" y="18510"/>
                      <a:pt x="802" y="20904"/>
                    </a:cubicBezTo>
                    <a:cubicBezTo>
                      <a:pt x="802" y="21168"/>
                      <a:pt x="844" y="21432"/>
                      <a:pt x="865" y="21695"/>
                    </a:cubicBezTo>
                    <a:cubicBezTo>
                      <a:pt x="886" y="21938"/>
                      <a:pt x="939" y="22180"/>
                      <a:pt x="950" y="22423"/>
                    </a:cubicBezTo>
                    <a:cubicBezTo>
                      <a:pt x="961" y="22950"/>
                      <a:pt x="939" y="23488"/>
                      <a:pt x="950" y="24015"/>
                    </a:cubicBezTo>
                    <a:cubicBezTo>
                      <a:pt x="950" y="24142"/>
                      <a:pt x="907" y="24290"/>
                      <a:pt x="1182" y="24395"/>
                    </a:cubicBezTo>
                    <a:cubicBezTo>
                      <a:pt x="1214" y="23952"/>
                      <a:pt x="1256" y="23562"/>
                      <a:pt x="1266" y="23172"/>
                    </a:cubicBezTo>
                    <a:cubicBezTo>
                      <a:pt x="1266" y="22550"/>
                      <a:pt x="1245" y="21927"/>
                      <a:pt x="1235" y="21315"/>
                    </a:cubicBezTo>
                    <a:cubicBezTo>
                      <a:pt x="1224" y="21073"/>
                      <a:pt x="1245" y="20820"/>
                      <a:pt x="1203" y="20577"/>
                    </a:cubicBezTo>
                    <a:cubicBezTo>
                      <a:pt x="1097" y="20103"/>
                      <a:pt x="1108" y="19607"/>
                      <a:pt x="1108" y="19122"/>
                    </a:cubicBezTo>
                    <a:lnTo>
                      <a:pt x="1139" y="13996"/>
                    </a:lnTo>
                    <a:cubicBezTo>
                      <a:pt x="1139" y="13775"/>
                      <a:pt x="1161" y="13553"/>
                      <a:pt x="1129" y="13332"/>
                    </a:cubicBezTo>
                    <a:cubicBezTo>
                      <a:pt x="971" y="12404"/>
                      <a:pt x="1055" y="11476"/>
                      <a:pt x="1034" y="10548"/>
                    </a:cubicBezTo>
                    <a:cubicBezTo>
                      <a:pt x="1034" y="10252"/>
                      <a:pt x="1013" y="9967"/>
                      <a:pt x="992" y="9683"/>
                    </a:cubicBezTo>
                    <a:cubicBezTo>
                      <a:pt x="971" y="9303"/>
                      <a:pt x="939" y="8933"/>
                      <a:pt x="907" y="8554"/>
                    </a:cubicBezTo>
                    <a:cubicBezTo>
                      <a:pt x="876" y="8174"/>
                      <a:pt x="855" y="7805"/>
                      <a:pt x="823" y="7426"/>
                    </a:cubicBezTo>
                    <a:cubicBezTo>
                      <a:pt x="771" y="6772"/>
                      <a:pt x="633" y="6107"/>
                      <a:pt x="665" y="5443"/>
                    </a:cubicBezTo>
                    <a:cubicBezTo>
                      <a:pt x="675" y="5316"/>
                      <a:pt x="686" y="5169"/>
                      <a:pt x="644" y="5042"/>
                    </a:cubicBezTo>
                    <a:cubicBezTo>
                      <a:pt x="507" y="4588"/>
                      <a:pt x="549" y="4124"/>
                      <a:pt x="539" y="3660"/>
                    </a:cubicBezTo>
                    <a:cubicBezTo>
                      <a:pt x="539" y="3418"/>
                      <a:pt x="570" y="3165"/>
                      <a:pt x="518" y="2933"/>
                    </a:cubicBezTo>
                    <a:cubicBezTo>
                      <a:pt x="412" y="2490"/>
                      <a:pt x="422" y="2047"/>
                      <a:pt x="422" y="1604"/>
                    </a:cubicBezTo>
                    <a:cubicBezTo>
                      <a:pt x="412" y="1077"/>
                      <a:pt x="296" y="570"/>
                      <a:pt x="2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5"/>
              <p:cNvSpPr/>
              <p:nvPr/>
            </p:nvSpPr>
            <p:spPr>
              <a:xfrm>
                <a:off x="6974650" y="1323825"/>
                <a:ext cx="1360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16495" extrusionOk="0">
                    <a:moveTo>
                      <a:pt x="5238" y="1"/>
                    </a:moveTo>
                    <a:cubicBezTo>
                      <a:pt x="5214" y="1"/>
                      <a:pt x="5191" y="3"/>
                      <a:pt x="5169" y="10"/>
                    </a:cubicBezTo>
                    <a:cubicBezTo>
                      <a:pt x="4609" y="147"/>
                      <a:pt x="4051" y="284"/>
                      <a:pt x="3491" y="432"/>
                    </a:cubicBezTo>
                    <a:cubicBezTo>
                      <a:pt x="3359" y="471"/>
                      <a:pt x="3231" y="510"/>
                      <a:pt x="3110" y="510"/>
                    </a:cubicBezTo>
                    <a:cubicBezTo>
                      <a:pt x="2970" y="510"/>
                      <a:pt x="2840" y="458"/>
                      <a:pt x="2722" y="295"/>
                    </a:cubicBezTo>
                    <a:cubicBezTo>
                      <a:pt x="2711" y="295"/>
                      <a:pt x="2574" y="347"/>
                      <a:pt x="2521" y="400"/>
                    </a:cubicBezTo>
                    <a:cubicBezTo>
                      <a:pt x="2490" y="443"/>
                      <a:pt x="2521" y="537"/>
                      <a:pt x="2532" y="600"/>
                    </a:cubicBezTo>
                    <a:cubicBezTo>
                      <a:pt x="2616" y="1160"/>
                      <a:pt x="2448" y="1645"/>
                      <a:pt x="2110" y="2088"/>
                    </a:cubicBezTo>
                    <a:cubicBezTo>
                      <a:pt x="1773" y="2531"/>
                      <a:pt x="1414" y="2963"/>
                      <a:pt x="1150" y="3438"/>
                    </a:cubicBezTo>
                    <a:cubicBezTo>
                      <a:pt x="908" y="3870"/>
                      <a:pt x="591" y="4239"/>
                      <a:pt x="327" y="4640"/>
                    </a:cubicBezTo>
                    <a:cubicBezTo>
                      <a:pt x="233" y="4788"/>
                      <a:pt x="116" y="4924"/>
                      <a:pt x="1" y="5083"/>
                    </a:cubicBezTo>
                    <a:cubicBezTo>
                      <a:pt x="74" y="5178"/>
                      <a:pt x="158" y="5252"/>
                      <a:pt x="201" y="5346"/>
                    </a:cubicBezTo>
                    <a:cubicBezTo>
                      <a:pt x="254" y="5452"/>
                      <a:pt x="264" y="5557"/>
                      <a:pt x="285" y="5674"/>
                    </a:cubicBezTo>
                    <a:cubicBezTo>
                      <a:pt x="538" y="7087"/>
                      <a:pt x="644" y="8521"/>
                      <a:pt x="633" y="9966"/>
                    </a:cubicBezTo>
                    <a:cubicBezTo>
                      <a:pt x="623" y="10788"/>
                      <a:pt x="665" y="11611"/>
                      <a:pt x="676" y="12434"/>
                    </a:cubicBezTo>
                    <a:cubicBezTo>
                      <a:pt x="686" y="12518"/>
                      <a:pt x="676" y="12613"/>
                      <a:pt x="697" y="12698"/>
                    </a:cubicBezTo>
                    <a:cubicBezTo>
                      <a:pt x="855" y="13151"/>
                      <a:pt x="791" y="13615"/>
                      <a:pt x="812" y="14079"/>
                    </a:cubicBezTo>
                    <a:cubicBezTo>
                      <a:pt x="844" y="14744"/>
                      <a:pt x="897" y="15408"/>
                      <a:pt x="950" y="16073"/>
                    </a:cubicBezTo>
                    <a:cubicBezTo>
                      <a:pt x="960" y="16231"/>
                      <a:pt x="992" y="16410"/>
                      <a:pt x="1213" y="16495"/>
                    </a:cubicBezTo>
                    <a:cubicBezTo>
                      <a:pt x="1224" y="16410"/>
                      <a:pt x="1255" y="16347"/>
                      <a:pt x="1245" y="16284"/>
                    </a:cubicBezTo>
                    <a:cubicBezTo>
                      <a:pt x="1203" y="15777"/>
                      <a:pt x="1098" y="15271"/>
                      <a:pt x="1108" y="14765"/>
                    </a:cubicBezTo>
                    <a:cubicBezTo>
                      <a:pt x="1108" y="13900"/>
                      <a:pt x="1034" y="13045"/>
                      <a:pt x="971" y="12181"/>
                    </a:cubicBezTo>
                    <a:cubicBezTo>
                      <a:pt x="908" y="11210"/>
                      <a:pt x="908" y="10230"/>
                      <a:pt x="971" y="9260"/>
                    </a:cubicBezTo>
                    <a:cubicBezTo>
                      <a:pt x="981" y="9059"/>
                      <a:pt x="971" y="8859"/>
                      <a:pt x="950" y="8658"/>
                    </a:cubicBezTo>
                    <a:cubicBezTo>
                      <a:pt x="876" y="7973"/>
                      <a:pt x="929" y="7287"/>
                      <a:pt x="760" y="6612"/>
                    </a:cubicBezTo>
                    <a:cubicBezTo>
                      <a:pt x="697" y="6370"/>
                      <a:pt x="676" y="6127"/>
                      <a:pt x="665" y="5885"/>
                    </a:cubicBezTo>
                    <a:cubicBezTo>
                      <a:pt x="655" y="5663"/>
                      <a:pt x="644" y="5442"/>
                      <a:pt x="697" y="5231"/>
                    </a:cubicBezTo>
                    <a:cubicBezTo>
                      <a:pt x="866" y="4514"/>
                      <a:pt x="1087" y="3828"/>
                      <a:pt x="1635" y="3290"/>
                    </a:cubicBezTo>
                    <a:cubicBezTo>
                      <a:pt x="1825" y="3110"/>
                      <a:pt x="1994" y="2889"/>
                      <a:pt x="2152" y="2678"/>
                    </a:cubicBezTo>
                    <a:cubicBezTo>
                      <a:pt x="2521" y="2161"/>
                      <a:pt x="2985" y="1687"/>
                      <a:pt x="2985" y="980"/>
                    </a:cubicBezTo>
                    <a:cubicBezTo>
                      <a:pt x="2985" y="949"/>
                      <a:pt x="3038" y="917"/>
                      <a:pt x="3069" y="886"/>
                    </a:cubicBezTo>
                    <a:cubicBezTo>
                      <a:pt x="4873" y="453"/>
                      <a:pt x="5010" y="410"/>
                      <a:pt x="5443" y="21"/>
                    </a:cubicBezTo>
                    <a:cubicBezTo>
                      <a:pt x="5355" y="13"/>
                      <a:pt x="5293" y="1"/>
                      <a:pt x="52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5"/>
              <p:cNvSpPr/>
              <p:nvPr/>
            </p:nvSpPr>
            <p:spPr>
              <a:xfrm>
                <a:off x="6857850" y="1201975"/>
                <a:ext cx="70950" cy="105500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220" extrusionOk="0">
                    <a:moveTo>
                      <a:pt x="84" y="1"/>
                    </a:moveTo>
                    <a:cubicBezTo>
                      <a:pt x="32" y="85"/>
                      <a:pt x="0" y="106"/>
                      <a:pt x="11" y="128"/>
                    </a:cubicBezTo>
                    <a:cubicBezTo>
                      <a:pt x="21" y="191"/>
                      <a:pt x="21" y="264"/>
                      <a:pt x="53" y="306"/>
                    </a:cubicBezTo>
                    <a:cubicBezTo>
                      <a:pt x="443" y="866"/>
                      <a:pt x="792" y="1445"/>
                      <a:pt x="1087" y="2068"/>
                    </a:cubicBezTo>
                    <a:cubicBezTo>
                      <a:pt x="1434" y="2795"/>
                      <a:pt x="1909" y="3460"/>
                      <a:pt x="2374" y="4220"/>
                    </a:cubicBezTo>
                    <a:cubicBezTo>
                      <a:pt x="2426" y="4093"/>
                      <a:pt x="2468" y="4030"/>
                      <a:pt x="2479" y="3956"/>
                    </a:cubicBezTo>
                    <a:cubicBezTo>
                      <a:pt x="2500" y="3892"/>
                      <a:pt x="2405" y="3798"/>
                      <a:pt x="2521" y="3735"/>
                    </a:cubicBezTo>
                    <a:cubicBezTo>
                      <a:pt x="2560" y="3742"/>
                      <a:pt x="2585" y="3746"/>
                      <a:pt x="2610" y="3746"/>
                    </a:cubicBezTo>
                    <a:cubicBezTo>
                      <a:pt x="2659" y="3746"/>
                      <a:pt x="2704" y="3727"/>
                      <a:pt x="2838" y="3671"/>
                    </a:cubicBezTo>
                    <a:cubicBezTo>
                      <a:pt x="2669" y="3407"/>
                      <a:pt x="2510" y="3144"/>
                      <a:pt x="2331" y="2891"/>
                    </a:cubicBezTo>
                    <a:cubicBezTo>
                      <a:pt x="2310" y="2859"/>
                      <a:pt x="2226" y="2870"/>
                      <a:pt x="2173" y="2859"/>
                    </a:cubicBezTo>
                    <a:cubicBezTo>
                      <a:pt x="2152" y="2964"/>
                      <a:pt x="2131" y="3049"/>
                      <a:pt x="2099" y="3196"/>
                    </a:cubicBezTo>
                    <a:cubicBezTo>
                      <a:pt x="1846" y="2785"/>
                      <a:pt x="1561" y="2448"/>
                      <a:pt x="1424" y="2068"/>
                    </a:cubicBezTo>
                    <a:cubicBezTo>
                      <a:pt x="1287" y="1688"/>
                      <a:pt x="1076" y="1361"/>
                      <a:pt x="855" y="1035"/>
                    </a:cubicBezTo>
                    <a:cubicBezTo>
                      <a:pt x="623" y="686"/>
                      <a:pt x="412" y="328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5"/>
              <p:cNvSpPr/>
              <p:nvPr/>
            </p:nvSpPr>
            <p:spPr>
              <a:xfrm>
                <a:off x="6942225" y="1241000"/>
                <a:ext cx="308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2269" extrusionOk="0">
                    <a:moveTo>
                      <a:pt x="63" y="1"/>
                    </a:moveTo>
                    <a:cubicBezTo>
                      <a:pt x="32" y="170"/>
                      <a:pt x="0" y="222"/>
                      <a:pt x="11" y="275"/>
                    </a:cubicBezTo>
                    <a:cubicBezTo>
                      <a:pt x="53" y="866"/>
                      <a:pt x="95" y="1456"/>
                      <a:pt x="159" y="2047"/>
                    </a:cubicBezTo>
                    <a:cubicBezTo>
                      <a:pt x="169" y="2120"/>
                      <a:pt x="243" y="2184"/>
                      <a:pt x="306" y="2268"/>
                    </a:cubicBezTo>
                    <a:cubicBezTo>
                      <a:pt x="548" y="2163"/>
                      <a:pt x="759" y="2068"/>
                      <a:pt x="1013" y="1963"/>
                    </a:cubicBezTo>
                    <a:cubicBezTo>
                      <a:pt x="1013" y="1604"/>
                      <a:pt x="1234" y="1267"/>
                      <a:pt x="1139" y="887"/>
                    </a:cubicBezTo>
                    <a:cubicBezTo>
                      <a:pt x="970" y="887"/>
                      <a:pt x="949" y="992"/>
                      <a:pt x="907" y="1098"/>
                    </a:cubicBezTo>
                    <a:cubicBezTo>
                      <a:pt x="876" y="1203"/>
                      <a:pt x="949" y="1372"/>
                      <a:pt x="717" y="1414"/>
                    </a:cubicBezTo>
                    <a:cubicBezTo>
                      <a:pt x="696" y="1267"/>
                      <a:pt x="686" y="1140"/>
                      <a:pt x="654" y="1024"/>
                    </a:cubicBezTo>
                    <a:cubicBezTo>
                      <a:pt x="633" y="939"/>
                      <a:pt x="602" y="813"/>
                      <a:pt x="548" y="802"/>
                    </a:cubicBezTo>
                    <a:cubicBezTo>
                      <a:pt x="295" y="749"/>
                      <a:pt x="295" y="528"/>
                      <a:pt x="232" y="359"/>
                    </a:cubicBezTo>
                    <a:cubicBezTo>
                      <a:pt x="190" y="264"/>
                      <a:pt x="148" y="180"/>
                      <a:pt x="6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5"/>
              <p:cNvSpPr/>
              <p:nvPr/>
            </p:nvSpPr>
            <p:spPr>
              <a:xfrm>
                <a:off x="6957500" y="1309650"/>
                <a:ext cx="19825" cy="5900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360" extrusionOk="0">
                    <a:moveTo>
                      <a:pt x="402" y="1453"/>
                    </a:moveTo>
                    <a:cubicBezTo>
                      <a:pt x="412" y="1474"/>
                      <a:pt x="434" y="1495"/>
                      <a:pt x="444" y="1516"/>
                    </a:cubicBezTo>
                    <a:cubicBezTo>
                      <a:pt x="423" y="1526"/>
                      <a:pt x="412" y="1537"/>
                      <a:pt x="391" y="1537"/>
                    </a:cubicBezTo>
                    <a:cubicBezTo>
                      <a:pt x="380" y="1526"/>
                      <a:pt x="359" y="1505"/>
                      <a:pt x="370" y="1495"/>
                    </a:cubicBezTo>
                    <a:cubicBezTo>
                      <a:pt x="370" y="1474"/>
                      <a:pt x="391" y="1463"/>
                      <a:pt x="402" y="1453"/>
                    </a:cubicBezTo>
                    <a:close/>
                    <a:moveTo>
                      <a:pt x="590" y="1"/>
                    </a:moveTo>
                    <a:cubicBezTo>
                      <a:pt x="541" y="1"/>
                      <a:pt x="495" y="16"/>
                      <a:pt x="465" y="49"/>
                    </a:cubicBezTo>
                    <a:cubicBezTo>
                      <a:pt x="402" y="113"/>
                      <a:pt x="338" y="187"/>
                      <a:pt x="317" y="260"/>
                    </a:cubicBezTo>
                    <a:cubicBezTo>
                      <a:pt x="212" y="778"/>
                      <a:pt x="106" y="1284"/>
                      <a:pt x="22" y="1800"/>
                    </a:cubicBezTo>
                    <a:cubicBezTo>
                      <a:pt x="1" y="1948"/>
                      <a:pt x="43" y="2106"/>
                      <a:pt x="64" y="2360"/>
                    </a:cubicBezTo>
                    <a:cubicBezTo>
                      <a:pt x="465" y="2032"/>
                      <a:pt x="739" y="1748"/>
                      <a:pt x="739" y="1305"/>
                    </a:cubicBezTo>
                    <a:cubicBezTo>
                      <a:pt x="739" y="1242"/>
                      <a:pt x="792" y="1178"/>
                      <a:pt x="792" y="1115"/>
                    </a:cubicBezTo>
                    <a:cubicBezTo>
                      <a:pt x="792" y="788"/>
                      <a:pt x="792" y="461"/>
                      <a:pt x="781" y="134"/>
                    </a:cubicBezTo>
                    <a:cubicBezTo>
                      <a:pt x="775" y="52"/>
                      <a:pt x="679" y="1"/>
                      <a:pt x="59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5"/>
              <p:cNvSpPr/>
              <p:nvPr/>
            </p:nvSpPr>
            <p:spPr>
              <a:xfrm>
                <a:off x="6991775" y="1339625"/>
                <a:ext cx="32475" cy="63300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532" extrusionOk="0">
                    <a:moveTo>
                      <a:pt x="1256" y="0"/>
                    </a:moveTo>
                    <a:cubicBezTo>
                      <a:pt x="1182" y="43"/>
                      <a:pt x="1130" y="53"/>
                      <a:pt x="1119" y="85"/>
                    </a:cubicBezTo>
                    <a:cubicBezTo>
                      <a:pt x="760" y="791"/>
                      <a:pt x="391" y="1508"/>
                      <a:pt x="43" y="2215"/>
                    </a:cubicBezTo>
                    <a:cubicBezTo>
                      <a:pt x="4" y="2303"/>
                      <a:pt x="19" y="2409"/>
                      <a:pt x="14" y="2508"/>
                    </a:cubicBezTo>
                    <a:lnTo>
                      <a:pt x="14" y="2508"/>
                    </a:lnTo>
                    <a:cubicBezTo>
                      <a:pt x="118" y="2408"/>
                      <a:pt x="257" y="2326"/>
                      <a:pt x="328" y="2204"/>
                    </a:cubicBezTo>
                    <a:cubicBezTo>
                      <a:pt x="539" y="1867"/>
                      <a:pt x="739" y="1529"/>
                      <a:pt x="908" y="1171"/>
                    </a:cubicBezTo>
                    <a:cubicBezTo>
                      <a:pt x="1055" y="875"/>
                      <a:pt x="1161" y="559"/>
                      <a:pt x="1277" y="243"/>
                    </a:cubicBezTo>
                    <a:cubicBezTo>
                      <a:pt x="1298" y="179"/>
                      <a:pt x="1266" y="95"/>
                      <a:pt x="1256" y="0"/>
                    </a:cubicBezTo>
                    <a:close/>
                    <a:moveTo>
                      <a:pt x="14" y="2508"/>
                    </a:moveTo>
                    <a:lnTo>
                      <a:pt x="14" y="2508"/>
                    </a:lnTo>
                    <a:cubicBezTo>
                      <a:pt x="9" y="2512"/>
                      <a:pt x="5" y="2516"/>
                      <a:pt x="1" y="2521"/>
                    </a:cubicBezTo>
                    <a:lnTo>
                      <a:pt x="12" y="2532"/>
                    </a:lnTo>
                    <a:cubicBezTo>
                      <a:pt x="13" y="2524"/>
                      <a:pt x="13" y="2516"/>
                      <a:pt x="14" y="250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5"/>
              <p:cNvSpPr/>
              <p:nvPr/>
            </p:nvSpPr>
            <p:spPr>
              <a:xfrm>
                <a:off x="6909800" y="1340600"/>
                <a:ext cx="19525" cy="4787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915" extrusionOk="0">
                    <a:moveTo>
                      <a:pt x="56" y="1"/>
                    </a:moveTo>
                    <a:cubicBezTo>
                      <a:pt x="42" y="1"/>
                      <a:pt x="27" y="2"/>
                      <a:pt x="10" y="4"/>
                    </a:cubicBezTo>
                    <a:cubicBezTo>
                      <a:pt x="21" y="119"/>
                      <a:pt x="0" y="246"/>
                      <a:pt x="42" y="362"/>
                    </a:cubicBezTo>
                    <a:cubicBezTo>
                      <a:pt x="221" y="879"/>
                      <a:pt x="422" y="1385"/>
                      <a:pt x="622" y="1902"/>
                    </a:cubicBezTo>
                    <a:cubicBezTo>
                      <a:pt x="627" y="1912"/>
                      <a:pt x="645" y="1915"/>
                      <a:pt x="672" y="1915"/>
                    </a:cubicBezTo>
                    <a:cubicBezTo>
                      <a:pt x="700" y="1915"/>
                      <a:pt x="738" y="1912"/>
                      <a:pt x="781" y="1912"/>
                    </a:cubicBezTo>
                    <a:cubicBezTo>
                      <a:pt x="717" y="1290"/>
                      <a:pt x="411" y="742"/>
                      <a:pt x="242" y="161"/>
                    </a:cubicBezTo>
                    <a:cubicBezTo>
                      <a:pt x="223" y="85"/>
                      <a:pt x="187" y="1"/>
                      <a:pt x="5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5"/>
              <p:cNvSpPr/>
              <p:nvPr/>
            </p:nvSpPr>
            <p:spPr>
              <a:xfrm>
                <a:off x="7078275" y="1286350"/>
                <a:ext cx="4722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227" extrusionOk="0">
                    <a:moveTo>
                      <a:pt x="1888" y="1"/>
                    </a:moveTo>
                    <a:lnTo>
                      <a:pt x="1888" y="1"/>
                    </a:lnTo>
                    <a:cubicBezTo>
                      <a:pt x="1762" y="64"/>
                      <a:pt x="1688" y="106"/>
                      <a:pt x="1603" y="138"/>
                    </a:cubicBezTo>
                    <a:cubicBezTo>
                      <a:pt x="1514" y="168"/>
                      <a:pt x="1416" y="197"/>
                      <a:pt x="1317" y="227"/>
                    </a:cubicBezTo>
                    <a:lnTo>
                      <a:pt x="1317" y="227"/>
                    </a:lnTo>
                    <a:cubicBezTo>
                      <a:pt x="1318" y="225"/>
                      <a:pt x="1318" y="224"/>
                      <a:pt x="1319" y="222"/>
                    </a:cubicBezTo>
                    <a:lnTo>
                      <a:pt x="1319" y="222"/>
                    </a:lnTo>
                    <a:lnTo>
                      <a:pt x="1298" y="233"/>
                    </a:lnTo>
                    <a:cubicBezTo>
                      <a:pt x="1304" y="231"/>
                      <a:pt x="1311" y="229"/>
                      <a:pt x="1317" y="227"/>
                    </a:cubicBezTo>
                    <a:lnTo>
                      <a:pt x="1317" y="227"/>
                    </a:lnTo>
                    <a:cubicBezTo>
                      <a:pt x="1242" y="424"/>
                      <a:pt x="1085" y="486"/>
                      <a:pt x="897" y="507"/>
                    </a:cubicBezTo>
                    <a:lnTo>
                      <a:pt x="907" y="486"/>
                    </a:lnTo>
                    <a:lnTo>
                      <a:pt x="907" y="486"/>
                    </a:lnTo>
                    <a:cubicBezTo>
                      <a:pt x="728" y="855"/>
                      <a:pt x="232" y="834"/>
                      <a:pt x="0" y="1171"/>
                    </a:cubicBezTo>
                    <a:cubicBezTo>
                      <a:pt x="73" y="1199"/>
                      <a:pt x="115" y="1226"/>
                      <a:pt x="146" y="1226"/>
                    </a:cubicBezTo>
                    <a:cubicBezTo>
                      <a:pt x="150" y="1226"/>
                      <a:pt x="155" y="1226"/>
                      <a:pt x="159" y="1224"/>
                    </a:cubicBezTo>
                    <a:cubicBezTo>
                      <a:pt x="802" y="1024"/>
                      <a:pt x="1371" y="697"/>
                      <a:pt x="1846" y="212"/>
                    </a:cubicBezTo>
                    <a:cubicBezTo>
                      <a:pt x="1877" y="180"/>
                      <a:pt x="1867" y="106"/>
                      <a:pt x="188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5"/>
              <p:cNvSpPr/>
              <p:nvPr/>
            </p:nvSpPr>
            <p:spPr>
              <a:xfrm>
                <a:off x="6799300" y="1294250"/>
                <a:ext cx="456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919" extrusionOk="0">
                    <a:moveTo>
                      <a:pt x="142" y="0"/>
                    </a:moveTo>
                    <a:cubicBezTo>
                      <a:pt x="98" y="0"/>
                      <a:pt x="52" y="10"/>
                      <a:pt x="1" y="33"/>
                    </a:cubicBezTo>
                    <a:cubicBezTo>
                      <a:pt x="96" y="297"/>
                      <a:pt x="328" y="360"/>
                      <a:pt x="507" y="444"/>
                    </a:cubicBezTo>
                    <a:cubicBezTo>
                      <a:pt x="908" y="634"/>
                      <a:pt x="1266" y="918"/>
                      <a:pt x="1730" y="918"/>
                    </a:cubicBezTo>
                    <a:cubicBezTo>
                      <a:pt x="1762" y="918"/>
                      <a:pt x="1784" y="866"/>
                      <a:pt x="1826" y="834"/>
                    </a:cubicBezTo>
                    <a:cubicBezTo>
                      <a:pt x="1730" y="644"/>
                      <a:pt x="1530" y="665"/>
                      <a:pt x="1383" y="581"/>
                    </a:cubicBezTo>
                    <a:cubicBezTo>
                      <a:pt x="1245" y="508"/>
                      <a:pt x="1098" y="454"/>
                      <a:pt x="961" y="391"/>
                    </a:cubicBezTo>
                    <a:cubicBezTo>
                      <a:pt x="802" y="318"/>
                      <a:pt x="655" y="222"/>
                      <a:pt x="497" y="149"/>
                    </a:cubicBezTo>
                    <a:cubicBezTo>
                      <a:pt x="385" y="93"/>
                      <a:pt x="279" y="0"/>
                      <a:pt x="1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5"/>
              <p:cNvSpPr/>
              <p:nvPr/>
            </p:nvSpPr>
            <p:spPr>
              <a:xfrm>
                <a:off x="6870500" y="1283450"/>
                <a:ext cx="36150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594" extrusionOk="0">
                    <a:moveTo>
                      <a:pt x="0" y="1"/>
                    </a:moveTo>
                    <a:cubicBezTo>
                      <a:pt x="106" y="265"/>
                      <a:pt x="307" y="401"/>
                      <a:pt x="464" y="560"/>
                    </a:cubicBezTo>
                    <a:cubicBezTo>
                      <a:pt x="766" y="882"/>
                      <a:pt x="1099" y="1164"/>
                      <a:pt x="1270" y="1576"/>
                    </a:cubicBezTo>
                    <a:lnTo>
                      <a:pt x="1270" y="1576"/>
                    </a:lnTo>
                    <a:cubicBezTo>
                      <a:pt x="1322" y="1493"/>
                      <a:pt x="1384" y="1402"/>
                      <a:pt x="1446" y="1319"/>
                    </a:cubicBezTo>
                    <a:cubicBezTo>
                      <a:pt x="1097" y="708"/>
                      <a:pt x="549" y="201"/>
                      <a:pt x="0" y="1"/>
                    </a:cubicBezTo>
                    <a:close/>
                    <a:moveTo>
                      <a:pt x="1270" y="1576"/>
                    </a:moveTo>
                    <a:cubicBezTo>
                      <a:pt x="1269" y="1578"/>
                      <a:pt x="1267" y="1580"/>
                      <a:pt x="1266" y="1583"/>
                    </a:cubicBezTo>
                    <a:lnTo>
                      <a:pt x="1277" y="1593"/>
                    </a:lnTo>
                    <a:cubicBezTo>
                      <a:pt x="1275" y="1588"/>
                      <a:pt x="1272" y="1582"/>
                      <a:pt x="1270" y="157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5"/>
              <p:cNvSpPr/>
              <p:nvPr/>
            </p:nvSpPr>
            <p:spPr>
              <a:xfrm>
                <a:off x="6901875" y="1177975"/>
                <a:ext cx="20850" cy="480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921" extrusionOk="0">
                    <a:moveTo>
                      <a:pt x="53" y="1"/>
                    </a:moveTo>
                    <a:cubicBezTo>
                      <a:pt x="32" y="43"/>
                      <a:pt x="1" y="85"/>
                      <a:pt x="11" y="117"/>
                    </a:cubicBezTo>
                    <a:lnTo>
                      <a:pt x="707" y="1889"/>
                    </a:lnTo>
                    <a:cubicBezTo>
                      <a:pt x="718" y="1910"/>
                      <a:pt x="749" y="1910"/>
                      <a:pt x="770" y="1920"/>
                    </a:cubicBezTo>
                    <a:cubicBezTo>
                      <a:pt x="781" y="1920"/>
                      <a:pt x="802" y="1910"/>
                      <a:pt x="823" y="1910"/>
                    </a:cubicBezTo>
                    <a:cubicBezTo>
                      <a:pt x="834" y="1362"/>
                      <a:pt x="391" y="275"/>
                      <a:pt x="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5"/>
              <p:cNvSpPr/>
              <p:nvPr/>
            </p:nvSpPr>
            <p:spPr>
              <a:xfrm>
                <a:off x="7011300" y="1265275"/>
                <a:ext cx="3640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319" extrusionOk="0">
                    <a:moveTo>
                      <a:pt x="1456" y="0"/>
                    </a:moveTo>
                    <a:lnTo>
                      <a:pt x="1456" y="0"/>
                    </a:lnTo>
                    <a:cubicBezTo>
                      <a:pt x="1277" y="63"/>
                      <a:pt x="1181" y="63"/>
                      <a:pt x="1139" y="116"/>
                    </a:cubicBezTo>
                    <a:cubicBezTo>
                      <a:pt x="760" y="495"/>
                      <a:pt x="285" y="791"/>
                      <a:pt x="0" y="1318"/>
                    </a:cubicBezTo>
                    <a:cubicBezTo>
                      <a:pt x="370" y="1245"/>
                      <a:pt x="380" y="1245"/>
                      <a:pt x="507" y="1107"/>
                    </a:cubicBezTo>
                    <a:cubicBezTo>
                      <a:pt x="813" y="781"/>
                      <a:pt x="1214" y="538"/>
                      <a:pt x="145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5"/>
              <p:cNvSpPr/>
              <p:nvPr/>
            </p:nvSpPr>
            <p:spPr>
              <a:xfrm>
                <a:off x="7002075" y="1189325"/>
                <a:ext cx="1292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804" extrusionOk="0">
                    <a:moveTo>
                      <a:pt x="380" y="1"/>
                    </a:moveTo>
                    <a:lnTo>
                      <a:pt x="380" y="1"/>
                    </a:lnTo>
                    <a:cubicBezTo>
                      <a:pt x="158" y="612"/>
                      <a:pt x="22" y="1161"/>
                      <a:pt x="1" y="1804"/>
                    </a:cubicBezTo>
                    <a:cubicBezTo>
                      <a:pt x="390" y="1298"/>
                      <a:pt x="517" y="676"/>
                      <a:pt x="3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5"/>
              <p:cNvSpPr/>
              <p:nvPr/>
            </p:nvSpPr>
            <p:spPr>
              <a:xfrm>
                <a:off x="6925075" y="1347775"/>
                <a:ext cx="1980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504" extrusionOk="0">
                    <a:moveTo>
                      <a:pt x="95" y="1"/>
                    </a:moveTo>
                    <a:cubicBezTo>
                      <a:pt x="64" y="22"/>
                      <a:pt x="32" y="43"/>
                      <a:pt x="1" y="54"/>
                    </a:cubicBezTo>
                    <a:cubicBezTo>
                      <a:pt x="32" y="160"/>
                      <a:pt x="64" y="254"/>
                      <a:pt x="95" y="349"/>
                    </a:cubicBezTo>
                    <a:cubicBezTo>
                      <a:pt x="138" y="455"/>
                      <a:pt x="191" y="549"/>
                      <a:pt x="233" y="655"/>
                    </a:cubicBezTo>
                    <a:cubicBezTo>
                      <a:pt x="285" y="771"/>
                      <a:pt x="338" y="898"/>
                      <a:pt x="391" y="1013"/>
                    </a:cubicBezTo>
                    <a:cubicBezTo>
                      <a:pt x="433" y="1119"/>
                      <a:pt x="475" y="1224"/>
                      <a:pt x="517" y="1320"/>
                    </a:cubicBezTo>
                    <a:cubicBezTo>
                      <a:pt x="555" y="1403"/>
                      <a:pt x="575" y="1504"/>
                      <a:pt x="696" y="1504"/>
                    </a:cubicBezTo>
                    <a:cubicBezTo>
                      <a:pt x="712" y="1504"/>
                      <a:pt x="730" y="1502"/>
                      <a:pt x="749" y="1499"/>
                    </a:cubicBezTo>
                    <a:cubicBezTo>
                      <a:pt x="760" y="1446"/>
                      <a:pt x="791" y="1372"/>
                      <a:pt x="770" y="1320"/>
                    </a:cubicBezTo>
                    <a:cubicBezTo>
                      <a:pt x="602" y="919"/>
                      <a:pt x="423" y="518"/>
                      <a:pt x="243" y="117"/>
                    </a:cubicBezTo>
                    <a:cubicBezTo>
                      <a:pt x="222" y="64"/>
                      <a:pt x="149" y="4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5"/>
              <p:cNvSpPr/>
              <p:nvPr/>
            </p:nvSpPr>
            <p:spPr>
              <a:xfrm>
                <a:off x="6818300" y="1259475"/>
                <a:ext cx="17175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850" extrusionOk="0">
                    <a:moveTo>
                      <a:pt x="74" y="0"/>
                    </a:moveTo>
                    <a:cubicBezTo>
                      <a:pt x="42" y="190"/>
                      <a:pt x="21" y="338"/>
                      <a:pt x="0" y="464"/>
                    </a:cubicBezTo>
                    <a:cubicBezTo>
                      <a:pt x="282" y="761"/>
                      <a:pt x="366" y="849"/>
                      <a:pt x="439" y="849"/>
                    </a:cubicBezTo>
                    <a:cubicBezTo>
                      <a:pt x="469" y="849"/>
                      <a:pt x="498" y="834"/>
                      <a:pt x="538" y="812"/>
                    </a:cubicBezTo>
                    <a:cubicBezTo>
                      <a:pt x="485" y="696"/>
                      <a:pt x="433" y="570"/>
                      <a:pt x="380" y="453"/>
                    </a:cubicBezTo>
                    <a:cubicBezTo>
                      <a:pt x="496" y="390"/>
                      <a:pt x="644" y="495"/>
                      <a:pt x="686" y="295"/>
                    </a:cubicBezTo>
                    <a:cubicBezTo>
                      <a:pt x="559" y="116"/>
                      <a:pt x="380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5"/>
              <p:cNvSpPr/>
              <p:nvPr/>
            </p:nvSpPr>
            <p:spPr>
              <a:xfrm>
                <a:off x="7087750" y="1281350"/>
                <a:ext cx="28700" cy="1962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785" extrusionOk="0">
                    <a:moveTo>
                      <a:pt x="961" y="0"/>
                    </a:moveTo>
                    <a:cubicBezTo>
                      <a:pt x="613" y="190"/>
                      <a:pt x="307" y="433"/>
                      <a:pt x="1" y="717"/>
                    </a:cubicBezTo>
                    <a:cubicBezTo>
                      <a:pt x="67" y="767"/>
                      <a:pt x="126" y="785"/>
                      <a:pt x="181" y="785"/>
                    </a:cubicBezTo>
                    <a:cubicBezTo>
                      <a:pt x="311" y="785"/>
                      <a:pt x="417" y="686"/>
                      <a:pt x="528" y="686"/>
                    </a:cubicBezTo>
                    <a:lnTo>
                      <a:pt x="518" y="707"/>
                    </a:lnTo>
                    <a:cubicBezTo>
                      <a:pt x="609" y="554"/>
                      <a:pt x="740" y="461"/>
                      <a:pt x="919" y="426"/>
                    </a:cubicBezTo>
                    <a:lnTo>
                      <a:pt x="919" y="426"/>
                    </a:lnTo>
                    <a:cubicBezTo>
                      <a:pt x="919" y="428"/>
                      <a:pt x="919" y="431"/>
                      <a:pt x="919" y="433"/>
                    </a:cubicBezTo>
                    <a:lnTo>
                      <a:pt x="940" y="422"/>
                    </a:lnTo>
                    <a:lnTo>
                      <a:pt x="940" y="422"/>
                    </a:lnTo>
                    <a:cubicBezTo>
                      <a:pt x="933" y="423"/>
                      <a:pt x="926" y="424"/>
                      <a:pt x="919" y="426"/>
                    </a:cubicBezTo>
                    <a:lnTo>
                      <a:pt x="919" y="426"/>
                    </a:lnTo>
                    <a:cubicBezTo>
                      <a:pt x="927" y="292"/>
                      <a:pt x="1148" y="197"/>
                      <a:pt x="9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5"/>
              <p:cNvSpPr/>
              <p:nvPr/>
            </p:nvSpPr>
            <p:spPr>
              <a:xfrm>
                <a:off x="6915850" y="1178500"/>
                <a:ext cx="124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9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5" y="507"/>
                      <a:pt x="169" y="666"/>
                      <a:pt x="496" y="971"/>
                    </a:cubicBezTo>
                    <a:cubicBezTo>
                      <a:pt x="496" y="476"/>
                      <a:pt x="338" y="181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5"/>
              <p:cNvSpPr/>
              <p:nvPr/>
            </p:nvSpPr>
            <p:spPr>
              <a:xfrm>
                <a:off x="6982050" y="1319600"/>
                <a:ext cx="1145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192" extrusionOk="0">
                    <a:moveTo>
                      <a:pt x="347" y="1"/>
                    </a:moveTo>
                    <a:cubicBezTo>
                      <a:pt x="312" y="1"/>
                      <a:pt x="269" y="10"/>
                      <a:pt x="221" y="31"/>
                    </a:cubicBezTo>
                    <a:cubicBezTo>
                      <a:pt x="305" y="401"/>
                      <a:pt x="0" y="748"/>
                      <a:pt x="127" y="1191"/>
                    </a:cubicBezTo>
                    <a:cubicBezTo>
                      <a:pt x="221" y="1149"/>
                      <a:pt x="253" y="1139"/>
                      <a:pt x="253" y="1128"/>
                    </a:cubicBezTo>
                    <a:cubicBezTo>
                      <a:pt x="327" y="790"/>
                      <a:pt x="401" y="453"/>
                      <a:pt x="443" y="105"/>
                    </a:cubicBezTo>
                    <a:cubicBezTo>
                      <a:pt x="457" y="41"/>
                      <a:pt x="419" y="1"/>
                      <a:pt x="3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5"/>
              <p:cNvSpPr/>
              <p:nvPr/>
            </p:nvSpPr>
            <p:spPr>
              <a:xfrm>
                <a:off x="6846525" y="1222850"/>
                <a:ext cx="22425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897" h="906" extrusionOk="0">
                    <a:moveTo>
                      <a:pt x="179" y="0"/>
                    </a:moveTo>
                    <a:cubicBezTo>
                      <a:pt x="136" y="0"/>
                      <a:pt x="77" y="10"/>
                      <a:pt x="0" y="10"/>
                    </a:cubicBezTo>
                    <a:cubicBezTo>
                      <a:pt x="190" y="400"/>
                      <a:pt x="453" y="621"/>
                      <a:pt x="896" y="906"/>
                    </a:cubicBezTo>
                    <a:cubicBezTo>
                      <a:pt x="759" y="389"/>
                      <a:pt x="485" y="210"/>
                      <a:pt x="232" y="10"/>
                    </a:cubicBezTo>
                    <a:cubicBezTo>
                      <a:pt x="218" y="3"/>
                      <a:pt x="200" y="0"/>
                      <a:pt x="17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5"/>
              <p:cNvSpPr/>
              <p:nvPr/>
            </p:nvSpPr>
            <p:spPr>
              <a:xfrm>
                <a:off x="7016575" y="1294525"/>
                <a:ext cx="242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971" h="687" extrusionOk="0">
                    <a:moveTo>
                      <a:pt x="876" y="0"/>
                    </a:moveTo>
                    <a:cubicBezTo>
                      <a:pt x="359" y="254"/>
                      <a:pt x="243" y="338"/>
                      <a:pt x="0" y="686"/>
                    </a:cubicBezTo>
                    <a:cubicBezTo>
                      <a:pt x="391" y="654"/>
                      <a:pt x="623" y="401"/>
                      <a:pt x="876" y="211"/>
                    </a:cubicBezTo>
                    <a:cubicBezTo>
                      <a:pt x="949" y="159"/>
                      <a:pt x="970" y="75"/>
                      <a:pt x="8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5"/>
              <p:cNvSpPr/>
              <p:nvPr/>
            </p:nvSpPr>
            <p:spPr>
              <a:xfrm>
                <a:off x="6992050" y="1190100"/>
                <a:ext cx="10575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077" extrusionOk="0">
                    <a:moveTo>
                      <a:pt x="116" y="1"/>
                    </a:moveTo>
                    <a:cubicBezTo>
                      <a:pt x="85" y="328"/>
                      <a:pt x="43" y="634"/>
                      <a:pt x="1" y="1077"/>
                    </a:cubicBezTo>
                    <a:cubicBezTo>
                      <a:pt x="338" y="718"/>
                      <a:pt x="423" y="371"/>
                      <a:pt x="275" y="43"/>
                    </a:cubicBezTo>
                    <a:cubicBezTo>
                      <a:pt x="264" y="22"/>
                      <a:pt x="191" y="22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5"/>
              <p:cNvSpPr/>
              <p:nvPr/>
            </p:nvSpPr>
            <p:spPr>
              <a:xfrm>
                <a:off x="6956975" y="1165075"/>
                <a:ext cx="9525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971" extrusionOk="0">
                    <a:moveTo>
                      <a:pt x="244" y="0"/>
                    </a:moveTo>
                    <a:cubicBezTo>
                      <a:pt x="1" y="275"/>
                      <a:pt x="75" y="517"/>
                      <a:pt x="75" y="739"/>
                    </a:cubicBezTo>
                    <a:cubicBezTo>
                      <a:pt x="75" y="844"/>
                      <a:pt x="106" y="960"/>
                      <a:pt x="254" y="971"/>
                    </a:cubicBezTo>
                    <a:cubicBezTo>
                      <a:pt x="380" y="580"/>
                      <a:pt x="380" y="580"/>
                      <a:pt x="24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5"/>
              <p:cNvSpPr/>
              <p:nvPr/>
            </p:nvSpPr>
            <p:spPr>
              <a:xfrm>
                <a:off x="6987850" y="1272125"/>
                <a:ext cx="121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770" extrusionOk="0">
                    <a:moveTo>
                      <a:pt x="316" y="0"/>
                    </a:moveTo>
                    <a:cubicBezTo>
                      <a:pt x="0" y="190"/>
                      <a:pt x="137" y="507"/>
                      <a:pt x="105" y="770"/>
                    </a:cubicBezTo>
                    <a:cubicBezTo>
                      <a:pt x="232" y="559"/>
                      <a:pt x="485" y="359"/>
                      <a:pt x="31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5"/>
              <p:cNvSpPr/>
              <p:nvPr/>
            </p:nvSpPr>
            <p:spPr>
              <a:xfrm>
                <a:off x="6935100" y="1174275"/>
                <a:ext cx="13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014" extrusionOk="0">
                    <a:moveTo>
                      <a:pt x="128" y="1"/>
                    </a:moveTo>
                    <a:cubicBezTo>
                      <a:pt x="92" y="1"/>
                      <a:pt x="48" y="24"/>
                      <a:pt x="1" y="86"/>
                    </a:cubicBezTo>
                    <a:cubicBezTo>
                      <a:pt x="116" y="339"/>
                      <a:pt x="243" y="613"/>
                      <a:pt x="433" y="1014"/>
                    </a:cubicBezTo>
                    <a:cubicBezTo>
                      <a:pt x="507" y="824"/>
                      <a:pt x="549" y="761"/>
                      <a:pt x="538" y="718"/>
                    </a:cubicBezTo>
                    <a:cubicBezTo>
                      <a:pt x="444" y="497"/>
                      <a:pt x="338" y="286"/>
                      <a:pt x="222" y="75"/>
                    </a:cubicBezTo>
                    <a:cubicBezTo>
                      <a:pt x="205" y="35"/>
                      <a:pt x="17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5"/>
              <p:cNvSpPr/>
              <p:nvPr/>
            </p:nvSpPr>
            <p:spPr>
              <a:xfrm>
                <a:off x="6811125" y="1282225"/>
                <a:ext cx="2037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383" extrusionOk="0">
                    <a:moveTo>
                      <a:pt x="129" y="1"/>
                    </a:moveTo>
                    <a:cubicBezTo>
                      <a:pt x="68" y="1"/>
                      <a:pt x="0" y="41"/>
                      <a:pt x="34" y="176"/>
                    </a:cubicBezTo>
                    <a:cubicBezTo>
                      <a:pt x="231" y="230"/>
                      <a:pt x="420" y="382"/>
                      <a:pt x="672" y="382"/>
                    </a:cubicBezTo>
                    <a:cubicBezTo>
                      <a:pt x="717" y="382"/>
                      <a:pt x="765" y="377"/>
                      <a:pt x="814" y="366"/>
                    </a:cubicBezTo>
                    <a:cubicBezTo>
                      <a:pt x="772" y="282"/>
                      <a:pt x="762" y="187"/>
                      <a:pt x="720" y="176"/>
                    </a:cubicBezTo>
                    <a:cubicBezTo>
                      <a:pt x="540" y="103"/>
                      <a:pt x="361" y="50"/>
                      <a:pt x="171" y="7"/>
                    </a:cubicBezTo>
                    <a:cubicBezTo>
                      <a:pt x="159" y="3"/>
                      <a:pt x="144" y="1"/>
                      <a:pt x="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5"/>
              <p:cNvSpPr/>
              <p:nvPr/>
            </p:nvSpPr>
            <p:spPr>
              <a:xfrm>
                <a:off x="7024750" y="1312725"/>
                <a:ext cx="17675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423" extrusionOk="0">
                    <a:moveTo>
                      <a:pt x="707" y="1"/>
                    </a:moveTo>
                    <a:cubicBezTo>
                      <a:pt x="190" y="64"/>
                      <a:pt x="127" y="106"/>
                      <a:pt x="1" y="422"/>
                    </a:cubicBezTo>
                    <a:cubicBezTo>
                      <a:pt x="306" y="380"/>
                      <a:pt x="528" y="233"/>
                      <a:pt x="7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5"/>
              <p:cNvSpPr/>
              <p:nvPr/>
            </p:nvSpPr>
            <p:spPr>
              <a:xfrm>
                <a:off x="6841775" y="1236000"/>
                <a:ext cx="15550" cy="16625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6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327"/>
                      <a:pt x="306" y="464"/>
                      <a:pt x="601" y="665"/>
                    </a:cubicBezTo>
                    <a:cubicBezTo>
                      <a:pt x="622" y="295"/>
                      <a:pt x="411" y="190"/>
                      <a:pt x="274" y="63"/>
                    </a:cubicBezTo>
                    <a:cubicBezTo>
                      <a:pt x="221" y="21"/>
                      <a:pt x="127" y="2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5"/>
              <p:cNvSpPr/>
              <p:nvPr/>
            </p:nvSpPr>
            <p:spPr>
              <a:xfrm>
                <a:off x="6973325" y="1278450"/>
                <a:ext cx="1242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76" extrusionOk="0">
                    <a:moveTo>
                      <a:pt x="307" y="1"/>
                    </a:moveTo>
                    <a:cubicBezTo>
                      <a:pt x="233" y="222"/>
                      <a:pt x="1" y="401"/>
                      <a:pt x="180" y="676"/>
                    </a:cubicBezTo>
                    <a:cubicBezTo>
                      <a:pt x="296" y="475"/>
                      <a:pt x="497" y="296"/>
                      <a:pt x="3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5"/>
              <p:cNvSpPr/>
              <p:nvPr/>
            </p:nvSpPr>
            <p:spPr>
              <a:xfrm>
                <a:off x="6955925" y="1413700"/>
                <a:ext cx="7925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582" extrusionOk="0">
                    <a:moveTo>
                      <a:pt x="54" y="1"/>
                    </a:moveTo>
                    <a:lnTo>
                      <a:pt x="54" y="1"/>
                    </a:lnTo>
                    <a:cubicBezTo>
                      <a:pt x="0" y="380"/>
                      <a:pt x="11" y="401"/>
                      <a:pt x="317" y="581"/>
                    </a:cubicBezTo>
                    <a:cubicBezTo>
                      <a:pt x="254" y="317"/>
                      <a:pt x="254" y="127"/>
                      <a:pt x="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5"/>
              <p:cNvSpPr/>
              <p:nvPr/>
            </p:nvSpPr>
            <p:spPr>
              <a:xfrm>
                <a:off x="6978900" y="1402625"/>
                <a:ext cx="1317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76" extrusionOk="0">
                    <a:moveTo>
                      <a:pt x="516" y="1"/>
                    </a:moveTo>
                    <a:cubicBezTo>
                      <a:pt x="512" y="4"/>
                      <a:pt x="508" y="8"/>
                      <a:pt x="504" y="12"/>
                    </a:cubicBezTo>
                    <a:lnTo>
                      <a:pt x="504" y="12"/>
                    </a:lnTo>
                    <a:cubicBezTo>
                      <a:pt x="512" y="12"/>
                      <a:pt x="519" y="12"/>
                      <a:pt x="527" y="12"/>
                    </a:cubicBezTo>
                    <a:lnTo>
                      <a:pt x="516" y="1"/>
                    </a:lnTo>
                    <a:close/>
                    <a:moveTo>
                      <a:pt x="504" y="12"/>
                    </a:moveTo>
                    <a:lnTo>
                      <a:pt x="504" y="12"/>
                    </a:lnTo>
                    <a:cubicBezTo>
                      <a:pt x="50" y="23"/>
                      <a:pt x="0" y="70"/>
                      <a:pt x="52" y="476"/>
                    </a:cubicBezTo>
                    <a:cubicBezTo>
                      <a:pt x="216" y="301"/>
                      <a:pt x="360" y="156"/>
                      <a:pt x="504" y="12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1" name="Google Shape;781;p5"/>
          <p:cNvSpPr txBox="1">
            <a:spLocks noGrp="1"/>
          </p:cNvSpPr>
          <p:nvPr>
            <p:ph type="subTitle" idx="1"/>
          </p:nvPr>
        </p:nvSpPr>
        <p:spPr>
          <a:xfrm>
            <a:off x="708975" y="1968625"/>
            <a:ext cx="2819700" cy="5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Marcellus"/>
                <a:ea typeface="Marcellus"/>
                <a:cs typeface="Marcellus"/>
                <a:sym typeface="Marcell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82" name="Google Shape;782;p5"/>
          <p:cNvSpPr txBox="1">
            <a:spLocks noGrp="1"/>
          </p:cNvSpPr>
          <p:nvPr>
            <p:ph type="subTitle" idx="2"/>
          </p:nvPr>
        </p:nvSpPr>
        <p:spPr>
          <a:xfrm>
            <a:off x="5604163" y="1968625"/>
            <a:ext cx="2819700" cy="5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Marcellus"/>
                <a:ea typeface="Marcellus"/>
                <a:cs typeface="Marcellus"/>
                <a:sym typeface="Marcell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83" name="Google Shape;783;p5"/>
          <p:cNvSpPr txBox="1">
            <a:spLocks noGrp="1"/>
          </p:cNvSpPr>
          <p:nvPr>
            <p:ph type="subTitle" idx="3"/>
          </p:nvPr>
        </p:nvSpPr>
        <p:spPr>
          <a:xfrm>
            <a:off x="708975" y="2705850"/>
            <a:ext cx="2819700" cy="10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4" name="Google Shape;784;p5"/>
          <p:cNvSpPr txBox="1">
            <a:spLocks noGrp="1"/>
          </p:cNvSpPr>
          <p:nvPr>
            <p:ph type="subTitle" idx="4"/>
          </p:nvPr>
        </p:nvSpPr>
        <p:spPr>
          <a:xfrm>
            <a:off x="5604170" y="2705850"/>
            <a:ext cx="2819700" cy="10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5" name="Google Shape;785;p5"/>
          <p:cNvSpPr txBox="1">
            <a:spLocks noGrp="1"/>
          </p:cNvSpPr>
          <p:nvPr>
            <p:ph type="title"/>
          </p:nvPr>
        </p:nvSpPr>
        <p:spPr>
          <a:xfrm>
            <a:off x="636226" y="361250"/>
            <a:ext cx="2965200" cy="11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Google Shape;2058;p13"/>
          <p:cNvSpPr txBox="1">
            <a:spLocks noGrp="1"/>
          </p:cNvSpPr>
          <p:nvPr>
            <p:ph type="title"/>
          </p:nvPr>
        </p:nvSpPr>
        <p:spPr>
          <a:xfrm>
            <a:off x="1806475" y="1202025"/>
            <a:ext cx="55311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59" name="Google Shape;2059;p13"/>
          <p:cNvSpPr txBox="1">
            <a:spLocks noGrp="1"/>
          </p:cNvSpPr>
          <p:nvPr>
            <p:ph type="subTitle" idx="1"/>
          </p:nvPr>
        </p:nvSpPr>
        <p:spPr>
          <a:xfrm>
            <a:off x="2049475" y="2882125"/>
            <a:ext cx="5045100" cy="13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60" name="Google Shape;20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3573548" y="-1332125"/>
            <a:ext cx="1996953" cy="3027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1" name="Google Shape;20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189736" y="-1537200"/>
            <a:ext cx="1996953" cy="3027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2" name="Google Shape;20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 flipH="1">
            <a:off x="1677748" y="-1871600"/>
            <a:ext cx="1996953" cy="30276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63" name="Google Shape;2063;p13"/>
          <p:cNvGrpSpPr/>
          <p:nvPr/>
        </p:nvGrpSpPr>
        <p:grpSpPr>
          <a:xfrm>
            <a:off x="-1482944" y="641143"/>
            <a:ext cx="11228671" cy="3465019"/>
            <a:chOff x="-1482944" y="641143"/>
            <a:chExt cx="11228671" cy="3465019"/>
          </a:xfrm>
        </p:grpSpPr>
        <p:grpSp>
          <p:nvGrpSpPr>
            <p:cNvPr id="2064" name="Google Shape;2064;p13"/>
            <p:cNvGrpSpPr/>
            <p:nvPr/>
          </p:nvGrpSpPr>
          <p:grpSpPr>
            <a:xfrm rot="2007150">
              <a:off x="-616905" y="644572"/>
              <a:ext cx="1051667" cy="3458160"/>
              <a:chOff x="6772950" y="1141500"/>
              <a:chExt cx="372575" cy="1225125"/>
            </a:xfrm>
          </p:grpSpPr>
          <p:sp>
            <p:nvSpPr>
              <p:cNvPr id="2065" name="Google Shape;2065;p13"/>
              <p:cNvSpPr/>
              <p:nvPr/>
            </p:nvSpPr>
            <p:spPr>
              <a:xfrm>
                <a:off x="6772950" y="1141500"/>
                <a:ext cx="372575" cy="1225125"/>
              </a:xfrm>
              <a:custGeom>
                <a:avLst/>
                <a:gdLst/>
                <a:ahLst/>
                <a:cxnLst/>
                <a:rect l="l" t="t" r="r" b="b"/>
                <a:pathLst>
                  <a:path w="14903" h="49005" extrusionOk="0">
                    <a:moveTo>
                      <a:pt x="5168" y="7261"/>
                    </a:moveTo>
                    <a:cubicBezTo>
                      <a:pt x="5167" y="7262"/>
                      <a:pt x="5166" y="7263"/>
                      <a:pt x="5165" y="7264"/>
                    </a:cubicBezTo>
                    <a:lnTo>
                      <a:pt x="5165" y="7264"/>
                    </a:lnTo>
                    <a:lnTo>
                      <a:pt x="5179" y="7271"/>
                    </a:lnTo>
                    <a:lnTo>
                      <a:pt x="5168" y="7261"/>
                    </a:lnTo>
                    <a:close/>
                    <a:moveTo>
                      <a:pt x="7810" y="1"/>
                    </a:moveTo>
                    <a:cubicBezTo>
                      <a:pt x="7054" y="1"/>
                      <a:pt x="6313" y="88"/>
                      <a:pt x="5611" y="447"/>
                    </a:cubicBezTo>
                    <a:cubicBezTo>
                      <a:pt x="5474" y="522"/>
                      <a:pt x="5327" y="574"/>
                      <a:pt x="5168" y="606"/>
                    </a:cubicBezTo>
                    <a:cubicBezTo>
                      <a:pt x="4863" y="679"/>
                      <a:pt x="4662" y="859"/>
                      <a:pt x="4546" y="1154"/>
                    </a:cubicBezTo>
                    <a:cubicBezTo>
                      <a:pt x="4441" y="1408"/>
                      <a:pt x="4303" y="1618"/>
                      <a:pt x="4029" y="1776"/>
                    </a:cubicBezTo>
                    <a:cubicBezTo>
                      <a:pt x="3866" y="1688"/>
                      <a:pt x="3700" y="1649"/>
                      <a:pt x="3533" y="1649"/>
                    </a:cubicBezTo>
                    <a:cubicBezTo>
                      <a:pt x="3320" y="1649"/>
                      <a:pt x="3107" y="1712"/>
                      <a:pt x="2901" y="1818"/>
                    </a:cubicBezTo>
                    <a:cubicBezTo>
                      <a:pt x="2278" y="2125"/>
                      <a:pt x="1814" y="2641"/>
                      <a:pt x="1329" y="3116"/>
                    </a:cubicBezTo>
                    <a:cubicBezTo>
                      <a:pt x="1287" y="3158"/>
                      <a:pt x="1256" y="3232"/>
                      <a:pt x="1234" y="3285"/>
                    </a:cubicBezTo>
                    <a:cubicBezTo>
                      <a:pt x="1055" y="3864"/>
                      <a:pt x="728" y="4371"/>
                      <a:pt x="443" y="4898"/>
                    </a:cubicBezTo>
                    <a:cubicBezTo>
                      <a:pt x="180" y="5383"/>
                      <a:pt x="0" y="5932"/>
                      <a:pt x="211" y="6491"/>
                    </a:cubicBezTo>
                    <a:cubicBezTo>
                      <a:pt x="485" y="7271"/>
                      <a:pt x="1024" y="7820"/>
                      <a:pt x="1835" y="8020"/>
                    </a:cubicBezTo>
                    <a:cubicBezTo>
                      <a:pt x="2289" y="8125"/>
                      <a:pt x="2753" y="8168"/>
                      <a:pt x="3217" y="8200"/>
                    </a:cubicBezTo>
                    <a:cubicBezTo>
                      <a:pt x="3660" y="8231"/>
                      <a:pt x="4092" y="8294"/>
                      <a:pt x="4546" y="8442"/>
                    </a:cubicBezTo>
                    <a:cubicBezTo>
                      <a:pt x="4577" y="9496"/>
                      <a:pt x="5126" y="10288"/>
                      <a:pt x="5791" y="11026"/>
                    </a:cubicBezTo>
                    <a:cubicBezTo>
                      <a:pt x="6276" y="11553"/>
                      <a:pt x="6719" y="12102"/>
                      <a:pt x="7204" y="12618"/>
                    </a:cubicBezTo>
                    <a:cubicBezTo>
                      <a:pt x="7499" y="12946"/>
                      <a:pt x="7689" y="13314"/>
                      <a:pt x="7741" y="13736"/>
                    </a:cubicBezTo>
                    <a:cubicBezTo>
                      <a:pt x="7879" y="14791"/>
                      <a:pt x="8048" y="15846"/>
                      <a:pt x="8016" y="16911"/>
                    </a:cubicBezTo>
                    <a:cubicBezTo>
                      <a:pt x="7994" y="17512"/>
                      <a:pt x="7973" y="18124"/>
                      <a:pt x="8037" y="18714"/>
                    </a:cubicBezTo>
                    <a:cubicBezTo>
                      <a:pt x="8153" y="19748"/>
                      <a:pt x="8121" y="20792"/>
                      <a:pt x="8163" y="21836"/>
                    </a:cubicBezTo>
                    <a:cubicBezTo>
                      <a:pt x="8184" y="22501"/>
                      <a:pt x="8153" y="23165"/>
                      <a:pt x="8184" y="23830"/>
                    </a:cubicBezTo>
                    <a:cubicBezTo>
                      <a:pt x="8226" y="24610"/>
                      <a:pt x="8195" y="25380"/>
                      <a:pt x="8322" y="26150"/>
                    </a:cubicBezTo>
                    <a:cubicBezTo>
                      <a:pt x="8427" y="26762"/>
                      <a:pt x="8385" y="27395"/>
                      <a:pt x="8501" y="28006"/>
                    </a:cubicBezTo>
                    <a:cubicBezTo>
                      <a:pt x="8733" y="29293"/>
                      <a:pt x="8648" y="30611"/>
                      <a:pt x="8828" y="31909"/>
                    </a:cubicBezTo>
                    <a:cubicBezTo>
                      <a:pt x="8923" y="32563"/>
                      <a:pt x="8923" y="33227"/>
                      <a:pt x="8986" y="33891"/>
                    </a:cubicBezTo>
                    <a:cubicBezTo>
                      <a:pt x="9070" y="34798"/>
                      <a:pt x="9208" y="35694"/>
                      <a:pt x="9229" y="36602"/>
                    </a:cubicBezTo>
                    <a:cubicBezTo>
                      <a:pt x="9229" y="36665"/>
                      <a:pt x="9239" y="36739"/>
                      <a:pt x="9250" y="36802"/>
                    </a:cubicBezTo>
                    <a:cubicBezTo>
                      <a:pt x="9408" y="38047"/>
                      <a:pt x="9355" y="39291"/>
                      <a:pt x="9271" y="40525"/>
                    </a:cubicBezTo>
                    <a:cubicBezTo>
                      <a:pt x="9197" y="41453"/>
                      <a:pt x="9176" y="42381"/>
                      <a:pt x="9250" y="43320"/>
                    </a:cubicBezTo>
                    <a:cubicBezTo>
                      <a:pt x="9260" y="43489"/>
                      <a:pt x="9281" y="43668"/>
                      <a:pt x="9292" y="43848"/>
                    </a:cubicBezTo>
                    <a:cubicBezTo>
                      <a:pt x="9323" y="45334"/>
                      <a:pt x="9366" y="46822"/>
                      <a:pt x="9398" y="48308"/>
                    </a:cubicBezTo>
                    <a:cubicBezTo>
                      <a:pt x="9408" y="48498"/>
                      <a:pt x="9429" y="48688"/>
                      <a:pt x="9440" y="49004"/>
                    </a:cubicBezTo>
                    <a:cubicBezTo>
                      <a:pt x="9566" y="48836"/>
                      <a:pt x="9640" y="48783"/>
                      <a:pt x="9651" y="48709"/>
                    </a:cubicBezTo>
                    <a:cubicBezTo>
                      <a:pt x="9682" y="48519"/>
                      <a:pt x="9693" y="48319"/>
                      <a:pt x="9703" y="48119"/>
                    </a:cubicBezTo>
                    <a:cubicBezTo>
                      <a:pt x="9703" y="47296"/>
                      <a:pt x="9714" y="46473"/>
                      <a:pt x="9714" y="45651"/>
                    </a:cubicBezTo>
                    <a:cubicBezTo>
                      <a:pt x="9714" y="45324"/>
                      <a:pt x="9735" y="44987"/>
                      <a:pt x="9682" y="44659"/>
                    </a:cubicBezTo>
                    <a:cubicBezTo>
                      <a:pt x="9598" y="44037"/>
                      <a:pt x="9587" y="43415"/>
                      <a:pt x="9598" y="42793"/>
                    </a:cubicBezTo>
                    <a:cubicBezTo>
                      <a:pt x="9609" y="41643"/>
                      <a:pt x="9587" y="40483"/>
                      <a:pt x="9630" y="39334"/>
                    </a:cubicBezTo>
                    <a:cubicBezTo>
                      <a:pt x="9682" y="37572"/>
                      <a:pt x="9513" y="35832"/>
                      <a:pt x="9355" y="34091"/>
                    </a:cubicBezTo>
                    <a:cubicBezTo>
                      <a:pt x="9302" y="33606"/>
                      <a:pt x="9271" y="33121"/>
                      <a:pt x="9218" y="32636"/>
                    </a:cubicBezTo>
                    <a:cubicBezTo>
                      <a:pt x="9155" y="31909"/>
                      <a:pt x="9028" y="31180"/>
                      <a:pt x="9028" y="30453"/>
                    </a:cubicBezTo>
                    <a:cubicBezTo>
                      <a:pt x="9018" y="29314"/>
                      <a:pt x="8796" y="28206"/>
                      <a:pt x="8701" y="27078"/>
                    </a:cubicBezTo>
                    <a:cubicBezTo>
                      <a:pt x="8648" y="26424"/>
                      <a:pt x="8543" y="25759"/>
                      <a:pt x="8522" y="25095"/>
                    </a:cubicBezTo>
                    <a:cubicBezTo>
                      <a:pt x="8469" y="23281"/>
                      <a:pt x="8448" y="21456"/>
                      <a:pt x="8416" y="19642"/>
                    </a:cubicBezTo>
                    <a:cubicBezTo>
                      <a:pt x="8406" y="19506"/>
                      <a:pt x="8427" y="19368"/>
                      <a:pt x="8395" y="19242"/>
                    </a:cubicBezTo>
                    <a:cubicBezTo>
                      <a:pt x="8248" y="18578"/>
                      <a:pt x="8280" y="17913"/>
                      <a:pt x="8301" y="17249"/>
                    </a:cubicBezTo>
                    <a:cubicBezTo>
                      <a:pt x="8322" y="16078"/>
                      <a:pt x="8280" y="14896"/>
                      <a:pt x="8058" y="13736"/>
                    </a:cubicBezTo>
                    <a:cubicBezTo>
                      <a:pt x="8027" y="13589"/>
                      <a:pt x="8005" y="13431"/>
                      <a:pt x="8027" y="13283"/>
                    </a:cubicBezTo>
                    <a:cubicBezTo>
                      <a:pt x="8069" y="13061"/>
                      <a:pt x="7994" y="12892"/>
                      <a:pt x="7889" y="12714"/>
                    </a:cubicBezTo>
                    <a:cubicBezTo>
                      <a:pt x="7784" y="12555"/>
                      <a:pt x="7657" y="12386"/>
                      <a:pt x="7530" y="12239"/>
                    </a:cubicBezTo>
                    <a:cubicBezTo>
                      <a:pt x="7056" y="11648"/>
                      <a:pt x="6581" y="11068"/>
                      <a:pt x="6075" y="10499"/>
                    </a:cubicBezTo>
                    <a:cubicBezTo>
                      <a:pt x="5484" y="9824"/>
                      <a:pt x="5031" y="9096"/>
                      <a:pt x="4926" y="8157"/>
                    </a:cubicBezTo>
                    <a:cubicBezTo>
                      <a:pt x="4884" y="7789"/>
                      <a:pt x="4905" y="7516"/>
                      <a:pt x="5165" y="7264"/>
                    </a:cubicBezTo>
                    <a:lnTo>
                      <a:pt x="5165" y="7264"/>
                    </a:lnTo>
                    <a:lnTo>
                      <a:pt x="4483" y="6892"/>
                    </a:lnTo>
                    <a:cubicBezTo>
                      <a:pt x="4280" y="6785"/>
                      <a:pt x="4104" y="6591"/>
                      <a:pt x="3817" y="6591"/>
                    </a:cubicBezTo>
                    <a:cubicBezTo>
                      <a:pt x="3790" y="6591"/>
                      <a:pt x="3762" y="6593"/>
                      <a:pt x="3734" y="6596"/>
                    </a:cubicBezTo>
                    <a:cubicBezTo>
                      <a:pt x="3860" y="6892"/>
                      <a:pt x="4103" y="6965"/>
                      <a:pt x="4293" y="7103"/>
                    </a:cubicBezTo>
                    <a:cubicBezTo>
                      <a:pt x="4567" y="7314"/>
                      <a:pt x="4641" y="7525"/>
                      <a:pt x="4546" y="7862"/>
                    </a:cubicBezTo>
                    <a:cubicBezTo>
                      <a:pt x="4531" y="7945"/>
                      <a:pt x="4429" y="8012"/>
                      <a:pt x="4334" y="8012"/>
                    </a:cubicBezTo>
                    <a:cubicBezTo>
                      <a:pt x="4296" y="8012"/>
                      <a:pt x="4260" y="8002"/>
                      <a:pt x="4230" y="7978"/>
                    </a:cubicBezTo>
                    <a:cubicBezTo>
                      <a:pt x="4155" y="7936"/>
                      <a:pt x="4082" y="7862"/>
                      <a:pt x="4071" y="7788"/>
                    </a:cubicBezTo>
                    <a:cubicBezTo>
                      <a:pt x="4040" y="7535"/>
                      <a:pt x="3871" y="7535"/>
                      <a:pt x="3681" y="7535"/>
                    </a:cubicBezTo>
                    <a:cubicBezTo>
                      <a:pt x="3675" y="7534"/>
                      <a:pt x="3670" y="7534"/>
                      <a:pt x="3664" y="7534"/>
                    </a:cubicBezTo>
                    <a:cubicBezTo>
                      <a:pt x="3441" y="7534"/>
                      <a:pt x="3490" y="7728"/>
                      <a:pt x="3428" y="7862"/>
                    </a:cubicBezTo>
                    <a:cubicBezTo>
                      <a:pt x="3316" y="7862"/>
                      <a:pt x="3198" y="7867"/>
                      <a:pt x="3083" y="7867"/>
                    </a:cubicBezTo>
                    <a:cubicBezTo>
                      <a:pt x="3025" y="7867"/>
                      <a:pt x="2967" y="7865"/>
                      <a:pt x="2911" y="7862"/>
                    </a:cubicBezTo>
                    <a:cubicBezTo>
                      <a:pt x="2690" y="7841"/>
                      <a:pt x="2468" y="7799"/>
                      <a:pt x="2247" y="7778"/>
                    </a:cubicBezTo>
                    <a:cubicBezTo>
                      <a:pt x="928" y="7672"/>
                      <a:pt x="180" y="6491"/>
                      <a:pt x="644" y="5236"/>
                    </a:cubicBezTo>
                    <a:cubicBezTo>
                      <a:pt x="707" y="5078"/>
                      <a:pt x="813" y="4930"/>
                      <a:pt x="886" y="4761"/>
                    </a:cubicBezTo>
                    <a:cubicBezTo>
                      <a:pt x="1076" y="4361"/>
                      <a:pt x="1277" y="3970"/>
                      <a:pt x="1424" y="3548"/>
                    </a:cubicBezTo>
                    <a:cubicBezTo>
                      <a:pt x="1540" y="3243"/>
                      <a:pt x="1688" y="3000"/>
                      <a:pt x="1994" y="2852"/>
                    </a:cubicBezTo>
                    <a:cubicBezTo>
                      <a:pt x="2163" y="2768"/>
                      <a:pt x="2299" y="2610"/>
                      <a:pt x="2447" y="2483"/>
                    </a:cubicBezTo>
                    <a:cubicBezTo>
                      <a:pt x="2500" y="2441"/>
                      <a:pt x="2531" y="2378"/>
                      <a:pt x="2584" y="2336"/>
                    </a:cubicBezTo>
                    <a:cubicBezTo>
                      <a:pt x="2916" y="2104"/>
                      <a:pt x="3186" y="1979"/>
                      <a:pt x="3441" y="1979"/>
                    </a:cubicBezTo>
                    <a:cubicBezTo>
                      <a:pt x="3673" y="1979"/>
                      <a:pt x="3893" y="2082"/>
                      <a:pt x="4134" y="2304"/>
                    </a:cubicBezTo>
                    <a:cubicBezTo>
                      <a:pt x="4387" y="2547"/>
                      <a:pt x="4641" y="2800"/>
                      <a:pt x="4863" y="3084"/>
                    </a:cubicBezTo>
                    <a:cubicBezTo>
                      <a:pt x="5379" y="3749"/>
                      <a:pt x="5822" y="4466"/>
                      <a:pt x="6212" y="5214"/>
                    </a:cubicBezTo>
                    <a:cubicBezTo>
                      <a:pt x="6284" y="5337"/>
                      <a:pt x="6306" y="5510"/>
                      <a:pt x="6548" y="5510"/>
                    </a:cubicBezTo>
                    <a:cubicBezTo>
                      <a:pt x="6556" y="5510"/>
                      <a:pt x="6563" y="5510"/>
                      <a:pt x="6571" y="5510"/>
                    </a:cubicBezTo>
                    <a:cubicBezTo>
                      <a:pt x="6539" y="5373"/>
                      <a:pt x="6529" y="5236"/>
                      <a:pt x="6476" y="5130"/>
                    </a:cubicBezTo>
                    <a:cubicBezTo>
                      <a:pt x="6033" y="4150"/>
                      <a:pt x="5495" y="3232"/>
                      <a:pt x="4778" y="2441"/>
                    </a:cubicBezTo>
                    <a:cubicBezTo>
                      <a:pt x="4673" y="2325"/>
                      <a:pt x="4577" y="2209"/>
                      <a:pt x="4483" y="2093"/>
                    </a:cubicBezTo>
                    <a:cubicBezTo>
                      <a:pt x="4577" y="1882"/>
                      <a:pt x="4662" y="1703"/>
                      <a:pt x="4746" y="1523"/>
                    </a:cubicBezTo>
                    <a:cubicBezTo>
                      <a:pt x="4863" y="1239"/>
                      <a:pt x="5062" y="1049"/>
                      <a:pt x="5358" y="954"/>
                    </a:cubicBezTo>
                    <a:cubicBezTo>
                      <a:pt x="5569" y="890"/>
                      <a:pt x="5780" y="817"/>
                      <a:pt x="5969" y="711"/>
                    </a:cubicBezTo>
                    <a:cubicBezTo>
                      <a:pt x="6644" y="353"/>
                      <a:pt x="7394" y="332"/>
                      <a:pt x="8111" y="332"/>
                    </a:cubicBezTo>
                    <a:cubicBezTo>
                      <a:pt x="9208" y="332"/>
                      <a:pt x="9956" y="996"/>
                      <a:pt x="10494" y="1914"/>
                    </a:cubicBezTo>
                    <a:cubicBezTo>
                      <a:pt x="10579" y="2072"/>
                      <a:pt x="10610" y="2240"/>
                      <a:pt x="10558" y="2420"/>
                    </a:cubicBezTo>
                    <a:cubicBezTo>
                      <a:pt x="10420" y="2957"/>
                      <a:pt x="10305" y="3496"/>
                      <a:pt x="10136" y="4023"/>
                    </a:cubicBezTo>
                    <a:cubicBezTo>
                      <a:pt x="9977" y="4508"/>
                      <a:pt x="9787" y="4982"/>
                      <a:pt x="9440" y="5373"/>
                    </a:cubicBezTo>
                    <a:cubicBezTo>
                      <a:pt x="9366" y="5457"/>
                      <a:pt x="9334" y="5573"/>
                      <a:pt x="9461" y="5647"/>
                    </a:cubicBezTo>
                    <a:cubicBezTo>
                      <a:pt x="9819" y="5394"/>
                      <a:pt x="9872" y="5373"/>
                      <a:pt x="9988" y="5088"/>
                    </a:cubicBezTo>
                    <a:cubicBezTo>
                      <a:pt x="10178" y="4645"/>
                      <a:pt x="10336" y="4181"/>
                      <a:pt x="10505" y="3717"/>
                    </a:cubicBezTo>
                    <a:cubicBezTo>
                      <a:pt x="10610" y="3432"/>
                      <a:pt x="10694" y="3137"/>
                      <a:pt x="10811" y="2842"/>
                    </a:cubicBezTo>
                    <a:cubicBezTo>
                      <a:pt x="10842" y="2768"/>
                      <a:pt x="10916" y="2694"/>
                      <a:pt x="10980" y="2662"/>
                    </a:cubicBezTo>
                    <a:cubicBezTo>
                      <a:pt x="11005" y="2651"/>
                      <a:pt x="11034" y="2647"/>
                      <a:pt x="11064" y="2647"/>
                    </a:cubicBezTo>
                    <a:cubicBezTo>
                      <a:pt x="11121" y="2647"/>
                      <a:pt x="11180" y="2663"/>
                      <a:pt x="11222" y="2683"/>
                    </a:cubicBezTo>
                    <a:cubicBezTo>
                      <a:pt x="11254" y="2694"/>
                      <a:pt x="11264" y="2800"/>
                      <a:pt x="11264" y="2852"/>
                    </a:cubicBezTo>
                    <a:cubicBezTo>
                      <a:pt x="11254" y="2957"/>
                      <a:pt x="11137" y="3053"/>
                      <a:pt x="11317" y="3158"/>
                    </a:cubicBezTo>
                    <a:cubicBezTo>
                      <a:pt x="11465" y="3000"/>
                      <a:pt x="11601" y="2842"/>
                      <a:pt x="11739" y="2694"/>
                    </a:cubicBezTo>
                    <a:cubicBezTo>
                      <a:pt x="11753" y="2694"/>
                      <a:pt x="11767" y="2693"/>
                      <a:pt x="11780" y="2693"/>
                    </a:cubicBezTo>
                    <a:cubicBezTo>
                      <a:pt x="12031" y="2693"/>
                      <a:pt x="12197" y="2790"/>
                      <a:pt x="12297" y="3000"/>
                    </a:cubicBezTo>
                    <a:cubicBezTo>
                      <a:pt x="12255" y="3253"/>
                      <a:pt x="12044" y="3369"/>
                      <a:pt x="11908" y="3538"/>
                    </a:cubicBezTo>
                    <a:cubicBezTo>
                      <a:pt x="11781" y="3696"/>
                      <a:pt x="11559" y="3791"/>
                      <a:pt x="11559" y="4139"/>
                    </a:cubicBezTo>
                    <a:cubicBezTo>
                      <a:pt x="11718" y="4023"/>
                      <a:pt x="11823" y="3960"/>
                      <a:pt x="11918" y="3875"/>
                    </a:cubicBezTo>
                    <a:cubicBezTo>
                      <a:pt x="12087" y="3707"/>
                      <a:pt x="12245" y="3517"/>
                      <a:pt x="12424" y="3358"/>
                    </a:cubicBezTo>
                    <a:cubicBezTo>
                      <a:pt x="12440" y="3343"/>
                      <a:pt x="12474" y="3335"/>
                      <a:pt x="12510" y="3335"/>
                    </a:cubicBezTo>
                    <a:cubicBezTo>
                      <a:pt x="12546" y="3335"/>
                      <a:pt x="12583" y="3343"/>
                      <a:pt x="12604" y="3358"/>
                    </a:cubicBezTo>
                    <a:cubicBezTo>
                      <a:pt x="12635" y="3390"/>
                      <a:pt x="12656" y="3496"/>
                      <a:pt x="12625" y="3527"/>
                    </a:cubicBezTo>
                    <a:cubicBezTo>
                      <a:pt x="12435" y="3738"/>
                      <a:pt x="12234" y="3939"/>
                      <a:pt x="12034" y="4150"/>
                    </a:cubicBezTo>
                    <a:cubicBezTo>
                      <a:pt x="11960" y="4223"/>
                      <a:pt x="11855" y="4297"/>
                      <a:pt x="11971" y="4466"/>
                    </a:cubicBezTo>
                    <a:cubicBezTo>
                      <a:pt x="12340" y="4276"/>
                      <a:pt x="12530" y="3854"/>
                      <a:pt x="12941" y="3675"/>
                    </a:cubicBezTo>
                    <a:cubicBezTo>
                      <a:pt x="13047" y="3759"/>
                      <a:pt x="13162" y="3822"/>
                      <a:pt x="13237" y="3918"/>
                    </a:cubicBezTo>
                    <a:cubicBezTo>
                      <a:pt x="13458" y="4171"/>
                      <a:pt x="13680" y="4424"/>
                      <a:pt x="13869" y="4698"/>
                    </a:cubicBezTo>
                    <a:cubicBezTo>
                      <a:pt x="14048" y="4951"/>
                      <a:pt x="14196" y="5225"/>
                      <a:pt x="14333" y="5500"/>
                    </a:cubicBezTo>
                    <a:cubicBezTo>
                      <a:pt x="14533" y="5879"/>
                      <a:pt x="14544" y="6259"/>
                      <a:pt x="14228" y="6607"/>
                    </a:cubicBezTo>
                    <a:cubicBezTo>
                      <a:pt x="14154" y="6681"/>
                      <a:pt x="14069" y="6775"/>
                      <a:pt x="14186" y="6913"/>
                    </a:cubicBezTo>
                    <a:cubicBezTo>
                      <a:pt x="14481" y="6871"/>
                      <a:pt x="14608" y="6639"/>
                      <a:pt x="14734" y="6417"/>
                    </a:cubicBezTo>
                    <a:cubicBezTo>
                      <a:pt x="14850" y="6217"/>
                      <a:pt x="14903" y="5995"/>
                      <a:pt x="14819" y="5774"/>
                    </a:cubicBezTo>
                    <a:cubicBezTo>
                      <a:pt x="14671" y="5310"/>
                      <a:pt x="14512" y="4846"/>
                      <a:pt x="14165" y="4476"/>
                    </a:cubicBezTo>
                    <a:cubicBezTo>
                      <a:pt x="14017" y="4307"/>
                      <a:pt x="13890" y="4129"/>
                      <a:pt x="13743" y="3960"/>
                    </a:cubicBezTo>
                    <a:cubicBezTo>
                      <a:pt x="13405" y="3548"/>
                      <a:pt x="13078" y="3137"/>
                      <a:pt x="12719" y="2736"/>
                    </a:cubicBezTo>
                    <a:cubicBezTo>
                      <a:pt x="12440" y="2432"/>
                      <a:pt x="12113" y="2236"/>
                      <a:pt x="11717" y="2236"/>
                    </a:cubicBezTo>
                    <a:cubicBezTo>
                      <a:pt x="11619" y="2236"/>
                      <a:pt x="11518" y="2247"/>
                      <a:pt x="11412" y="2272"/>
                    </a:cubicBezTo>
                    <a:cubicBezTo>
                      <a:pt x="11328" y="2292"/>
                      <a:pt x="11244" y="2309"/>
                      <a:pt x="11163" y="2309"/>
                    </a:cubicBezTo>
                    <a:cubicBezTo>
                      <a:pt x="11070" y="2309"/>
                      <a:pt x="10979" y="2287"/>
                      <a:pt x="10895" y="2219"/>
                    </a:cubicBezTo>
                    <a:cubicBezTo>
                      <a:pt x="10874" y="2177"/>
                      <a:pt x="10842" y="2135"/>
                      <a:pt x="10832" y="2104"/>
                    </a:cubicBezTo>
                    <a:cubicBezTo>
                      <a:pt x="10663" y="1323"/>
                      <a:pt x="10104" y="848"/>
                      <a:pt x="9524" y="395"/>
                    </a:cubicBezTo>
                    <a:cubicBezTo>
                      <a:pt x="9208" y="152"/>
                      <a:pt x="8807" y="36"/>
                      <a:pt x="8406" y="15"/>
                    </a:cubicBezTo>
                    <a:cubicBezTo>
                      <a:pt x="8207" y="7"/>
                      <a:pt x="8008" y="1"/>
                      <a:pt x="781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13"/>
              <p:cNvSpPr/>
              <p:nvPr/>
            </p:nvSpPr>
            <p:spPr>
              <a:xfrm>
                <a:off x="7000750" y="1748300"/>
                <a:ext cx="31650" cy="6098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24395" extrusionOk="0">
                    <a:moveTo>
                      <a:pt x="232" y="1"/>
                    </a:moveTo>
                    <a:cubicBezTo>
                      <a:pt x="138" y="74"/>
                      <a:pt x="54" y="95"/>
                      <a:pt x="54" y="137"/>
                    </a:cubicBezTo>
                    <a:cubicBezTo>
                      <a:pt x="21" y="264"/>
                      <a:pt x="0" y="412"/>
                      <a:pt x="32" y="538"/>
                    </a:cubicBezTo>
                    <a:cubicBezTo>
                      <a:pt x="222" y="1340"/>
                      <a:pt x="106" y="2162"/>
                      <a:pt x="232" y="2975"/>
                    </a:cubicBezTo>
                    <a:cubicBezTo>
                      <a:pt x="359" y="3766"/>
                      <a:pt x="254" y="4567"/>
                      <a:pt x="359" y="5369"/>
                    </a:cubicBezTo>
                    <a:cubicBezTo>
                      <a:pt x="433" y="5886"/>
                      <a:pt x="401" y="6423"/>
                      <a:pt x="486" y="6951"/>
                    </a:cubicBezTo>
                    <a:cubicBezTo>
                      <a:pt x="570" y="7468"/>
                      <a:pt x="549" y="8005"/>
                      <a:pt x="591" y="8544"/>
                    </a:cubicBezTo>
                    <a:cubicBezTo>
                      <a:pt x="675" y="9651"/>
                      <a:pt x="771" y="10748"/>
                      <a:pt x="729" y="11865"/>
                    </a:cubicBezTo>
                    <a:cubicBezTo>
                      <a:pt x="718" y="12055"/>
                      <a:pt x="750" y="12256"/>
                      <a:pt x="760" y="12456"/>
                    </a:cubicBezTo>
                    <a:cubicBezTo>
                      <a:pt x="781" y="12878"/>
                      <a:pt x="834" y="13300"/>
                      <a:pt x="834" y="13722"/>
                    </a:cubicBezTo>
                    <a:cubicBezTo>
                      <a:pt x="834" y="16116"/>
                      <a:pt x="813" y="18510"/>
                      <a:pt x="802" y="20904"/>
                    </a:cubicBezTo>
                    <a:cubicBezTo>
                      <a:pt x="802" y="21168"/>
                      <a:pt x="844" y="21432"/>
                      <a:pt x="865" y="21695"/>
                    </a:cubicBezTo>
                    <a:cubicBezTo>
                      <a:pt x="886" y="21938"/>
                      <a:pt x="939" y="22180"/>
                      <a:pt x="950" y="22423"/>
                    </a:cubicBezTo>
                    <a:cubicBezTo>
                      <a:pt x="961" y="22950"/>
                      <a:pt x="939" y="23488"/>
                      <a:pt x="950" y="24015"/>
                    </a:cubicBezTo>
                    <a:cubicBezTo>
                      <a:pt x="950" y="24142"/>
                      <a:pt x="907" y="24290"/>
                      <a:pt x="1182" y="24395"/>
                    </a:cubicBezTo>
                    <a:cubicBezTo>
                      <a:pt x="1214" y="23952"/>
                      <a:pt x="1256" y="23562"/>
                      <a:pt x="1266" y="23172"/>
                    </a:cubicBezTo>
                    <a:cubicBezTo>
                      <a:pt x="1266" y="22550"/>
                      <a:pt x="1245" y="21927"/>
                      <a:pt x="1235" y="21315"/>
                    </a:cubicBezTo>
                    <a:cubicBezTo>
                      <a:pt x="1224" y="21073"/>
                      <a:pt x="1245" y="20820"/>
                      <a:pt x="1203" y="20577"/>
                    </a:cubicBezTo>
                    <a:cubicBezTo>
                      <a:pt x="1097" y="20103"/>
                      <a:pt x="1108" y="19607"/>
                      <a:pt x="1108" y="19122"/>
                    </a:cubicBezTo>
                    <a:lnTo>
                      <a:pt x="1139" y="13996"/>
                    </a:lnTo>
                    <a:cubicBezTo>
                      <a:pt x="1139" y="13775"/>
                      <a:pt x="1161" y="13553"/>
                      <a:pt x="1129" y="13332"/>
                    </a:cubicBezTo>
                    <a:cubicBezTo>
                      <a:pt x="971" y="12404"/>
                      <a:pt x="1055" y="11476"/>
                      <a:pt x="1034" y="10548"/>
                    </a:cubicBezTo>
                    <a:cubicBezTo>
                      <a:pt x="1034" y="10252"/>
                      <a:pt x="1013" y="9967"/>
                      <a:pt x="992" y="9683"/>
                    </a:cubicBezTo>
                    <a:cubicBezTo>
                      <a:pt x="971" y="9303"/>
                      <a:pt x="939" y="8933"/>
                      <a:pt x="907" y="8554"/>
                    </a:cubicBezTo>
                    <a:cubicBezTo>
                      <a:pt x="876" y="8174"/>
                      <a:pt x="855" y="7805"/>
                      <a:pt x="823" y="7426"/>
                    </a:cubicBezTo>
                    <a:cubicBezTo>
                      <a:pt x="771" y="6772"/>
                      <a:pt x="633" y="6107"/>
                      <a:pt x="665" y="5443"/>
                    </a:cubicBezTo>
                    <a:cubicBezTo>
                      <a:pt x="675" y="5316"/>
                      <a:pt x="686" y="5169"/>
                      <a:pt x="644" y="5042"/>
                    </a:cubicBezTo>
                    <a:cubicBezTo>
                      <a:pt x="507" y="4588"/>
                      <a:pt x="549" y="4124"/>
                      <a:pt x="539" y="3660"/>
                    </a:cubicBezTo>
                    <a:cubicBezTo>
                      <a:pt x="539" y="3418"/>
                      <a:pt x="570" y="3165"/>
                      <a:pt x="518" y="2933"/>
                    </a:cubicBezTo>
                    <a:cubicBezTo>
                      <a:pt x="412" y="2490"/>
                      <a:pt x="422" y="2047"/>
                      <a:pt x="422" y="1604"/>
                    </a:cubicBezTo>
                    <a:cubicBezTo>
                      <a:pt x="412" y="1077"/>
                      <a:pt x="296" y="570"/>
                      <a:pt x="2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13"/>
              <p:cNvSpPr/>
              <p:nvPr/>
            </p:nvSpPr>
            <p:spPr>
              <a:xfrm>
                <a:off x="6974650" y="1323825"/>
                <a:ext cx="1360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16495" extrusionOk="0">
                    <a:moveTo>
                      <a:pt x="5238" y="1"/>
                    </a:moveTo>
                    <a:cubicBezTo>
                      <a:pt x="5214" y="1"/>
                      <a:pt x="5191" y="3"/>
                      <a:pt x="5169" y="10"/>
                    </a:cubicBezTo>
                    <a:cubicBezTo>
                      <a:pt x="4609" y="147"/>
                      <a:pt x="4051" y="284"/>
                      <a:pt x="3491" y="432"/>
                    </a:cubicBezTo>
                    <a:cubicBezTo>
                      <a:pt x="3359" y="471"/>
                      <a:pt x="3231" y="510"/>
                      <a:pt x="3110" y="510"/>
                    </a:cubicBezTo>
                    <a:cubicBezTo>
                      <a:pt x="2970" y="510"/>
                      <a:pt x="2840" y="458"/>
                      <a:pt x="2722" y="295"/>
                    </a:cubicBezTo>
                    <a:cubicBezTo>
                      <a:pt x="2711" y="295"/>
                      <a:pt x="2574" y="347"/>
                      <a:pt x="2521" y="400"/>
                    </a:cubicBezTo>
                    <a:cubicBezTo>
                      <a:pt x="2490" y="443"/>
                      <a:pt x="2521" y="537"/>
                      <a:pt x="2532" y="600"/>
                    </a:cubicBezTo>
                    <a:cubicBezTo>
                      <a:pt x="2616" y="1160"/>
                      <a:pt x="2448" y="1645"/>
                      <a:pt x="2110" y="2088"/>
                    </a:cubicBezTo>
                    <a:cubicBezTo>
                      <a:pt x="1773" y="2531"/>
                      <a:pt x="1414" y="2963"/>
                      <a:pt x="1150" y="3438"/>
                    </a:cubicBezTo>
                    <a:cubicBezTo>
                      <a:pt x="908" y="3870"/>
                      <a:pt x="591" y="4239"/>
                      <a:pt x="327" y="4640"/>
                    </a:cubicBezTo>
                    <a:cubicBezTo>
                      <a:pt x="233" y="4788"/>
                      <a:pt x="116" y="4924"/>
                      <a:pt x="1" y="5083"/>
                    </a:cubicBezTo>
                    <a:cubicBezTo>
                      <a:pt x="74" y="5178"/>
                      <a:pt x="158" y="5252"/>
                      <a:pt x="201" y="5346"/>
                    </a:cubicBezTo>
                    <a:cubicBezTo>
                      <a:pt x="254" y="5452"/>
                      <a:pt x="264" y="5557"/>
                      <a:pt x="285" y="5674"/>
                    </a:cubicBezTo>
                    <a:cubicBezTo>
                      <a:pt x="538" y="7087"/>
                      <a:pt x="644" y="8521"/>
                      <a:pt x="633" y="9966"/>
                    </a:cubicBezTo>
                    <a:cubicBezTo>
                      <a:pt x="623" y="10788"/>
                      <a:pt x="665" y="11611"/>
                      <a:pt x="676" y="12434"/>
                    </a:cubicBezTo>
                    <a:cubicBezTo>
                      <a:pt x="686" y="12518"/>
                      <a:pt x="676" y="12613"/>
                      <a:pt x="697" y="12698"/>
                    </a:cubicBezTo>
                    <a:cubicBezTo>
                      <a:pt x="855" y="13151"/>
                      <a:pt x="791" y="13615"/>
                      <a:pt x="812" y="14079"/>
                    </a:cubicBezTo>
                    <a:cubicBezTo>
                      <a:pt x="844" y="14744"/>
                      <a:pt x="897" y="15408"/>
                      <a:pt x="950" y="16073"/>
                    </a:cubicBezTo>
                    <a:cubicBezTo>
                      <a:pt x="960" y="16231"/>
                      <a:pt x="992" y="16410"/>
                      <a:pt x="1213" y="16495"/>
                    </a:cubicBezTo>
                    <a:cubicBezTo>
                      <a:pt x="1224" y="16410"/>
                      <a:pt x="1255" y="16347"/>
                      <a:pt x="1245" y="16284"/>
                    </a:cubicBezTo>
                    <a:cubicBezTo>
                      <a:pt x="1203" y="15777"/>
                      <a:pt x="1098" y="15271"/>
                      <a:pt x="1108" y="14765"/>
                    </a:cubicBezTo>
                    <a:cubicBezTo>
                      <a:pt x="1108" y="13900"/>
                      <a:pt x="1034" y="13045"/>
                      <a:pt x="971" y="12181"/>
                    </a:cubicBezTo>
                    <a:cubicBezTo>
                      <a:pt x="908" y="11210"/>
                      <a:pt x="908" y="10230"/>
                      <a:pt x="971" y="9260"/>
                    </a:cubicBezTo>
                    <a:cubicBezTo>
                      <a:pt x="981" y="9059"/>
                      <a:pt x="971" y="8859"/>
                      <a:pt x="950" y="8658"/>
                    </a:cubicBezTo>
                    <a:cubicBezTo>
                      <a:pt x="876" y="7973"/>
                      <a:pt x="929" y="7287"/>
                      <a:pt x="760" y="6612"/>
                    </a:cubicBezTo>
                    <a:cubicBezTo>
                      <a:pt x="697" y="6370"/>
                      <a:pt x="676" y="6127"/>
                      <a:pt x="665" y="5885"/>
                    </a:cubicBezTo>
                    <a:cubicBezTo>
                      <a:pt x="655" y="5663"/>
                      <a:pt x="644" y="5442"/>
                      <a:pt x="697" y="5231"/>
                    </a:cubicBezTo>
                    <a:cubicBezTo>
                      <a:pt x="866" y="4514"/>
                      <a:pt x="1087" y="3828"/>
                      <a:pt x="1635" y="3290"/>
                    </a:cubicBezTo>
                    <a:cubicBezTo>
                      <a:pt x="1825" y="3110"/>
                      <a:pt x="1994" y="2889"/>
                      <a:pt x="2152" y="2678"/>
                    </a:cubicBezTo>
                    <a:cubicBezTo>
                      <a:pt x="2521" y="2161"/>
                      <a:pt x="2985" y="1687"/>
                      <a:pt x="2985" y="980"/>
                    </a:cubicBezTo>
                    <a:cubicBezTo>
                      <a:pt x="2985" y="949"/>
                      <a:pt x="3038" y="917"/>
                      <a:pt x="3069" y="886"/>
                    </a:cubicBezTo>
                    <a:cubicBezTo>
                      <a:pt x="4873" y="453"/>
                      <a:pt x="5010" y="410"/>
                      <a:pt x="5443" y="21"/>
                    </a:cubicBezTo>
                    <a:cubicBezTo>
                      <a:pt x="5355" y="13"/>
                      <a:pt x="5293" y="1"/>
                      <a:pt x="52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13"/>
              <p:cNvSpPr/>
              <p:nvPr/>
            </p:nvSpPr>
            <p:spPr>
              <a:xfrm>
                <a:off x="6857850" y="1201975"/>
                <a:ext cx="70950" cy="105500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220" extrusionOk="0">
                    <a:moveTo>
                      <a:pt x="84" y="1"/>
                    </a:moveTo>
                    <a:cubicBezTo>
                      <a:pt x="32" y="85"/>
                      <a:pt x="0" y="106"/>
                      <a:pt x="11" y="128"/>
                    </a:cubicBezTo>
                    <a:cubicBezTo>
                      <a:pt x="21" y="191"/>
                      <a:pt x="21" y="264"/>
                      <a:pt x="53" y="306"/>
                    </a:cubicBezTo>
                    <a:cubicBezTo>
                      <a:pt x="443" y="866"/>
                      <a:pt x="792" y="1445"/>
                      <a:pt x="1087" y="2068"/>
                    </a:cubicBezTo>
                    <a:cubicBezTo>
                      <a:pt x="1434" y="2795"/>
                      <a:pt x="1909" y="3460"/>
                      <a:pt x="2374" y="4220"/>
                    </a:cubicBezTo>
                    <a:cubicBezTo>
                      <a:pt x="2426" y="4093"/>
                      <a:pt x="2468" y="4030"/>
                      <a:pt x="2479" y="3956"/>
                    </a:cubicBezTo>
                    <a:cubicBezTo>
                      <a:pt x="2500" y="3892"/>
                      <a:pt x="2405" y="3798"/>
                      <a:pt x="2521" y="3735"/>
                    </a:cubicBezTo>
                    <a:cubicBezTo>
                      <a:pt x="2560" y="3742"/>
                      <a:pt x="2585" y="3746"/>
                      <a:pt x="2610" y="3746"/>
                    </a:cubicBezTo>
                    <a:cubicBezTo>
                      <a:pt x="2659" y="3746"/>
                      <a:pt x="2704" y="3727"/>
                      <a:pt x="2838" y="3671"/>
                    </a:cubicBezTo>
                    <a:cubicBezTo>
                      <a:pt x="2669" y="3407"/>
                      <a:pt x="2510" y="3144"/>
                      <a:pt x="2331" y="2891"/>
                    </a:cubicBezTo>
                    <a:cubicBezTo>
                      <a:pt x="2310" y="2859"/>
                      <a:pt x="2226" y="2870"/>
                      <a:pt x="2173" y="2859"/>
                    </a:cubicBezTo>
                    <a:cubicBezTo>
                      <a:pt x="2152" y="2964"/>
                      <a:pt x="2131" y="3049"/>
                      <a:pt x="2099" y="3196"/>
                    </a:cubicBezTo>
                    <a:cubicBezTo>
                      <a:pt x="1846" y="2785"/>
                      <a:pt x="1561" y="2448"/>
                      <a:pt x="1424" y="2068"/>
                    </a:cubicBezTo>
                    <a:cubicBezTo>
                      <a:pt x="1287" y="1688"/>
                      <a:pt x="1076" y="1361"/>
                      <a:pt x="855" y="1035"/>
                    </a:cubicBezTo>
                    <a:cubicBezTo>
                      <a:pt x="623" y="686"/>
                      <a:pt x="412" y="328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13"/>
              <p:cNvSpPr/>
              <p:nvPr/>
            </p:nvSpPr>
            <p:spPr>
              <a:xfrm>
                <a:off x="6942225" y="1241000"/>
                <a:ext cx="308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2269" extrusionOk="0">
                    <a:moveTo>
                      <a:pt x="63" y="1"/>
                    </a:moveTo>
                    <a:cubicBezTo>
                      <a:pt x="32" y="170"/>
                      <a:pt x="0" y="222"/>
                      <a:pt x="11" y="275"/>
                    </a:cubicBezTo>
                    <a:cubicBezTo>
                      <a:pt x="53" y="866"/>
                      <a:pt x="95" y="1456"/>
                      <a:pt x="159" y="2047"/>
                    </a:cubicBezTo>
                    <a:cubicBezTo>
                      <a:pt x="169" y="2120"/>
                      <a:pt x="243" y="2184"/>
                      <a:pt x="306" y="2268"/>
                    </a:cubicBezTo>
                    <a:cubicBezTo>
                      <a:pt x="548" y="2163"/>
                      <a:pt x="759" y="2068"/>
                      <a:pt x="1013" y="1963"/>
                    </a:cubicBezTo>
                    <a:cubicBezTo>
                      <a:pt x="1013" y="1604"/>
                      <a:pt x="1234" y="1267"/>
                      <a:pt x="1139" y="887"/>
                    </a:cubicBezTo>
                    <a:cubicBezTo>
                      <a:pt x="970" y="887"/>
                      <a:pt x="949" y="992"/>
                      <a:pt x="907" y="1098"/>
                    </a:cubicBezTo>
                    <a:cubicBezTo>
                      <a:pt x="876" y="1203"/>
                      <a:pt x="949" y="1372"/>
                      <a:pt x="717" y="1414"/>
                    </a:cubicBezTo>
                    <a:cubicBezTo>
                      <a:pt x="696" y="1267"/>
                      <a:pt x="686" y="1140"/>
                      <a:pt x="654" y="1024"/>
                    </a:cubicBezTo>
                    <a:cubicBezTo>
                      <a:pt x="633" y="939"/>
                      <a:pt x="602" y="813"/>
                      <a:pt x="548" y="802"/>
                    </a:cubicBezTo>
                    <a:cubicBezTo>
                      <a:pt x="295" y="749"/>
                      <a:pt x="295" y="528"/>
                      <a:pt x="232" y="359"/>
                    </a:cubicBezTo>
                    <a:cubicBezTo>
                      <a:pt x="190" y="264"/>
                      <a:pt x="148" y="180"/>
                      <a:pt x="6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13"/>
              <p:cNvSpPr/>
              <p:nvPr/>
            </p:nvSpPr>
            <p:spPr>
              <a:xfrm>
                <a:off x="6957500" y="1309650"/>
                <a:ext cx="19825" cy="5900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360" extrusionOk="0">
                    <a:moveTo>
                      <a:pt x="402" y="1453"/>
                    </a:moveTo>
                    <a:cubicBezTo>
                      <a:pt x="412" y="1474"/>
                      <a:pt x="434" y="1495"/>
                      <a:pt x="444" y="1516"/>
                    </a:cubicBezTo>
                    <a:cubicBezTo>
                      <a:pt x="423" y="1526"/>
                      <a:pt x="412" y="1537"/>
                      <a:pt x="391" y="1537"/>
                    </a:cubicBezTo>
                    <a:cubicBezTo>
                      <a:pt x="380" y="1526"/>
                      <a:pt x="359" y="1505"/>
                      <a:pt x="370" y="1495"/>
                    </a:cubicBezTo>
                    <a:cubicBezTo>
                      <a:pt x="370" y="1474"/>
                      <a:pt x="391" y="1463"/>
                      <a:pt x="402" y="1453"/>
                    </a:cubicBezTo>
                    <a:close/>
                    <a:moveTo>
                      <a:pt x="590" y="1"/>
                    </a:moveTo>
                    <a:cubicBezTo>
                      <a:pt x="541" y="1"/>
                      <a:pt x="495" y="16"/>
                      <a:pt x="465" y="49"/>
                    </a:cubicBezTo>
                    <a:cubicBezTo>
                      <a:pt x="402" y="113"/>
                      <a:pt x="338" y="187"/>
                      <a:pt x="317" y="260"/>
                    </a:cubicBezTo>
                    <a:cubicBezTo>
                      <a:pt x="212" y="778"/>
                      <a:pt x="106" y="1284"/>
                      <a:pt x="22" y="1800"/>
                    </a:cubicBezTo>
                    <a:cubicBezTo>
                      <a:pt x="1" y="1948"/>
                      <a:pt x="43" y="2106"/>
                      <a:pt x="64" y="2360"/>
                    </a:cubicBezTo>
                    <a:cubicBezTo>
                      <a:pt x="465" y="2032"/>
                      <a:pt x="739" y="1748"/>
                      <a:pt x="739" y="1305"/>
                    </a:cubicBezTo>
                    <a:cubicBezTo>
                      <a:pt x="739" y="1242"/>
                      <a:pt x="792" y="1178"/>
                      <a:pt x="792" y="1115"/>
                    </a:cubicBezTo>
                    <a:cubicBezTo>
                      <a:pt x="792" y="788"/>
                      <a:pt x="792" y="461"/>
                      <a:pt x="781" y="134"/>
                    </a:cubicBezTo>
                    <a:cubicBezTo>
                      <a:pt x="775" y="52"/>
                      <a:pt x="679" y="1"/>
                      <a:pt x="59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13"/>
              <p:cNvSpPr/>
              <p:nvPr/>
            </p:nvSpPr>
            <p:spPr>
              <a:xfrm>
                <a:off x="6991775" y="1339625"/>
                <a:ext cx="32475" cy="63300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532" extrusionOk="0">
                    <a:moveTo>
                      <a:pt x="1256" y="0"/>
                    </a:moveTo>
                    <a:cubicBezTo>
                      <a:pt x="1182" y="43"/>
                      <a:pt x="1130" y="53"/>
                      <a:pt x="1119" y="85"/>
                    </a:cubicBezTo>
                    <a:cubicBezTo>
                      <a:pt x="760" y="791"/>
                      <a:pt x="391" y="1508"/>
                      <a:pt x="43" y="2215"/>
                    </a:cubicBezTo>
                    <a:cubicBezTo>
                      <a:pt x="4" y="2303"/>
                      <a:pt x="19" y="2409"/>
                      <a:pt x="14" y="2508"/>
                    </a:cubicBezTo>
                    <a:lnTo>
                      <a:pt x="14" y="2508"/>
                    </a:lnTo>
                    <a:cubicBezTo>
                      <a:pt x="118" y="2408"/>
                      <a:pt x="257" y="2326"/>
                      <a:pt x="328" y="2204"/>
                    </a:cubicBezTo>
                    <a:cubicBezTo>
                      <a:pt x="539" y="1867"/>
                      <a:pt x="739" y="1529"/>
                      <a:pt x="908" y="1171"/>
                    </a:cubicBezTo>
                    <a:cubicBezTo>
                      <a:pt x="1055" y="875"/>
                      <a:pt x="1161" y="559"/>
                      <a:pt x="1277" y="243"/>
                    </a:cubicBezTo>
                    <a:cubicBezTo>
                      <a:pt x="1298" y="179"/>
                      <a:pt x="1266" y="95"/>
                      <a:pt x="1256" y="0"/>
                    </a:cubicBezTo>
                    <a:close/>
                    <a:moveTo>
                      <a:pt x="14" y="2508"/>
                    </a:moveTo>
                    <a:lnTo>
                      <a:pt x="14" y="2508"/>
                    </a:lnTo>
                    <a:cubicBezTo>
                      <a:pt x="9" y="2512"/>
                      <a:pt x="5" y="2516"/>
                      <a:pt x="1" y="2521"/>
                    </a:cubicBezTo>
                    <a:lnTo>
                      <a:pt x="12" y="2532"/>
                    </a:lnTo>
                    <a:cubicBezTo>
                      <a:pt x="13" y="2524"/>
                      <a:pt x="13" y="2516"/>
                      <a:pt x="14" y="250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13"/>
              <p:cNvSpPr/>
              <p:nvPr/>
            </p:nvSpPr>
            <p:spPr>
              <a:xfrm>
                <a:off x="6909800" y="1340600"/>
                <a:ext cx="19525" cy="4787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915" extrusionOk="0">
                    <a:moveTo>
                      <a:pt x="56" y="1"/>
                    </a:moveTo>
                    <a:cubicBezTo>
                      <a:pt x="42" y="1"/>
                      <a:pt x="27" y="2"/>
                      <a:pt x="10" y="4"/>
                    </a:cubicBezTo>
                    <a:cubicBezTo>
                      <a:pt x="21" y="119"/>
                      <a:pt x="0" y="246"/>
                      <a:pt x="42" y="362"/>
                    </a:cubicBezTo>
                    <a:cubicBezTo>
                      <a:pt x="221" y="879"/>
                      <a:pt x="422" y="1385"/>
                      <a:pt x="622" y="1902"/>
                    </a:cubicBezTo>
                    <a:cubicBezTo>
                      <a:pt x="627" y="1912"/>
                      <a:pt x="645" y="1915"/>
                      <a:pt x="672" y="1915"/>
                    </a:cubicBezTo>
                    <a:cubicBezTo>
                      <a:pt x="700" y="1915"/>
                      <a:pt x="738" y="1912"/>
                      <a:pt x="781" y="1912"/>
                    </a:cubicBezTo>
                    <a:cubicBezTo>
                      <a:pt x="717" y="1290"/>
                      <a:pt x="411" y="742"/>
                      <a:pt x="242" y="161"/>
                    </a:cubicBezTo>
                    <a:cubicBezTo>
                      <a:pt x="223" y="85"/>
                      <a:pt x="187" y="1"/>
                      <a:pt x="5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13"/>
              <p:cNvSpPr/>
              <p:nvPr/>
            </p:nvSpPr>
            <p:spPr>
              <a:xfrm>
                <a:off x="7078275" y="1286350"/>
                <a:ext cx="4722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227" extrusionOk="0">
                    <a:moveTo>
                      <a:pt x="1888" y="1"/>
                    </a:moveTo>
                    <a:lnTo>
                      <a:pt x="1888" y="1"/>
                    </a:lnTo>
                    <a:cubicBezTo>
                      <a:pt x="1762" y="64"/>
                      <a:pt x="1688" y="106"/>
                      <a:pt x="1603" y="138"/>
                    </a:cubicBezTo>
                    <a:cubicBezTo>
                      <a:pt x="1514" y="168"/>
                      <a:pt x="1416" y="197"/>
                      <a:pt x="1317" y="227"/>
                    </a:cubicBezTo>
                    <a:lnTo>
                      <a:pt x="1317" y="227"/>
                    </a:lnTo>
                    <a:cubicBezTo>
                      <a:pt x="1318" y="225"/>
                      <a:pt x="1318" y="224"/>
                      <a:pt x="1319" y="222"/>
                    </a:cubicBezTo>
                    <a:lnTo>
                      <a:pt x="1319" y="222"/>
                    </a:lnTo>
                    <a:lnTo>
                      <a:pt x="1298" y="233"/>
                    </a:lnTo>
                    <a:cubicBezTo>
                      <a:pt x="1304" y="231"/>
                      <a:pt x="1311" y="229"/>
                      <a:pt x="1317" y="227"/>
                    </a:cubicBezTo>
                    <a:lnTo>
                      <a:pt x="1317" y="227"/>
                    </a:lnTo>
                    <a:cubicBezTo>
                      <a:pt x="1242" y="424"/>
                      <a:pt x="1085" y="486"/>
                      <a:pt x="897" y="507"/>
                    </a:cubicBezTo>
                    <a:lnTo>
                      <a:pt x="907" y="486"/>
                    </a:lnTo>
                    <a:lnTo>
                      <a:pt x="907" y="486"/>
                    </a:lnTo>
                    <a:cubicBezTo>
                      <a:pt x="728" y="855"/>
                      <a:pt x="232" y="834"/>
                      <a:pt x="0" y="1171"/>
                    </a:cubicBezTo>
                    <a:cubicBezTo>
                      <a:pt x="73" y="1199"/>
                      <a:pt x="115" y="1226"/>
                      <a:pt x="146" y="1226"/>
                    </a:cubicBezTo>
                    <a:cubicBezTo>
                      <a:pt x="150" y="1226"/>
                      <a:pt x="155" y="1226"/>
                      <a:pt x="159" y="1224"/>
                    </a:cubicBezTo>
                    <a:cubicBezTo>
                      <a:pt x="802" y="1024"/>
                      <a:pt x="1371" y="697"/>
                      <a:pt x="1846" y="212"/>
                    </a:cubicBezTo>
                    <a:cubicBezTo>
                      <a:pt x="1877" y="180"/>
                      <a:pt x="1867" y="106"/>
                      <a:pt x="188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13"/>
              <p:cNvSpPr/>
              <p:nvPr/>
            </p:nvSpPr>
            <p:spPr>
              <a:xfrm>
                <a:off x="6799300" y="1294250"/>
                <a:ext cx="456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919" extrusionOk="0">
                    <a:moveTo>
                      <a:pt x="142" y="0"/>
                    </a:moveTo>
                    <a:cubicBezTo>
                      <a:pt x="98" y="0"/>
                      <a:pt x="52" y="10"/>
                      <a:pt x="1" y="33"/>
                    </a:cubicBezTo>
                    <a:cubicBezTo>
                      <a:pt x="96" y="297"/>
                      <a:pt x="328" y="360"/>
                      <a:pt x="507" y="444"/>
                    </a:cubicBezTo>
                    <a:cubicBezTo>
                      <a:pt x="908" y="634"/>
                      <a:pt x="1266" y="918"/>
                      <a:pt x="1730" y="918"/>
                    </a:cubicBezTo>
                    <a:cubicBezTo>
                      <a:pt x="1762" y="918"/>
                      <a:pt x="1784" y="866"/>
                      <a:pt x="1826" y="834"/>
                    </a:cubicBezTo>
                    <a:cubicBezTo>
                      <a:pt x="1730" y="644"/>
                      <a:pt x="1530" y="665"/>
                      <a:pt x="1383" y="581"/>
                    </a:cubicBezTo>
                    <a:cubicBezTo>
                      <a:pt x="1245" y="508"/>
                      <a:pt x="1098" y="454"/>
                      <a:pt x="961" y="391"/>
                    </a:cubicBezTo>
                    <a:cubicBezTo>
                      <a:pt x="802" y="318"/>
                      <a:pt x="655" y="222"/>
                      <a:pt x="497" y="149"/>
                    </a:cubicBezTo>
                    <a:cubicBezTo>
                      <a:pt x="385" y="93"/>
                      <a:pt x="279" y="0"/>
                      <a:pt x="1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13"/>
              <p:cNvSpPr/>
              <p:nvPr/>
            </p:nvSpPr>
            <p:spPr>
              <a:xfrm>
                <a:off x="6870500" y="1283450"/>
                <a:ext cx="36150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594" extrusionOk="0">
                    <a:moveTo>
                      <a:pt x="0" y="1"/>
                    </a:moveTo>
                    <a:cubicBezTo>
                      <a:pt x="106" y="265"/>
                      <a:pt x="307" y="401"/>
                      <a:pt x="464" y="560"/>
                    </a:cubicBezTo>
                    <a:cubicBezTo>
                      <a:pt x="766" y="882"/>
                      <a:pt x="1099" y="1164"/>
                      <a:pt x="1270" y="1576"/>
                    </a:cubicBezTo>
                    <a:lnTo>
                      <a:pt x="1270" y="1576"/>
                    </a:lnTo>
                    <a:cubicBezTo>
                      <a:pt x="1322" y="1493"/>
                      <a:pt x="1384" y="1402"/>
                      <a:pt x="1446" y="1319"/>
                    </a:cubicBezTo>
                    <a:cubicBezTo>
                      <a:pt x="1097" y="708"/>
                      <a:pt x="549" y="201"/>
                      <a:pt x="0" y="1"/>
                    </a:cubicBezTo>
                    <a:close/>
                    <a:moveTo>
                      <a:pt x="1270" y="1576"/>
                    </a:moveTo>
                    <a:cubicBezTo>
                      <a:pt x="1269" y="1578"/>
                      <a:pt x="1267" y="1580"/>
                      <a:pt x="1266" y="1583"/>
                    </a:cubicBezTo>
                    <a:lnTo>
                      <a:pt x="1277" y="1593"/>
                    </a:lnTo>
                    <a:cubicBezTo>
                      <a:pt x="1275" y="1588"/>
                      <a:pt x="1272" y="1582"/>
                      <a:pt x="1270" y="157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13"/>
              <p:cNvSpPr/>
              <p:nvPr/>
            </p:nvSpPr>
            <p:spPr>
              <a:xfrm>
                <a:off x="6901875" y="1177975"/>
                <a:ext cx="20850" cy="480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921" extrusionOk="0">
                    <a:moveTo>
                      <a:pt x="53" y="1"/>
                    </a:moveTo>
                    <a:cubicBezTo>
                      <a:pt x="32" y="43"/>
                      <a:pt x="1" y="85"/>
                      <a:pt x="11" y="117"/>
                    </a:cubicBezTo>
                    <a:lnTo>
                      <a:pt x="707" y="1889"/>
                    </a:lnTo>
                    <a:cubicBezTo>
                      <a:pt x="718" y="1910"/>
                      <a:pt x="749" y="1910"/>
                      <a:pt x="770" y="1920"/>
                    </a:cubicBezTo>
                    <a:cubicBezTo>
                      <a:pt x="781" y="1920"/>
                      <a:pt x="802" y="1910"/>
                      <a:pt x="823" y="1910"/>
                    </a:cubicBezTo>
                    <a:cubicBezTo>
                      <a:pt x="834" y="1362"/>
                      <a:pt x="391" y="275"/>
                      <a:pt x="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13"/>
              <p:cNvSpPr/>
              <p:nvPr/>
            </p:nvSpPr>
            <p:spPr>
              <a:xfrm>
                <a:off x="7011300" y="1265275"/>
                <a:ext cx="3640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319" extrusionOk="0">
                    <a:moveTo>
                      <a:pt x="1456" y="0"/>
                    </a:moveTo>
                    <a:lnTo>
                      <a:pt x="1456" y="0"/>
                    </a:lnTo>
                    <a:cubicBezTo>
                      <a:pt x="1277" y="63"/>
                      <a:pt x="1181" y="63"/>
                      <a:pt x="1139" y="116"/>
                    </a:cubicBezTo>
                    <a:cubicBezTo>
                      <a:pt x="760" y="495"/>
                      <a:pt x="285" y="791"/>
                      <a:pt x="0" y="1318"/>
                    </a:cubicBezTo>
                    <a:cubicBezTo>
                      <a:pt x="370" y="1245"/>
                      <a:pt x="380" y="1245"/>
                      <a:pt x="507" y="1107"/>
                    </a:cubicBezTo>
                    <a:cubicBezTo>
                      <a:pt x="813" y="781"/>
                      <a:pt x="1214" y="538"/>
                      <a:pt x="145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13"/>
              <p:cNvSpPr/>
              <p:nvPr/>
            </p:nvSpPr>
            <p:spPr>
              <a:xfrm>
                <a:off x="7002075" y="1189325"/>
                <a:ext cx="1292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804" extrusionOk="0">
                    <a:moveTo>
                      <a:pt x="380" y="1"/>
                    </a:moveTo>
                    <a:lnTo>
                      <a:pt x="380" y="1"/>
                    </a:lnTo>
                    <a:cubicBezTo>
                      <a:pt x="158" y="612"/>
                      <a:pt x="22" y="1161"/>
                      <a:pt x="1" y="1804"/>
                    </a:cubicBezTo>
                    <a:cubicBezTo>
                      <a:pt x="390" y="1298"/>
                      <a:pt x="517" y="676"/>
                      <a:pt x="3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13"/>
              <p:cNvSpPr/>
              <p:nvPr/>
            </p:nvSpPr>
            <p:spPr>
              <a:xfrm>
                <a:off x="6925075" y="1347775"/>
                <a:ext cx="1980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504" extrusionOk="0">
                    <a:moveTo>
                      <a:pt x="95" y="1"/>
                    </a:moveTo>
                    <a:cubicBezTo>
                      <a:pt x="64" y="22"/>
                      <a:pt x="32" y="43"/>
                      <a:pt x="1" y="54"/>
                    </a:cubicBezTo>
                    <a:cubicBezTo>
                      <a:pt x="32" y="160"/>
                      <a:pt x="64" y="254"/>
                      <a:pt x="95" y="349"/>
                    </a:cubicBezTo>
                    <a:cubicBezTo>
                      <a:pt x="138" y="455"/>
                      <a:pt x="191" y="549"/>
                      <a:pt x="233" y="655"/>
                    </a:cubicBezTo>
                    <a:cubicBezTo>
                      <a:pt x="285" y="771"/>
                      <a:pt x="338" y="898"/>
                      <a:pt x="391" y="1013"/>
                    </a:cubicBezTo>
                    <a:cubicBezTo>
                      <a:pt x="433" y="1119"/>
                      <a:pt x="475" y="1224"/>
                      <a:pt x="517" y="1320"/>
                    </a:cubicBezTo>
                    <a:cubicBezTo>
                      <a:pt x="555" y="1403"/>
                      <a:pt x="575" y="1504"/>
                      <a:pt x="696" y="1504"/>
                    </a:cubicBezTo>
                    <a:cubicBezTo>
                      <a:pt x="712" y="1504"/>
                      <a:pt x="730" y="1502"/>
                      <a:pt x="749" y="1499"/>
                    </a:cubicBezTo>
                    <a:cubicBezTo>
                      <a:pt x="760" y="1446"/>
                      <a:pt x="791" y="1372"/>
                      <a:pt x="770" y="1320"/>
                    </a:cubicBezTo>
                    <a:cubicBezTo>
                      <a:pt x="602" y="919"/>
                      <a:pt x="423" y="518"/>
                      <a:pt x="243" y="117"/>
                    </a:cubicBezTo>
                    <a:cubicBezTo>
                      <a:pt x="222" y="64"/>
                      <a:pt x="149" y="4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13"/>
              <p:cNvSpPr/>
              <p:nvPr/>
            </p:nvSpPr>
            <p:spPr>
              <a:xfrm>
                <a:off x="6818300" y="1259475"/>
                <a:ext cx="17175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850" extrusionOk="0">
                    <a:moveTo>
                      <a:pt x="74" y="0"/>
                    </a:moveTo>
                    <a:cubicBezTo>
                      <a:pt x="42" y="190"/>
                      <a:pt x="21" y="338"/>
                      <a:pt x="0" y="464"/>
                    </a:cubicBezTo>
                    <a:cubicBezTo>
                      <a:pt x="282" y="761"/>
                      <a:pt x="366" y="849"/>
                      <a:pt x="439" y="849"/>
                    </a:cubicBezTo>
                    <a:cubicBezTo>
                      <a:pt x="469" y="849"/>
                      <a:pt x="498" y="834"/>
                      <a:pt x="538" y="812"/>
                    </a:cubicBezTo>
                    <a:cubicBezTo>
                      <a:pt x="485" y="696"/>
                      <a:pt x="433" y="570"/>
                      <a:pt x="380" y="453"/>
                    </a:cubicBezTo>
                    <a:cubicBezTo>
                      <a:pt x="496" y="390"/>
                      <a:pt x="644" y="495"/>
                      <a:pt x="686" y="295"/>
                    </a:cubicBezTo>
                    <a:cubicBezTo>
                      <a:pt x="559" y="116"/>
                      <a:pt x="380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13"/>
              <p:cNvSpPr/>
              <p:nvPr/>
            </p:nvSpPr>
            <p:spPr>
              <a:xfrm>
                <a:off x="7087750" y="1281350"/>
                <a:ext cx="28700" cy="1962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785" extrusionOk="0">
                    <a:moveTo>
                      <a:pt x="961" y="0"/>
                    </a:moveTo>
                    <a:cubicBezTo>
                      <a:pt x="613" y="190"/>
                      <a:pt x="307" y="433"/>
                      <a:pt x="1" y="717"/>
                    </a:cubicBezTo>
                    <a:cubicBezTo>
                      <a:pt x="67" y="767"/>
                      <a:pt x="126" y="785"/>
                      <a:pt x="181" y="785"/>
                    </a:cubicBezTo>
                    <a:cubicBezTo>
                      <a:pt x="311" y="785"/>
                      <a:pt x="417" y="686"/>
                      <a:pt x="528" y="686"/>
                    </a:cubicBezTo>
                    <a:lnTo>
                      <a:pt x="518" y="707"/>
                    </a:lnTo>
                    <a:cubicBezTo>
                      <a:pt x="609" y="554"/>
                      <a:pt x="740" y="461"/>
                      <a:pt x="919" y="426"/>
                    </a:cubicBezTo>
                    <a:lnTo>
                      <a:pt x="919" y="426"/>
                    </a:lnTo>
                    <a:cubicBezTo>
                      <a:pt x="919" y="428"/>
                      <a:pt x="919" y="431"/>
                      <a:pt x="919" y="433"/>
                    </a:cubicBezTo>
                    <a:lnTo>
                      <a:pt x="940" y="422"/>
                    </a:lnTo>
                    <a:lnTo>
                      <a:pt x="940" y="422"/>
                    </a:lnTo>
                    <a:cubicBezTo>
                      <a:pt x="933" y="423"/>
                      <a:pt x="926" y="424"/>
                      <a:pt x="919" y="426"/>
                    </a:cubicBezTo>
                    <a:lnTo>
                      <a:pt x="919" y="426"/>
                    </a:lnTo>
                    <a:cubicBezTo>
                      <a:pt x="927" y="292"/>
                      <a:pt x="1148" y="197"/>
                      <a:pt x="9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13"/>
              <p:cNvSpPr/>
              <p:nvPr/>
            </p:nvSpPr>
            <p:spPr>
              <a:xfrm>
                <a:off x="6915850" y="1178500"/>
                <a:ext cx="124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9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5" y="507"/>
                      <a:pt x="169" y="666"/>
                      <a:pt x="496" y="971"/>
                    </a:cubicBezTo>
                    <a:cubicBezTo>
                      <a:pt x="496" y="476"/>
                      <a:pt x="338" y="181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13"/>
              <p:cNvSpPr/>
              <p:nvPr/>
            </p:nvSpPr>
            <p:spPr>
              <a:xfrm>
                <a:off x="6982050" y="1319600"/>
                <a:ext cx="1145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192" extrusionOk="0">
                    <a:moveTo>
                      <a:pt x="347" y="1"/>
                    </a:moveTo>
                    <a:cubicBezTo>
                      <a:pt x="312" y="1"/>
                      <a:pt x="269" y="10"/>
                      <a:pt x="221" y="31"/>
                    </a:cubicBezTo>
                    <a:cubicBezTo>
                      <a:pt x="305" y="401"/>
                      <a:pt x="0" y="748"/>
                      <a:pt x="127" y="1191"/>
                    </a:cubicBezTo>
                    <a:cubicBezTo>
                      <a:pt x="221" y="1149"/>
                      <a:pt x="253" y="1139"/>
                      <a:pt x="253" y="1128"/>
                    </a:cubicBezTo>
                    <a:cubicBezTo>
                      <a:pt x="327" y="790"/>
                      <a:pt x="401" y="453"/>
                      <a:pt x="443" y="105"/>
                    </a:cubicBezTo>
                    <a:cubicBezTo>
                      <a:pt x="457" y="41"/>
                      <a:pt x="419" y="1"/>
                      <a:pt x="3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13"/>
              <p:cNvSpPr/>
              <p:nvPr/>
            </p:nvSpPr>
            <p:spPr>
              <a:xfrm>
                <a:off x="6846525" y="1222850"/>
                <a:ext cx="22425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897" h="906" extrusionOk="0">
                    <a:moveTo>
                      <a:pt x="179" y="0"/>
                    </a:moveTo>
                    <a:cubicBezTo>
                      <a:pt x="136" y="0"/>
                      <a:pt x="77" y="10"/>
                      <a:pt x="0" y="10"/>
                    </a:cubicBezTo>
                    <a:cubicBezTo>
                      <a:pt x="190" y="400"/>
                      <a:pt x="453" y="621"/>
                      <a:pt x="896" y="906"/>
                    </a:cubicBezTo>
                    <a:cubicBezTo>
                      <a:pt x="759" y="389"/>
                      <a:pt x="485" y="210"/>
                      <a:pt x="232" y="10"/>
                    </a:cubicBezTo>
                    <a:cubicBezTo>
                      <a:pt x="218" y="3"/>
                      <a:pt x="200" y="0"/>
                      <a:pt x="17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13"/>
              <p:cNvSpPr/>
              <p:nvPr/>
            </p:nvSpPr>
            <p:spPr>
              <a:xfrm>
                <a:off x="7016575" y="1294525"/>
                <a:ext cx="242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971" h="687" extrusionOk="0">
                    <a:moveTo>
                      <a:pt x="876" y="0"/>
                    </a:moveTo>
                    <a:cubicBezTo>
                      <a:pt x="359" y="254"/>
                      <a:pt x="243" y="338"/>
                      <a:pt x="0" y="686"/>
                    </a:cubicBezTo>
                    <a:cubicBezTo>
                      <a:pt x="391" y="654"/>
                      <a:pt x="623" y="401"/>
                      <a:pt x="876" y="211"/>
                    </a:cubicBezTo>
                    <a:cubicBezTo>
                      <a:pt x="949" y="159"/>
                      <a:pt x="970" y="75"/>
                      <a:pt x="8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13"/>
              <p:cNvSpPr/>
              <p:nvPr/>
            </p:nvSpPr>
            <p:spPr>
              <a:xfrm>
                <a:off x="6992050" y="1190100"/>
                <a:ext cx="10575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077" extrusionOk="0">
                    <a:moveTo>
                      <a:pt x="116" y="1"/>
                    </a:moveTo>
                    <a:cubicBezTo>
                      <a:pt x="85" y="328"/>
                      <a:pt x="43" y="634"/>
                      <a:pt x="1" y="1077"/>
                    </a:cubicBezTo>
                    <a:cubicBezTo>
                      <a:pt x="338" y="718"/>
                      <a:pt x="423" y="371"/>
                      <a:pt x="275" y="43"/>
                    </a:cubicBezTo>
                    <a:cubicBezTo>
                      <a:pt x="264" y="22"/>
                      <a:pt x="191" y="22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13"/>
              <p:cNvSpPr/>
              <p:nvPr/>
            </p:nvSpPr>
            <p:spPr>
              <a:xfrm>
                <a:off x="6956975" y="1165075"/>
                <a:ext cx="9525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971" extrusionOk="0">
                    <a:moveTo>
                      <a:pt x="244" y="0"/>
                    </a:moveTo>
                    <a:cubicBezTo>
                      <a:pt x="1" y="275"/>
                      <a:pt x="75" y="517"/>
                      <a:pt x="75" y="739"/>
                    </a:cubicBezTo>
                    <a:cubicBezTo>
                      <a:pt x="75" y="844"/>
                      <a:pt x="106" y="960"/>
                      <a:pt x="254" y="971"/>
                    </a:cubicBezTo>
                    <a:cubicBezTo>
                      <a:pt x="380" y="580"/>
                      <a:pt x="380" y="580"/>
                      <a:pt x="24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13"/>
              <p:cNvSpPr/>
              <p:nvPr/>
            </p:nvSpPr>
            <p:spPr>
              <a:xfrm>
                <a:off x="6987850" y="1272125"/>
                <a:ext cx="121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770" extrusionOk="0">
                    <a:moveTo>
                      <a:pt x="316" y="0"/>
                    </a:moveTo>
                    <a:cubicBezTo>
                      <a:pt x="0" y="190"/>
                      <a:pt x="137" y="507"/>
                      <a:pt x="105" y="770"/>
                    </a:cubicBezTo>
                    <a:cubicBezTo>
                      <a:pt x="232" y="559"/>
                      <a:pt x="485" y="359"/>
                      <a:pt x="31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13"/>
              <p:cNvSpPr/>
              <p:nvPr/>
            </p:nvSpPr>
            <p:spPr>
              <a:xfrm>
                <a:off x="6935100" y="1174275"/>
                <a:ext cx="13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014" extrusionOk="0">
                    <a:moveTo>
                      <a:pt x="128" y="1"/>
                    </a:moveTo>
                    <a:cubicBezTo>
                      <a:pt x="92" y="1"/>
                      <a:pt x="48" y="24"/>
                      <a:pt x="1" y="86"/>
                    </a:cubicBezTo>
                    <a:cubicBezTo>
                      <a:pt x="116" y="339"/>
                      <a:pt x="243" y="613"/>
                      <a:pt x="433" y="1014"/>
                    </a:cubicBezTo>
                    <a:cubicBezTo>
                      <a:pt x="507" y="824"/>
                      <a:pt x="549" y="761"/>
                      <a:pt x="538" y="718"/>
                    </a:cubicBezTo>
                    <a:cubicBezTo>
                      <a:pt x="444" y="497"/>
                      <a:pt x="338" y="286"/>
                      <a:pt x="222" y="75"/>
                    </a:cubicBezTo>
                    <a:cubicBezTo>
                      <a:pt x="205" y="35"/>
                      <a:pt x="17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13"/>
              <p:cNvSpPr/>
              <p:nvPr/>
            </p:nvSpPr>
            <p:spPr>
              <a:xfrm>
                <a:off x="6811125" y="1282225"/>
                <a:ext cx="2037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383" extrusionOk="0">
                    <a:moveTo>
                      <a:pt x="129" y="1"/>
                    </a:moveTo>
                    <a:cubicBezTo>
                      <a:pt x="68" y="1"/>
                      <a:pt x="0" y="41"/>
                      <a:pt x="34" y="176"/>
                    </a:cubicBezTo>
                    <a:cubicBezTo>
                      <a:pt x="231" y="230"/>
                      <a:pt x="420" y="382"/>
                      <a:pt x="672" y="382"/>
                    </a:cubicBezTo>
                    <a:cubicBezTo>
                      <a:pt x="717" y="382"/>
                      <a:pt x="765" y="377"/>
                      <a:pt x="814" y="366"/>
                    </a:cubicBezTo>
                    <a:cubicBezTo>
                      <a:pt x="772" y="282"/>
                      <a:pt x="762" y="187"/>
                      <a:pt x="720" y="176"/>
                    </a:cubicBezTo>
                    <a:cubicBezTo>
                      <a:pt x="540" y="103"/>
                      <a:pt x="361" y="50"/>
                      <a:pt x="171" y="7"/>
                    </a:cubicBezTo>
                    <a:cubicBezTo>
                      <a:pt x="159" y="3"/>
                      <a:pt x="144" y="1"/>
                      <a:pt x="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13"/>
              <p:cNvSpPr/>
              <p:nvPr/>
            </p:nvSpPr>
            <p:spPr>
              <a:xfrm>
                <a:off x="7024750" y="1312725"/>
                <a:ext cx="17675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423" extrusionOk="0">
                    <a:moveTo>
                      <a:pt x="707" y="1"/>
                    </a:moveTo>
                    <a:cubicBezTo>
                      <a:pt x="190" y="64"/>
                      <a:pt x="127" y="106"/>
                      <a:pt x="1" y="422"/>
                    </a:cubicBezTo>
                    <a:cubicBezTo>
                      <a:pt x="306" y="380"/>
                      <a:pt x="528" y="233"/>
                      <a:pt x="7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13"/>
              <p:cNvSpPr/>
              <p:nvPr/>
            </p:nvSpPr>
            <p:spPr>
              <a:xfrm>
                <a:off x="6841775" y="1236000"/>
                <a:ext cx="15550" cy="16625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6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327"/>
                      <a:pt x="306" y="464"/>
                      <a:pt x="601" y="665"/>
                    </a:cubicBezTo>
                    <a:cubicBezTo>
                      <a:pt x="622" y="295"/>
                      <a:pt x="411" y="190"/>
                      <a:pt x="274" y="63"/>
                    </a:cubicBezTo>
                    <a:cubicBezTo>
                      <a:pt x="221" y="21"/>
                      <a:pt x="127" y="2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13"/>
              <p:cNvSpPr/>
              <p:nvPr/>
            </p:nvSpPr>
            <p:spPr>
              <a:xfrm>
                <a:off x="6973325" y="1278450"/>
                <a:ext cx="1242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76" extrusionOk="0">
                    <a:moveTo>
                      <a:pt x="307" y="1"/>
                    </a:moveTo>
                    <a:cubicBezTo>
                      <a:pt x="233" y="222"/>
                      <a:pt x="1" y="401"/>
                      <a:pt x="180" y="676"/>
                    </a:cubicBezTo>
                    <a:cubicBezTo>
                      <a:pt x="296" y="475"/>
                      <a:pt x="497" y="296"/>
                      <a:pt x="3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13"/>
              <p:cNvSpPr/>
              <p:nvPr/>
            </p:nvSpPr>
            <p:spPr>
              <a:xfrm>
                <a:off x="6955925" y="1413700"/>
                <a:ext cx="7925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582" extrusionOk="0">
                    <a:moveTo>
                      <a:pt x="54" y="1"/>
                    </a:moveTo>
                    <a:lnTo>
                      <a:pt x="54" y="1"/>
                    </a:lnTo>
                    <a:cubicBezTo>
                      <a:pt x="0" y="380"/>
                      <a:pt x="11" y="401"/>
                      <a:pt x="317" y="581"/>
                    </a:cubicBezTo>
                    <a:cubicBezTo>
                      <a:pt x="254" y="317"/>
                      <a:pt x="254" y="127"/>
                      <a:pt x="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13"/>
              <p:cNvSpPr/>
              <p:nvPr/>
            </p:nvSpPr>
            <p:spPr>
              <a:xfrm>
                <a:off x="6978900" y="1402625"/>
                <a:ext cx="1317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76" extrusionOk="0">
                    <a:moveTo>
                      <a:pt x="516" y="1"/>
                    </a:moveTo>
                    <a:cubicBezTo>
                      <a:pt x="512" y="4"/>
                      <a:pt x="508" y="8"/>
                      <a:pt x="504" y="12"/>
                    </a:cubicBezTo>
                    <a:lnTo>
                      <a:pt x="504" y="12"/>
                    </a:lnTo>
                    <a:cubicBezTo>
                      <a:pt x="512" y="12"/>
                      <a:pt x="519" y="12"/>
                      <a:pt x="527" y="12"/>
                    </a:cubicBezTo>
                    <a:lnTo>
                      <a:pt x="516" y="1"/>
                    </a:lnTo>
                    <a:close/>
                    <a:moveTo>
                      <a:pt x="504" y="12"/>
                    </a:moveTo>
                    <a:lnTo>
                      <a:pt x="504" y="12"/>
                    </a:lnTo>
                    <a:cubicBezTo>
                      <a:pt x="50" y="23"/>
                      <a:pt x="0" y="70"/>
                      <a:pt x="52" y="476"/>
                    </a:cubicBezTo>
                    <a:cubicBezTo>
                      <a:pt x="216" y="301"/>
                      <a:pt x="360" y="156"/>
                      <a:pt x="504" y="12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6" name="Google Shape;2096;p13"/>
            <p:cNvGrpSpPr/>
            <p:nvPr/>
          </p:nvGrpSpPr>
          <p:grpSpPr>
            <a:xfrm rot="10800000">
              <a:off x="8007231" y="641671"/>
              <a:ext cx="1738496" cy="2398108"/>
              <a:chOff x="2763875" y="3698500"/>
              <a:chExt cx="1288825" cy="1777825"/>
            </a:xfrm>
          </p:grpSpPr>
          <p:sp>
            <p:nvSpPr>
              <p:cNvPr id="2097" name="Google Shape;2097;p13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13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13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13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13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13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13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13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13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13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13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13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13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13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13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13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13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13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13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13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13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13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13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13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13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13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13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13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13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13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13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13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13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13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13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13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13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13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13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13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13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13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13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13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13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13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13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13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13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13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13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13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13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13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13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13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13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13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13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13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13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13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13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13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13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13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13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13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13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13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13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13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13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13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13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13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13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13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13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13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13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13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13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13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13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13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13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13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13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13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13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13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13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13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13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13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13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13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13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13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13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13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13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13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13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13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13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13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13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13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13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13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13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13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13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" name="Google Shape;2434;p15"/>
          <p:cNvSpPr txBox="1">
            <a:spLocks noGrp="1"/>
          </p:cNvSpPr>
          <p:nvPr>
            <p:ph type="title" hasCustomPrompt="1"/>
          </p:nvPr>
        </p:nvSpPr>
        <p:spPr>
          <a:xfrm>
            <a:off x="1284000" y="1572950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435" name="Google Shape;2435;p15"/>
          <p:cNvSpPr txBox="1">
            <a:spLocks noGrp="1"/>
          </p:cNvSpPr>
          <p:nvPr>
            <p:ph type="subTitle" idx="1"/>
          </p:nvPr>
        </p:nvSpPr>
        <p:spPr>
          <a:xfrm>
            <a:off x="2328750" y="3168425"/>
            <a:ext cx="4486500" cy="4869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436" name="Google Shape;2436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8490310">
            <a:off x="503562" y="-825449"/>
            <a:ext cx="1996951" cy="3027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7" name="Google Shape;243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573523" y="-1454687"/>
            <a:ext cx="1996953" cy="3027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8" name="Google Shape;243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499998">
            <a:off x="3479325" y="3311276"/>
            <a:ext cx="1996952" cy="3027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39" name="Google Shape;2439;p15"/>
          <p:cNvGrpSpPr/>
          <p:nvPr/>
        </p:nvGrpSpPr>
        <p:grpSpPr>
          <a:xfrm>
            <a:off x="-1925481" y="757958"/>
            <a:ext cx="10349475" cy="5401376"/>
            <a:chOff x="-1925481" y="757958"/>
            <a:chExt cx="10349475" cy="5401376"/>
          </a:xfrm>
        </p:grpSpPr>
        <p:grpSp>
          <p:nvGrpSpPr>
            <p:cNvPr id="2440" name="Google Shape;2440;p15"/>
            <p:cNvGrpSpPr/>
            <p:nvPr/>
          </p:nvGrpSpPr>
          <p:grpSpPr>
            <a:xfrm rot="10800000">
              <a:off x="6136053" y="4331072"/>
              <a:ext cx="2287941" cy="1828261"/>
              <a:chOff x="1340325" y="4148525"/>
              <a:chExt cx="1340250" cy="1070975"/>
            </a:xfrm>
          </p:grpSpPr>
          <p:sp>
            <p:nvSpPr>
              <p:cNvPr id="2441" name="Google Shape;2441;p15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15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15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15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15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15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15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15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15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15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15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15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15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15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15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15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15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15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15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15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15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15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15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15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15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15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15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15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15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15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15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15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15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15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15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15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15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15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15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15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15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15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15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15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15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15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15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15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15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15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15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15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15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15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15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15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15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15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15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15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15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15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15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15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15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15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15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15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15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15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15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15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15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15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15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15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15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15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15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15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15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15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15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15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15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15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15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15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15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15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15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15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15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15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15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15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15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15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15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15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15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2" name="Google Shape;2542;p15"/>
            <p:cNvGrpSpPr/>
            <p:nvPr/>
          </p:nvGrpSpPr>
          <p:grpSpPr>
            <a:xfrm rot="-2579364">
              <a:off x="-1609350" y="1292523"/>
              <a:ext cx="2287924" cy="1828248"/>
              <a:chOff x="1340325" y="4148525"/>
              <a:chExt cx="1340250" cy="1070975"/>
            </a:xfrm>
          </p:grpSpPr>
          <p:sp>
            <p:nvSpPr>
              <p:cNvPr id="2543" name="Google Shape;2543;p15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15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15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15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15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15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15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15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15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15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15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15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15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15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15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15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15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15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15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15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15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15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15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15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15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15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15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15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15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15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15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15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15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15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15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15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15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15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15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15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15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15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15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15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15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15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15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15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15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15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15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15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15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15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15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15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15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15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15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15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15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15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15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15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15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15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15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15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15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15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15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15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15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15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15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15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15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15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15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15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15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15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15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15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15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15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15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15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15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15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15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15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15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15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15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15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15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15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15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15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15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5" name="Google Shape;2645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2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6" name="Google Shape;2866;p18"/>
          <p:cNvSpPr txBox="1">
            <a:spLocks noGrp="1"/>
          </p:cNvSpPr>
          <p:nvPr>
            <p:ph type="title"/>
          </p:nvPr>
        </p:nvSpPr>
        <p:spPr>
          <a:xfrm>
            <a:off x="2111400" y="3559650"/>
            <a:ext cx="4921200" cy="66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867" name="Google Shape;2867;p18"/>
          <p:cNvSpPr txBox="1">
            <a:spLocks noGrp="1"/>
          </p:cNvSpPr>
          <p:nvPr>
            <p:ph type="subTitle" idx="1"/>
          </p:nvPr>
        </p:nvSpPr>
        <p:spPr>
          <a:xfrm>
            <a:off x="2066225" y="1451663"/>
            <a:ext cx="5011500" cy="1879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2868" name="Google Shape;2868;p18"/>
          <p:cNvGrpSpPr/>
          <p:nvPr/>
        </p:nvGrpSpPr>
        <p:grpSpPr>
          <a:xfrm>
            <a:off x="1282958" y="-1174488"/>
            <a:ext cx="7706214" cy="7240993"/>
            <a:chOff x="1282958" y="-1174488"/>
            <a:chExt cx="7706214" cy="7240993"/>
          </a:xfrm>
        </p:grpSpPr>
        <p:grpSp>
          <p:nvGrpSpPr>
            <p:cNvPr id="2869" name="Google Shape;2869;p18"/>
            <p:cNvGrpSpPr/>
            <p:nvPr/>
          </p:nvGrpSpPr>
          <p:grpSpPr>
            <a:xfrm rot="-1329325">
              <a:off x="1543236" y="-810559"/>
              <a:ext cx="2288006" cy="1828313"/>
              <a:chOff x="1340325" y="4148525"/>
              <a:chExt cx="1340250" cy="1070975"/>
            </a:xfrm>
          </p:grpSpPr>
          <p:sp>
            <p:nvSpPr>
              <p:cNvPr id="2870" name="Google Shape;2870;p18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" name="Google Shape;2871;p18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" name="Google Shape;2872;p18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" name="Google Shape;2873;p18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" name="Google Shape;2874;p18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" name="Google Shape;2875;p18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6" name="Google Shape;2876;p18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" name="Google Shape;2877;p18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" name="Google Shape;2878;p18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9" name="Google Shape;2879;p18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" name="Google Shape;2880;p18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" name="Google Shape;2881;p18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2" name="Google Shape;2882;p18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" name="Google Shape;2883;p18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18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18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18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18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18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18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890;p18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891;p18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" name="Google Shape;2892;p18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" name="Google Shape;2893;p18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" name="Google Shape;2894;p18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" name="Google Shape;2895;p18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18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18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18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18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18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18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18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18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18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18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18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18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18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18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18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18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18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18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18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18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18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18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8" name="Google Shape;2918;p18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9" name="Google Shape;2919;p18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18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1" name="Google Shape;2921;p18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2" name="Google Shape;2922;p18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18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4" name="Google Shape;2924;p18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5" name="Google Shape;2925;p18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6" name="Google Shape;2926;p18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7" name="Google Shape;2927;p18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8" name="Google Shape;2928;p18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9" name="Google Shape;2929;p18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0" name="Google Shape;2930;p18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1" name="Google Shape;2931;p18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2" name="Google Shape;2932;p18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3" name="Google Shape;2933;p18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4" name="Google Shape;2934;p18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5" name="Google Shape;2935;p18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6" name="Google Shape;2936;p18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7" name="Google Shape;2937;p18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8" name="Google Shape;2938;p18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9" name="Google Shape;2939;p18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0" name="Google Shape;2940;p18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1" name="Google Shape;2941;p18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2" name="Google Shape;2942;p18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3" name="Google Shape;2943;p18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18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18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18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18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18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18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18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18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18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18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18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18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18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7" name="Google Shape;2957;p18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8" name="Google Shape;2958;p18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9" name="Google Shape;2959;p18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0" name="Google Shape;2960;p18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1" name="Google Shape;2961;p18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2" name="Google Shape;2962;p18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3" name="Google Shape;2963;p18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4" name="Google Shape;2964;p18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5" name="Google Shape;2965;p18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6" name="Google Shape;2966;p18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7" name="Google Shape;2967;p18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8" name="Google Shape;2968;p18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9" name="Google Shape;2969;p18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0" name="Google Shape;2970;p18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71" name="Google Shape;2971;p18"/>
            <p:cNvGrpSpPr/>
            <p:nvPr/>
          </p:nvGrpSpPr>
          <p:grpSpPr>
            <a:xfrm rot="-10167571">
              <a:off x="6553158" y="4044274"/>
              <a:ext cx="2288085" cy="1828377"/>
              <a:chOff x="1340325" y="4148525"/>
              <a:chExt cx="1340250" cy="1070975"/>
            </a:xfrm>
          </p:grpSpPr>
          <p:sp>
            <p:nvSpPr>
              <p:cNvPr id="2972" name="Google Shape;2972;p18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3" name="Google Shape;2973;p18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4" name="Google Shape;2974;p18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5" name="Google Shape;2975;p18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6" name="Google Shape;2976;p18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7" name="Google Shape;2977;p18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8" name="Google Shape;2978;p18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9" name="Google Shape;2979;p18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0" name="Google Shape;2980;p18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1" name="Google Shape;2981;p18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2" name="Google Shape;2982;p18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3" name="Google Shape;2983;p18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18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18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18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18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18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18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18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1" name="Google Shape;2991;p18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2" name="Google Shape;2992;p18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3" name="Google Shape;2993;p18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4" name="Google Shape;2994;p18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5" name="Google Shape;2995;p18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6" name="Google Shape;2996;p18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7" name="Google Shape;2997;p18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8" name="Google Shape;2998;p18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9" name="Google Shape;2999;p18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0" name="Google Shape;3000;p18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1" name="Google Shape;3001;p18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2" name="Google Shape;3002;p18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3" name="Google Shape;3003;p18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4" name="Google Shape;3004;p18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5" name="Google Shape;3005;p18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6" name="Google Shape;3006;p18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7" name="Google Shape;3007;p18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8" name="Google Shape;3008;p18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9" name="Google Shape;3009;p18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0" name="Google Shape;3010;p18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1" name="Google Shape;3011;p18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2" name="Google Shape;3012;p18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3" name="Google Shape;3013;p18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4" name="Google Shape;3014;p18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5" name="Google Shape;3015;p18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6" name="Google Shape;3016;p18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7" name="Google Shape;3017;p18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8" name="Google Shape;3018;p18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9" name="Google Shape;3019;p18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0" name="Google Shape;3020;p18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1" name="Google Shape;3021;p18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2" name="Google Shape;3022;p18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3" name="Google Shape;3023;p18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4" name="Google Shape;3024;p18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5" name="Google Shape;3025;p18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6" name="Google Shape;3026;p18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7" name="Google Shape;3027;p18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8" name="Google Shape;3028;p18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9" name="Google Shape;3029;p18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0" name="Google Shape;3030;p18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1" name="Google Shape;3031;p18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2" name="Google Shape;3032;p18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3" name="Google Shape;3033;p18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4" name="Google Shape;3034;p18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5" name="Google Shape;3035;p18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6" name="Google Shape;3036;p18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7" name="Google Shape;3037;p18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8" name="Google Shape;3038;p18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9" name="Google Shape;3039;p18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0" name="Google Shape;3040;p18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1" name="Google Shape;3041;p18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2" name="Google Shape;3042;p18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3" name="Google Shape;3043;p18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4" name="Google Shape;3044;p18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5" name="Google Shape;3045;p18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6" name="Google Shape;3046;p18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7" name="Google Shape;3047;p18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8" name="Google Shape;3048;p18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9" name="Google Shape;3049;p18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50;p18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18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2" name="Google Shape;3052;p18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3" name="Google Shape;3053;p18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4" name="Google Shape;3054;p18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5" name="Google Shape;3055;p18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6" name="Google Shape;3056;p18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7" name="Google Shape;3057;p18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58;p18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3059;p18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18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1" name="Google Shape;3061;p18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2" name="Google Shape;3062;p18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3" name="Google Shape;3063;p18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4" name="Google Shape;3064;p18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5" name="Google Shape;3065;p18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6" name="Google Shape;3066;p18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7" name="Google Shape;3067;p18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8" name="Google Shape;3068;p18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3069;p18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0" name="Google Shape;3070;p18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1" name="Google Shape;3071;p18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3072;p18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3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oogle Shape;3074;p19"/>
          <p:cNvGrpSpPr/>
          <p:nvPr/>
        </p:nvGrpSpPr>
        <p:grpSpPr>
          <a:xfrm>
            <a:off x="-621971" y="920266"/>
            <a:ext cx="10050926" cy="4703100"/>
            <a:chOff x="-621971" y="920266"/>
            <a:chExt cx="10050926" cy="4703100"/>
          </a:xfrm>
        </p:grpSpPr>
        <p:grpSp>
          <p:nvGrpSpPr>
            <p:cNvPr id="3075" name="Google Shape;3075;p19"/>
            <p:cNvGrpSpPr/>
            <p:nvPr/>
          </p:nvGrpSpPr>
          <p:grpSpPr>
            <a:xfrm rot="10800000" flipH="1">
              <a:off x="7623698" y="920266"/>
              <a:ext cx="1805257" cy="2490022"/>
              <a:chOff x="2763875" y="3698500"/>
              <a:chExt cx="1288825" cy="1777825"/>
            </a:xfrm>
          </p:grpSpPr>
          <p:sp>
            <p:nvSpPr>
              <p:cNvPr id="3076" name="Google Shape;3076;p19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3077;p19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19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19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19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19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19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3083;p19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3084;p19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19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19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19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088;p19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19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19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1" name="Google Shape;3091;p19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19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19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19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5" name="Google Shape;3095;p19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6" name="Google Shape;3096;p19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19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19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19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19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19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19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19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19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05;p19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" name="Google Shape;3106;p19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" name="Google Shape;3107;p19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" name="Google Shape;3108;p19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09;p19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" name="Google Shape;3110;p19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11;p19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3112;p19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" name="Google Shape;3113;p19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" name="Google Shape;3114;p19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" name="Google Shape;3115;p19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" name="Google Shape;3116;p19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19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" name="Google Shape;3118;p19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" name="Google Shape;3119;p19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19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19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19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19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19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" name="Google Shape;3125;p19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19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19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" name="Google Shape;3128;p19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" name="Google Shape;3129;p19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19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3131;p19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" name="Google Shape;3132;p19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19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" name="Google Shape;3134;p19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" name="Google Shape;3135;p19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19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3137;p19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" name="Google Shape;3138;p19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" name="Google Shape;3139;p19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" name="Google Shape;3140;p19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" name="Google Shape;3141;p19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" name="Google Shape;3142;p19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" name="Google Shape;3143;p19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" name="Google Shape;3144;p19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" name="Google Shape;3145;p19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" name="Google Shape;3146;p19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" name="Google Shape;3147;p19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" name="Google Shape;3148;p19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" name="Google Shape;3149;p19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0" name="Google Shape;3150;p19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1" name="Google Shape;3151;p19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2" name="Google Shape;3152;p19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" name="Google Shape;3153;p19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" name="Google Shape;3154;p19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" name="Google Shape;3155;p19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6" name="Google Shape;3156;p19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" name="Google Shape;3157;p19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" name="Google Shape;3158;p19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" name="Google Shape;3159;p19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" name="Google Shape;3160;p19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3161;p19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" name="Google Shape;3162;p19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" name="Google Shape;3163;p19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" name="Google Shape;3164;p19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3165;p19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" name="Google Shape;3166;p19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" name="Google Shape;3167;p19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" name="Google Shape;3168;p19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3169;p19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" name="Google Shape;3170;p19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" name="Google Shape;3171;p19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" name="Google Shape;3172;p19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3173;p19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" name="Google Shape;3174;p19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19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19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3177;p19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19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19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" name="Google Shape;3180;p19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3181;p19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3182;p19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" name="Google Shape;3183;p19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" name="Google Shape;3184;p19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3185;p19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" name="Google Shape;3186;p19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" name="Google Shape;3187;p19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" name="Google Shape;3188;p19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" name="Google Shape;3189;p19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" name="Google Shape;3190;p19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91" name="Google Shape;3191;p19"/>
            <p:cNvGrpSpPr/>
            <p:nvPr/>
          </p:nvGrpSpPr>
          <p:grpSpPr>
            <a:xfrm rot="-8605608">
              <a:off x="-302531" y="3293407"/>
              <a:ext cx="2287998" cy="1828307"/>
              <a:chOff x="1340325" y="4148525"/>
              <a:chExt cx="1340250" cy="1070975"/>
            </a:xfrm>
          </p:grpSpPr>
          <p:sp>
            <p:nvSpPr>
              <p:cNvPr id="3192" name="Google Shape;3192;p19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" name="Google Shape;3193;p19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4" name="Google Shape;3194;p19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" name="Google Shape;3195;p19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" name="Google Shape;3196;p19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" name="Google Shape;3197;p19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" name="Google Shape;3198;p19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9" name="Google Shape;3199;p19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0" name="Google Shape;3200;p19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1" name="Google Shape;3201;p19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" name="Google Shape;3202;p19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3" name="Google Shape;3203;p19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4" name="Google Shape;3204;p19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5" name="Google Shape;3205;p19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6" name="Google Shape;3206;p19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3207;p19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19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9" name="Google Shape;3209;p19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0" name="Google Shape;3210;p19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1" name="Google Shape;3211;p19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2" name="Google Shape;3212;p19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19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19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5" name="Google Shape;3215;p19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6" name="Google Shape;3216;p19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7" name="Google Shape;3217;p19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8" name="Google Shape;3218;p19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9" name="Google Shape;3219;p19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0" name="Google Shape;3220;p19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1" name="Google Shape;3221;p19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2" name="Google Shape;3222;p19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3" name="Google Shape;3223;p19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4" name="Google Shape;3224;p19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5" name="Google Shape;3225;p19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6" name="Google Shape;3226;p19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3227;p19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8" name="Google Shape;3228;p19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9" name="Google Shape;3229;p19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19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19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19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19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19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19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19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19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19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19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19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19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19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19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19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19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19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19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19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19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19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19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19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19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19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19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19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19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19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19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19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1" name="Google Shape;3261;p19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2" name="Google Shape;3262;p19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3" name="Google Shape;3263;p19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4" name="Google Shape;3264;p19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5" name="Google Shape;3265;p19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6" name="Google Shape;3266;p19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19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8" name="Google Shape;3268;p19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19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19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19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19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19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19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3275;p19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19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19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19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19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19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19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3282;p19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19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19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5" name="Google Shape;3285;p19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6" name="Google Shape;3286;p19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7" name="Google Shape;3287;p19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8" name="Google Shape;3288;p19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9" name="Google Shape;3289;p19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0" name="Google Shape;3290;p19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19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2" name="Google Shape;3292;p19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293" name="Google Shape;329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2727623" y="-1822262"/>
            <a:ext cx="1996953" cy="3027630"/>
          </a:xfrm>
          <a:prstGeom prst="rect">
            <a:avLst/>
          </a:prstGeom>
          <a:noFill/>
          <a:ln>
            <a:noFill/>
          </a:ln>
        </p:spPr>
      </p:pic>
      <p:sp>
        <p:nvSpPr>
          <p:cNvPr id="3294" name="Google Shape;3294;p19"/>
          <p:cNvSpPr txBox="1">
            <a:spLocks noGrp="1"/>
          </p:cNvSpPr>
          <p:nvPr>
            <p:ph type="title"/>
          </p:nvPr>
        </p:nvSpPr>
        <p:spPr>
          <a:xfrm>
            <a:off x="636224" y="361250"/>
            <a:ext cx="1884600" cy="11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9500" y="445025"/>
            <a:ext cx="7704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9500" y="1152475"/>
            <a:ext cx="7704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9" r:id="rId5"/>
    <p:sldLayoutId id="2147483661" r:id="rId6"/>
    <p:sldLayoutId id="2147483662" r:id="rId7"/>
    <p:sldLayoutId id="2147483664" r:id="rId8"/>
    <p:sldLayoutId id="2147483665" r:id="rId9"/>
    <p:sldLayoutId id="2147483668" r:id="rId10"/>
    <p:sldLayoutId id="2147483672" r:id="rId11"/>
    <p:sldLayoutId id="2147483676" r:id="rId12"/>
    <p:sldLayoutId id="2147483677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86" name="Google Shape;5386;p35"/>
          <p:cNvCxnSpPr/>
          <p:nvPr/>
        </p:nvCxnSpPr>
        <p:spPr>
          <a:xfrm>
            <a:off x="3682865" y="2669949"/>
            <a:ext cx="17946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5387" name="Google Shape;5387;p35"/>
          <p:cNvGrpSpPr/>
          <p:nvPr/>
        </p:nvGrpSpPr>
        <p:grpSpPr>
          <a:xfrm>
            <a:off x="6879611" y="106567"/>
            <a:ext cx="2111462" cy="3201233"/>
            <a:chOff x="6879611" y="106567"/>
            <a:chExt cx="2111462" cy="3201233"/>
          </a:xfrm>
        </p:grpSpPr>
        <p:pic>
          <p:nvPicPr>
            <p:cNvPr id="5388" name="Google Shape;5388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6879611" y="106567"/>
              <a:ext cx="2111462" cy="3201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89" name="Google Shape;5389;p3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400000">
              <a:off x="8263045" y="2025948"/>
              <a:ext cx="348586" cy="88213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90" name="Google Shape;5390;p35"/>
          <p:cNvGrpSpPr/>
          <p:nvPr/>
        </p:nvGrpSpPr>
        <p:grpSpPr>
          <a:xfrm>
            <a:off x="101331" y="0"/>
            <a:ext cx="2111462" cy="3201233"/>
            <a:chOff x="101331" y="0"/>
            <a:chExt cx="2111462" cy="3201233"/>
          </a:xfrm>
        </p:grpSpPr>
        <p:pic>
          <p:nvPicPr>
            <p:cNvPr id="5391" name="Google Shape;5391;p3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1331" y="0"/>
              <a:ext cx="2111462" cy="3201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92" name="Google Shape;5392;p3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5400000">
              <a:off x="941882" y="2025941"/>
              <a:ext cx="348586" cy="88213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Google Shape;56;p13"/>
          <p:cNvSpPr txBox="1">
            <a:spLocks noGrp="1"/>
          </p:cNvSpPr>
          <p:nvPr>
            <p:ph type="ctrTitle"/>
          </p:nvPr>
        </p:nvSpPr>
        <p:spPr>
          <a:xfrm>
            <a:off x="357804" y="781325"/>
            <a:ext cx="8520600" cy="18599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 dirty="0">
                <a:latin typeface="Gill Sans Ultra Bold Condensed" panose="020B0A06020104020203" pitchFamily="34" charset="0"/>
              </a:rPr>
              <a:t>Los gajes del oficio.</a:t>
            </a:r>
            <a:endParaRPr sz="3200" dirty="0">
              <a:latin typeface="Gill Sans Ultra Bold Condensed" panose="020B0A06020104020203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 dirty="0">
                <a:latin typeface="Gill Sans Ultra Bold Condensed" panose="020B0A06020104020203" pitchFamily="34" charset="0"/>
              </a:rPr>
              <a:t>Enseñanza, pedagogía y formación. </a:t>
            </a:r>
            <a:r>
              <a:rPr lang="es-419" sz="3200" dirty="0" smtClean="0">
                <a:latin typeface="Gill Sans Ultra Bold Condensed" panose="020B0A06020104020203" pitchFamily="34" charset="0"/>
              </a:rPr>
              <a:t/>
            </a:r>
            <a:br>
              <a:rPr lang="es-419" sz="3200" dirty="0" smtClean="0">
                <a:latin typeface="Gill Sans Ultra Bold Condensed" panose="020B0A06020104020203" pitchFamily="34" charset="0"/>
              </a:rPr>
            </a:br>
            <a:r>
              <a:rPr lang="es-419" sz="3200" dirty="0" smtClean="0">
                <a:latin typeface="Gill Sans Ultra Bold Condensed" panose="020B0A06020104020203" pitchFamily="34" charset="0"/>
              </a:rPr>
              <a:t>Allianaud</a:t>
            </a:r>
            <a:r>
              <a:rPr lang="es-419" sz="3200" dirty="0">
                <a:latin typeface="Gill Sans Ultra Bold Condensed" panose="020B0A06020104020203" pitchFamily="34" charset="0"/>
              </a:rPr>
              <a:t>, A. y Antelo E. </a:t>
            </a:r>
            <a:endParaRPr sz="3200" dirty="0">
              <a:latin typeface="Gill Sans Ultra Bold Condensed" panose="020B0A06020104020203" pitchFamily="34" charset="0"/>
            </a:endParaRPr>
          </a:p>
        </p:txBody>
      </p:sp>
      <p:sp>
        <p:nvSpPr>
          <p:cNvPr id="15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2366564" y="2750908"/>
            <a:ext cx="4359275" cy="5651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 b="1" dirty="0">
                <a:latin typeface="Bodoni MT Condensed" panose="02070606080606020203" pitchFamily="18" charset="0"/>
                <a:ea typeface="Amatic SC"/>
                <a:cs typeface="Amatic SC"/>
                <a:sym typeface="Amatic SC"/>
              </a:rPr>
              <a:t>CAPÍTULO 8. ¿Hacia dónde va el oficio docente? - Estanislao Antelo.</a:t>
            </a:r>
            <a:endParaRPr sz="1800" b="1" dirty="0">
              <a:latin typeface="Bodoni MT Condensed" panose="02070606080606020203" pitchFamily="18" charset="0"/>
              <a:ea typeface="Amatic SC"/>
              <a:cs typeface="Amatic SC"/>
              <a:sym typeface="Amatic SC"/>
            </a:endParaRPr>
          </a:p>
        </p:txBody>
      </p:sp>
      <p:sp>
        <p:nvSpPr>
          <p:cNvPr id="17" name="Google Shape;58;p13"/>
          <p:cNvSpPr txBox="1">
            <a:spLocks/>
          </p:cNvSpPr>
          <p:nvPr/>
        </p:nvSpPr>
        <p:spPr>
          <a:xfrm>
            <a:off x="916329" y="3608651"/>
            <a:ext cx="7403550" cy="960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Source Code Pro"/>
              <a:buNone/>
              <a:defRPr sz="21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Source Code Pro"/>
              <a:buNone/>
              <a:defRPr sz="21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Source Code Pro"/>
              <a:buNone/>
              <a:defRPr sz="21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Source Code Pro"/>
              <a:buNone/>
              <a:defRPr sz="21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Source Code Pro"/>
              <a:buNone/>
              <a:defRPr sz="21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Source Code Pro"/>
              <a:buNone/>
              <a:defRPr sz="21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Source Code Pro"/>
              <a:buNone/>
              <a:defRPr sz="21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Source Code Pro"/>
              <a:buNone/>
              <a:defRPr sz="21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Source Code Pro"/>
              <a:buNone/>
              <a:defRPr sz="21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indent="0"/>
            <a:r>
              <a:rPr lang="es-MX" sz="1400" dirty="0">
                <a:solidFill>
                  <a:schemeClr val="tx1"/>
                </a:solidFill>
                <a:latin typeface="Century Gothic" panose="020B0502020202020204" pitchFamily="34" charset="0"/>
                <a:ea typeface="Amatic SC"/>
                <a:cs typeface="Amatic SC"/>
                <a:sym typeface="Amatic SC"/>
              </a:rPr>
              <a:t>E</a:t>
            </a:r>
            <a:r>
              <a:rPr lang="es-MX" sz="1400" dirty="0" smtClean="0">
                <a:solidFill>
                  <a:schemeClr val="tx1"/>
                </a:solidFill>
                <a:latin typeface="Century Gothic" panose="020B0502020202020204" pitchFamily="34" charset="0"/>
                <a:ea typeface="Amatic SC"/>
                <a:cs typeface="Amatic SC"/>
                <a:sym typeface="Amatic SC"/>
              </a:rPr>
              <a:t>L SUJETO Y SU PROFESIÓN - </a:t>
            </a:r>
            <a:r>
              <a:rPr lang="es-MX" sz="1400" dirty="0">
                <a:solidFill>
                  <a:schemeClr val="tx1"/>
                </a:solidFill>
                <a:latin typeface="Century Gothic" panose="020B0502020202020204" pitchFamily="34" charset="0"/>
                <a:ea typeface="Amatic SC"/>
                <a:cs typeface="Amatic SC"/>
                <a:sym typeface="Amatic SC"/>
              </a:rPr>
              <a:t>G</a:t>
            </a:r>
            <a:r>
              <a:rPr lang="es-MX" sz="1400" dirty="0" smtClean="0">
                <a:solidFill>
                  <a:schemeClr val="tx1"/>
                </a:solidFill>
                <a:latin typeface="Century Gothic" panose="020B0502020202020204" pitchFamily="34" charset="0"/>
                <a:ea typeface="Amatic SC"/>
                <a:cs typeface="Amatic SC"/>
                <a:sym typeface="Amatic SC"/>
              </a:rPr>
              <a:t>RACIANO </a:t>
            </a:r>
            <a:r>
              <a:rPr lang="es-MX" sz="1400" dirty="0">
                <a:solidFill>
                  <a:schemeClr val="tx1"/>
                </a:solidFill>
                <a:latin typeface="Century Gothic" panose="020B0502020202020204" pitchFamily="34" charset="0"/>
                <a:ea typeface="Amatic SC"/>
                <a:cs typeface="Amatic SC"/>
                <a:sym typeface="Amatic SC"/>
              </a:rPr>
              <a:t>M</a:t>
            </a:r>
            <a:r>
              <a:rPr lang="es-MX" sz="1400" dirty="0" smtClean="0">
                <a:solidFill>
                  <a:schemeClr val="tx1"/>
                </a:solidFill>
                <a:latin typeface="Century Gothic" panose="020B0502020202020204" pitchFamily="34" charset="0"/>
                <a:ea typeface="Amatic SC"/>
                <a:cs typeface="Amatic SC"/>
                <a:sym typeface="Amatic SC"/>
              </a:rPr>
              <a:t>ONTOYA </a:t>
            </a:r>
            <a:r>
              <a:rPr lang="es-MX" sz="1400" dirty="0">
                <a:solidFill>
                  <a:schemeClr val="tx1"/>
                </a:solidFill>
                <a:latin typeface="Century Gothic" panose="020B0502020202020204" pitchFamily="34" charset="0"/>
                <a:ea typeface="Amatic SC"/>
                <a:cs typeface="Amatic SC"/>
                <a:sym typeface="Amatic SC"/>
              </a:rPr>
              <a:t>H</a:t>
            </a:r>
            <a:r>
              <a:rPr lang="es-MX" sz="1400" dirty="0" smtClean="0">
                <a:solidFill>
                  <a:schemeClr val="tx1"/>
                </a:solidFill>
                <a:latin typeface="Century Gothic" panose="020B0502020202020204" pitchFamily="34" charset="0"/>
                <a:ea typeface="Amatic SC"/>
                <a:cs typeface="Amatic SC"/>
                <a:sym typeface="Amatic SC"/>
              </a:rPr>
              <a:t>OYOS.</a:t>
            </a:r>
          </a:p>
          <a:p>
            <a:pPr marL="0" indent="0"/>
            <a:r>
              <a:rPr lang="es-MX" sz="1400" dirty="0">
                <a:solidFill>
                  <a:schemeClr val="tx1"/>
                </a:solidFill>
                <a:latin typeface="Century Gothic" panose="020B0502020202020204" pitchFamily="34" charset="0"/>
                <a:ea typeface="Amatic SC"/>
                <a:cs typeface="Amatic SC"/>
                <a:sym typeface="Amatic SC"/>
              </a:rPr>
              <a:t>A</a:t>
            </a:r>
            <a:r>
              <a:rPr lang="es-MX" sz="1400" dirty="0" smtClean="0">
                <a:solidFill>
                  <a:schemeClr val="tx1"/>
                </a:solidFill>
                <a:latin typeface="Century Gothic" panose="020B0502020202020204" pitchFamily="34" charset="0"/>
                <a:ea typeface="Amatic SC"/>
                <a:cs typeface="Amatic SC"/>
                <a:sym typeface="Amatic SC"/>
              </a:rPr>
              <a:t>RELY HERNÁNDEZ </a:t>
            </a:r>
            <a:r>
              <a:rPr lang="es-MX" sz="1400" dirty="0">
                <a:solidFill>
                  <a:schemeClr val="tx1"/>
                </a:solidFill>
                <a:latin typeface="Century Gothic" panose="020B0502020202020204" pitchFamily="34" charset="0"/>
                <a:ea typeface="Amatic SC"/>
                <a:cs typeface="Amatic SC"/>
                <a:sym typeface="Amatic SC"/>
              </a:rPr>
              <a:t>S</a:t>
            </a:r>
            <a:r>
              <a:rPr lang="es-MX" sz="1400" dirty="0" smtClean="0">
                <a:solidFill>
                  <a:schemeClr val="tx1"/>
                </a:solidFill>
                <a:latin typeface="Century Gothic" panose="020B0502020202020204" pitchFamily="34" charset="0"/>
                <a:ea typeface="Amatic SC"/>
                <a:cs typeface="Amatic SC"/>
                <a:sym typeface="Amatic SC"/>
              </a:rPr>
              <a:t>ERRANO #8</a:t>
            </a:r>
          </a:p>
          <a:p>
            <a:pPr marL="0" indent="0"/>
            <a:r>
              <a:rPr lang="es-MX" sz="1400" dirty="0" smtClean="0">
                <a:solidFill>
                  <a:schemeClr val="tx1"/>
                </a:solidFill>
                <a:latin typeface="Century Gothic" panose="020B0502020202020204" pitchFamily="34" charset="0"/>
                <a:ea typeface="Amatic SC"/>
                <a:cs typeface="Amatic SC"/>
                <a:sym typeface="Amatic SC"/>
              </a:rPr>
              <a:t>LUISA FERNANDA OROPEZA VALDES #17</a:t>
            </a:r>
            <a:endParaRPr lang="es-MX" sz="1400" dirty="0">
              <a:solidFill>
                <a:schemeClr val="tx1"/>
              </a:solidFill>
              <a:latin typeface="Century Gothic" panose="020B0502020202020204" pitchFamily="34" charset="0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" name="Google Shape;5560;p47"/>
          <p:cNvSpPr txBox="1">
            <a:spLocks noGrp="1"/>
          </p:cNvSpPr>
          <p:nvPr>
            <p:ph type="title"/>
          </p:nvPr>
        </p:nvSpPr>
        <p:spPr>
          <a:xfrm>
            <a:off x="1247785" y="1230697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latin typeface="Gill Sans Ultra Bold Condensed" panose="020B0A06020104020203" pitchFamily="34" charset="0"/>
              </a:rPr>
              <a:t>Link video 1:37</a:t>
            </a:r>
            <a:endParaRPr sz="3600" dirty="0">
              <a:latin typeface="Gill Sans Ultra Bold Condensed" panose="020B0A06020104020203" pitchFamily="34" charset="0"/>
            </a:endParaRPr>
          </a:p>
        </p:txBody>
      </p:sp>
      <p:sp>
        <p:nvSpPr>
          <p:cNvPr id="5561" name="Google Shape;5561;p47"/>
          <p:cNvSpPr txBox="1">
            <a:spLocks noGrp="1"/>
          </p:cNvSpPr>
          <p:nvPr>
            <p:ph type="subTitle" idx="1"/>
          </p:nvPr>
        </p:nvSpPr>
        <p:spPr>
          <a:xfrm>
            <a:off x="2328750" y="3168425"/>
            <a:ext cx="4486500" cy="4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s-MX" dirty="0"/>
              <a:t>https://youtu.be/TMrOQuJ49QM</a:t>
            </a:r>
            <a:endParaRPr dirty="0"/>
          </a:p>
        </p:txBody>
      </p:sp>
      <p:pic>
        <p:nvPicPr>
          <p:cNvPr id="5562" name="Google Shape;556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406168" flipH="1">
            <a:off x="7177248" y="2192350"/>
            <a:ext cx="1996953" cy="3027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63" name="Google Shape;5563;p47"/>
          <p:cNvGrpSpPr/>
          <p:nvPr/>
        </p:nvGrpSpPr>
        <p:grpSpPr>
          <a:xfrm>
            <a:off x="-289669" y="2270033"/>
            <a:ext cx="2703704" cy="3304719"/>
            <a:chOff x="-289669" y="2270033"/>
            <a:chExt cx="2703704" cy="3304719"/>
          </a:xfrm>
        </p:grpSpPr>
        <p:pic>
          <p:nvPicPr>
            <p:cNvPr id="5564" name="Google Shape;5564;p4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1140247">
              <a:off x="122875" y="2498284"/>
              <a:ext cx="1878616" cy="28482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65" name="Google Shape;5565;p4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3786083">
              <a:off x="1090355" y="4202559"/>
              <a:ext cx="346013" cy="875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66" name="Google Shape;5566;p47"/>
          <p:cNvGrpSpPr/>
          <p:nvPr/>
        </p:nvGrpSpPr>
        <p:grpSpPr>
          <a:xfrm>
            <a:off x="6167500" y="-546568"/>
            <a:ext cx="3411721" cy="3119971"/>
            <a:chOff x="6167500" y="-546568"/>
            <a:chExt cx="3411721" cy="3119971"/>
          </a:xfrm>
        </p:grpSpPr>
        <p:pic>
          <p:nvPicPr>
            <p:cNvPr id="5567" name="Google Shape;5567;p4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3437066">
              <a:off x="6934052" y="-410691"/>
              <a:ext cx="1878616" cy="2848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68" name="Google Shape;5568;p4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3036792">
              <a:off x="8305704" y="1204413"/>
              <a:ext cx="346013" cy="87562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7" name="Google Shape;5397;p36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33375">
              <a:lnSpc>
                <a:spcPct val="138000"/>
              </a:lnSpc>
              <a:buClr>
                <a:srgbClr val="000000"/>
              </a:buClr>
              <a:buSzPts val="1650"/>
              <a:buFont typeface="Trebuchet MS"/>
              <a:buChar char="●"/>
            </a:pPr>
            <a:r>
              <a:rPr lang="es-MX" sz="1200" b="1" dirty="0">
                <a:latin typeface="Century Gothic" panose="020B0502020202020204" pitchFamily="34" charset="0"/>
                <a:sym typeface="Trebuchet MS"/>
              </a:rPr>
              <a:t>El docente enseña conocimientos, valores y normas.</a:t>
            </a:r>
          </a:p>
          <a:p>
            <a:pPr lvl="0" indent="-333375">
              <a:lnSpc>
                <a:spcPct val="138000"/>
              </a:lnSpc>
              <a:buClr>
                <a:srgbClr val="000000"/>
              </a:buClr>
              <a:buSzPts val="1650"/>
              <a:buFont typeface="Trebuchet MS"/>
              <a:buChar char="●"/>
            </a:pPr>
            <a:r>
              <a:rPr lang="es-MX" sz="1200" b="1" dirty="0">
                <a:latin typeface="Century Gothic" panose="020B0502020202020204" pitchFamily="34" charset="0"/>
                <a:sym typeface="Trebuchet MS"/>
              </a:rPr>
              <a:t>Los rasgos que lo distinguen de otras profesiones son: la entrega, la paciencia, tener algo que enseñar, y capacidad de estimular y motivar a los alumnos.</a:t>
            </a:r>
          </a:p>
          <a:p>
            <a:pPr lvl="0" indent="-333375">
              <a:lnSpc>
                <a:spcPct val="138000"/>
              </a:lnSpc>
              <a:buClr>
                <a:srgbClr val="000000"/>
              </a:buClr>
              <a:buSzPts val="1650"/>
              <a:buFont typeface="Trebuchet MS"/>
              <a:buChar char="●"/>
            </a:pPr>
            <a:r>
              <a:rPr lang="es-MX" sz="1200" b="1" dirty="0">
                <a:latin typeface="Century Gothic" panose="020B0502020202020204" pitchFamily="34" charset="0"/>
                <a:sym typeface="Trebuchet MS"/>
              </a:rPr>
              <a:t>Los docentes consideran importante los siguientes: didáctica, psicopedagogía, dinámicas grupales y contenidos disciplinares.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98" name="Google Shape;5398;p36"/>
          <p:cNvSpPr txBox="1">
            <a:spLocks noGrp="1"/>
          </p:cNvSpPr>
          <p:nvPr>
            <p:ph type="title"/>
          </p:nvPr>
        </p:nvSpPr>
        <p:spPr>
          <a:xfrm>
            <a:off x="720000" y="361250"/>
            <a:ext cx="7704000" cy="7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419" sz="2800" dirty="0">
                <a:latin typeface="Gill Sans Ultra Bold Condensed" panose="020B0A06020104020203" pitchFamily="34" charset="0"/>
              </a:rPr>
              <a:t>EL MODELO DEL DOCENTE DEL SIGLO XX.</a:t>
            </a:r>
            <a:endParaRPr sz="2800" dirty="0">
              <a:latin typeface="Gill Sans Ultra Bold Condensed" panose="020B0A06020104020203" pitchFamily="34" charset="0"/>
            </a:endParaRPr>
          </a:p>
        </p:txBody>
      </p:sp>
      <p:grpSp>
        <p:nvGrpSpPr>
          <p:cNvPr id="5399" name="Google Shape;5399;p36"/>
          <p:cNvGrpSpPr/>
          <p:nvPr/>
        </p:nvGrpSpPr>
        <p:grpSpPr>
          <a:xfrm rot="-5400000">
            <a:off x="7524455" y="3365638"/>
            <a:ext cx="1051667" cy="3458160"/>
            <a:chOff x="6772950" y="1141500"/>
            <a:chExt cx="372575" cy="1225125"/>
          </a:xfrm>
        </p:grpSpPr>
        <p:sp>
          <p:nvSpPr>
            <p:cNvPr id="5400" name="Google Shape;5400;p36"/>
            <p:cNvSpPr/>
            <p:nvPr/>
          </p:nvSpPr>
          <p:spPr>
            <a:xfrm>
              <a:off x="6772950" y="1141500"/>
              <a:ext cx="372575" cy="1225125"/>
            </a:xfrm>
            <a:custGeom>
              <a:avLst/>
              <a:gdLst/>
              <a:ahLst/>
              <a:cxnLst/>
              <a:rect l="l" t="t" r="r" b="b"/>
              <a:pathLst>
                <a:path w="14903" h="49005" extrusionOk="0">
                  <a:moveTo>
                    <a:pt x="5168" y="7261"/>
                  </a:moveTo>
                  <a:cubicBezTo>
                    <a:pt x="5167" y="7262"/>
                    <a:pt x="5166" y="7263"/>
                    <a:pt x="5165" y="7264"/>
                  </a:cubicBezTo>
                  <a:lnTo>
                    <a:pt x="5165" y="7264"/>
                  </a:lnTo>
                  <a:lnTo>
                    <a:pt x="5179" y="7271"/>
                  </a:lnTo>
                  <a:lnTo>
                    <a:pt x="5168" y="7261"/>
                  </a:lnTo>
                  <a:close/>
                  <a:moveTo>
                    <a:pt x="7810" y="1"/>
                  </a:moveTo>
                  <a:cubicBezTo>
                    <a:pt x="7054" y="1"/>
                    <a:pt x="6313" y="88"/>
                    <a:pt x="5611" y="447"/>
                  </a:cubicBezTo>
                  <a:cubicBezTo>
                    <a:pt x="5474" y="522"/>
                    <a:pt x="5327" y="574"/>
                    <a:pt x="5168" y="606"/>
                  </a:cubicBezTo>
                  <a:cubicBezTo>
                    <a:pt x="4863" y="679"/>
                    <a:pt x="4662" y="859"/>
                    <a:pt x="4546" y="1154"/>
                  </a:cubicBezTo>
                  <a:cubicBezTo>
                    <a:pt x="4441" y="1408"/>
                    <a:pt x="4303" y="1618"/>
                    <a:pt x="4029" y="1776"/>
                  </a:cubicBezTo>
                  <a:cubicBezTo>
                    <a:pt x="3866" y="1688"/>
                    <a:pt x="3700" y="1649"/>
                    <a:pt x="3533" y="1649"/>
                  </a:cubicBezTo>
                  <a:cubicBezTo>
                    <a:pt x="3320" y="1649"/>
                    <a:pt x="3107" y="1712"/>
                    <a:pt x="2901" y="1818"/>
                  </a:cubicBezTo>
                  <a:cubicBezTo>
                    <a:pt x="2278" y="2125"/>
                    <a:pt x="1814" y="2641"/>
                    <a:pt x="1329" y="3116"/>
                  </a:cubicBezTo>
                  <a:cubicBezTo>
                    <a:pt x="1287" y="3158"/>
                    <a:pt x="1256" y="3232"/>
                    <a:pt x="1234" y="3285"/>
                  </a:cubicBezTo>
                  <a:cubicBezTo>
                    <a:pt x="1055" y="3864"/>
                    <a:pt x="728" y="4371"/>
                    <a:pt x="443" y="4898"/>
                  </a:cubicBezTo>
                  <a:cubicBezTo>
                    <a:pt x="180" y="5383"/>
                    <a:pt x="0" y="5932"/>
                    <a:pt x="211" y="6491"/>
                  </a:cubicBezTo>
                  <a:cubicBezTo>
                    <a:pt x="485" y="7271"/>
                    <a:pt x="1024" y="7820"/>
                    <a:pt x="1835" y="8020"/>
                  </a:cubicBezTo>
                  <a:cubicBezTo>
                    <a:pt x="2289" y="8125"/>
                    <a:pt x="2753" y="8168"/>
                    <a:pt x="3217" y="8200"/>
                  </a:cubicBezTo>
                  <a:cubicBezTo>
                    <a:pt x="3660" y="8231"/>
                    <a:pt x="4092" y="8294"/>
                    <a:pt x="4546" y="8442"/>
                  </a:cubicBezTo>
                  <a:cubicBezTo>
                    <a:pt x="4577" y="9496"/>
                    <a:pt x="5126" y="10288"/>
                    <a:pt x="5791" y="11026"/>
                  </a:cubicBezTo>
                  <a:cubicBezTo>
                    <a:pt x="6276" y="11553"/>
                    <a:pt x="6719" y="12102"/>
                    <a:pt x="7204" y="12618"/>
                  </a:cubicBezTo>
                  <a:cubicBezTo>
                    <a:pt x="7499" y="12946"/>
                    <a:pt x="7689" y="13314"/>
                    <a:pt x="7741" y="13736"/>
                  </a:cubicBezTo>
                  <a:cubicBezTo>
                    <a:pt x="7879" y="14791"/>
                    <a:pt x="8048" y="15846"/>
                    <a:pt x="8016" y="16911"/>
                  </a:cubicBezTo>
                  <a:cubicBezTo>
                    <a:pt x="7994" y="17512"/>
                    <a:pt x="7973" y="18124"/>
                    <a:pt x="8037" y="18714"/>
                  </a:cubicBezTo>
                  <a:cubicBezTo>
                    <a:pt x="8153" y="19748"/>
                    <a:pt x="8121" y="20792"/>
                    <a:pt x="8163" y="21836"/>
                  </a:cubicBezTo>
                  <a:cubicBezTo>
                    <a:pt x="8184" y="22501"/>
                    <a:pt x="8153" y="23165"/>
                    <a:pt x="8184" y="23830"/>
                  </a:cubicBezTo>
                  <a:cubicBezTo>
                    <a:pt x="8226" y="24610"/>
                    <a:pt x="8195" y="25380"/>
                    <a:pt x="8322" y="26150"/>
                  </a:cubicBezTo>
                  <a:cubicBezTo>
                    <a:pt x="8427" y="26762"/>
                    <a:pt x="8385" y="27395"/>
                    <a:pt x="8501" y="28006"/>
                  </a:cubicBezTo>
                  <a:cubicBezTo>
                    <a:pt x="8733" y="29293"/>
                    <a:pt x="8648" y="30611"/>
                    <a:pt x="8828" y="31909"/>
                  </a:cubicBezTo>
                  <a:cubicBezTo>
                    <a:pt x="8923" y="32563"/>
                    <a:pt x="8923" y="33227"/>
                    <a:pt x="8986" y="33891"/>
                  </a:cubicBezTo>
                  <a:cubicBezTo>
                    <a:pt x="9070" y="34798"/>
                    <a:pt x="9208" y="35694"/>
                    <a:pt x="9229" y="36602"/>
                  </a:cubicBezTo>
                  <a:cubicBezTo>
                    <a:pt x="9229" y="36665"/>
                    <a:pt x="9239" y="36739"/>
                    <a:pt x="9250" y="36802"/>
                  </a:cubicBezTo>
                  <a:cubicBezTo>
                    <a:pt x="9408" y="38047"/>
                    <a:pt x="9355" y="39291"/>
                    <a:pt x="9271" y="40525"/>
                  </a:cubicBezTo>
                  <a:cubicBezTo>
                    <a:pt x="9197" y="41453"/>
                    <a:pt x="9176" y="42381"/>
                    <a:pt x="9250" y="43320"/>
                  </a:cubicBezTo>
                  <a:cubicBezTo>
                    <a:pt x="9260" y="43489"/>
                    <a:pt x="9281" y="43668"/>
                    <a:pt x="9292" y="43848"/>
                  </a:cubicBezTo>
                  <a:cubicBezTo>
                    <a:pt x="9323" y="45334"/>
                    <a:pt x="9366" y="46822"/>
                    <a:pt x="9398" y="48308"/>
                  </a:cubicBezTo>
                  <a:cubicBezTo>
                    <a:pt x="9408" y="48498"/>
                    <a:pt x="9429" y="48688"/>
                    <a:pt x="9440" y="49004"/>
                  </a:cubicBezTo>
                  <a:cubicBezTo>
                    <a:pt x="9566" y="48836"/>
                    <a:pt x="9640" y="48783"/>
                    <a:pt x="9651" y="48709"/>
                  </a:cubicBezTo>
                  <a:cubicBezTo>
                    <a:pt x="9682" y="48519"/>
                    <a:pt x="9693" y="48319"/>
                    <a:pt x="9703" y="48119"/>
                  </a:cubicBezTo>
                  <a:cubicBezTo>
                    <a:pt x="9703" y="47296"/>
                    <a:pt x="9714" y="46473"/>
                    <a:pt x="9714" y="45651"/>
                  </a:cubicBezTo>
                  <a:cubicBezTo>
                    <a:pt x="9714" y="45324"/>
                    <a:pt x="9735" y="44987"/>
                    <a:pt x="9682" y="44659"/>
                  </a:cubicBezTo>
                  <a:cubicBezTo>
                    <a:pt x="9598" y="44037"/>
                    <a:pt x="9587" y="43415"/>
                    <a:pt x="9598" y="42793"/>
                  </a:cubicBezTo>
                  <a:cubicBezTo>
                    <a:pt x="9609" y="41643"/>
                    <a:pt x="9587" y="40483"/>
                    <a:pt x="9630" y="39334"/>
                  </a:cubicBezTo>
                  <a:cubicBezTo>
                    <a:pt x="9682" y="37572"/>
                    <a:pt x="9513" y="35832"/>
                    <a:pt x="9355" y="34091"/>
                  </a:cubicBezTo>
                  <a:cubicBezTo>
                    <a:pt x="9302" y="33606"/>
                    <a:pt x="9271" y="33121"/>
                    <a:pt x="9218" y="32636"/>
                  </a:cubicBezTo>
                  <a:cubicBezTo>
                    <a:pt x="9155" y="31909"/>
                    <a:pt x="9028" y="31180"/>
                    <a:pt x="9028" y="30453"/>
                  </a:cubicBezTo>
                  <a:cubicBezTo>
                    <a:pt x="9018" y="29314"/>
                    <a:pt x="8796" y="28206"/>
                    <a:pt x="8701" y="27078"/>
                  </a:cubicBezTo>
                  <a:cubicBezTo>
                    <a:pt x="8648" y="26424"/>
                    <a:pt x="8543" y="25759"/>
                    <a:pt x="8522" y="25095"/>
                  </a:cubicBezTo>
                  <a:cubicBezTo>
                    <a:pt x="8469" y="23281"/>
                    <a:pt x="8448" y="21456"/>
                    <a:pt x="8416" y="19642"/>
                  </a:cubicBezTo>
                  <a:cubicBezTo>
                    <a:pt x="8406" y="19506"/>
                    <a:pt x="8427" y="19368"/>
                    <a:pt x="8395" y="19242"/>
                  </a:cubicBezTo>
                  <a:cubicBezTo>
                    <a:pt x="8248" y="18578"/>
                    <a:pt x="8280" y="17913"/>
                    <a:pt x="8301" y="17249"/>
                  </a:cubicBezTo>
                  <a:cubicBezTo>
                    <a:pt x="8322" y="16078"/>
                    <a:pt x="8280" y="14896"/>
                    <a:pt x="8058" y="13736"/>
                  </a:cubicBezTo>
                  <a:cubicBezTo>
                    <a:pt x="8027" y="13589"/>
                    <a:pt x="8005" y="13431"/>
                    <a:pt x="8027" y="13283"/>
                  </a:cubicBezTo>
                  <a:cubicBezTo>
                    <a:pt x="8069" y="13061"/>
                    <a:pt x="7994" y="12892"/>
                    <a:pt x="7889" y="12714"/>
                  </a:cubicBezTo>
                  <a:cubicBezTo>
                    <a:pt x="7784" y="12555"/>
                    <a:pt x="7657" y="12386"/>
                    <a:pt x="7530" y="12239"/>
                  </a:cubicBezTo>
                  <a:cubicBezTo>
                    <a:pt x="7056" y="11648"/>
                    <a:pt x="6581" y="11068"/>
                    <a:pt x="6075" y="10499"/>
                  </a:cubicBezTo>
                  <a:cubicBezTo>
                    <a:pt x="5484" y="9824"/>
                    <a:pt x="5031" y="9096"/>
                    <a:pt x="4926" y="8157"/>
                  </a:cubicBezTo>
                  <a:cubicBezTo>
                    <a:pt x="4884" y="7789"/>
                    <a:pt x="4905" y="7516"/>
                    <a:pt x="5165" y="7264"/>
                  </a:cubicBezTo>
                  <a:lnTo>
                    <a:pt x="5165" y="7264"/>
                  </a:lnTo>
                  <a:lnTo>
                    <a:pt x="4483" y="6892"/>
                  </a:lnTo>
                  <a:cubicBezTo>
                    <a:pt x="4280" y="6785"/>
                    <a:pt x="4104" y="6591"/>
                    <a:pt x="3817" y="6591"/>
                  </a:cubicBezTo>
                  <a:cubicBezTo>
                    <a:pt x="3790" y="6591"/>
                    <a:pt x="3762" y="6593"/>
                    <a:pt x="3734" y="6596"/>
                  </a:cubicBezTo>
                  <a:cubicBezTo>
                    <a:pt x="3860" y="6892"/>
                    <a:pt x="4103" y="6965"/>
                    <a:pt x="4293" y="7103"/>
                  </a:cubicBezTo>
                  <a:cubicBezTo>
                    <a:pt x="4567" y="7314"/>
                    <a:pt x="4641" y="7525"/>
                    <a:pt x="4546" y="7862"/>
                  </a:cubicBezTo>
                  <a:cubicBezTo>
                    <a:pt x="4531" y="7945"/>
                    <a:pt x="4429" y="8012"/>
                    <a:pt x="4334" y="8012"/>
                  </a:cubicBezTo>
                  <a:cubicBezTo>
                    <a:pt x="4296" y="8012"/>
                    <a:pt x="4260" y="8002"/>
                    <a:pt x="4230" y="7978"/>
                  </a:cubicBezTo>
                  <a:cubicBezTo>
                    <a:pt x="4155" y="7936"/>
                    <a:pt x="4082" y="7862"/>
                    <a:pt x="4071" y="7788"/>
                  </a:cubicBezTo>
                  <a:cubicBezTo>
                    <a:pt x="4040" y="7535"/>
                    <a:pt x="3871" y="7535"/>
                    <a:pt x="3681" y="7535"/>
                  </a:cubicBezTo>
                  <a:cubicBezTo>
                    <a:pt x="3675" y="7534"/>
                    <a:pt x="3670" y="7534"/>
                    <a:pt x="3664" y="7534"/>
                  </a:cubicBezTo>
                  <a:cubicBezTo>
                    <a:pt x="3441" y="7534"/>
                    <a:pt x="3490" y="7728"/>
                    <a:pt x="3428" y="7862"/>
                  </a:cubicBezTo>
                  <a:cubicBezTo>
                    <a:pt x="3316" y="7862"/>
                    <a:pt x="3198" y="7867"/>
                    <a:pt x="3083" y="7867"/>
                  </a:cubicBezTo>
                  <a:cubicBezTo>
                    <a:pt x="3025" y="7867"/>
                    <a:pt x="2967" y="7865"/>
                    <a:pt x="2911" y="7862"/>
                  </a:cubicBezTo>
                  <a:cubicBezTo>
                    <a:pt x="2690" y="7841"/>
                    <a:pt x="2468" y="7799"/>
                    <a:pt x="2247" y="7778"/>
                  </a:cubicBezTo>
                  <a:cubicBezTo>
                    <a:pt x="928" y="7672"/>
                    <a:pt x="180" y="6491"/>
                    <a:pt x="644" y="5236"/>
                  </a:cubicBezTo>
                  <a:cubicBezTo>
                    <a:pt x="707" y="5078"/>
                    <a:pt x="813" y="4930"/>
                    <a:pt x="886" y="4761"/>
                  </a:cubicBezTo>
                  <a:cubicBezTo>
                    <a:pt x="1076" y="4361"/>
                    <a:pt x="1277" y="3970"/>
                    <a:pt x="1424" y="3548"/>
                  </a:cubicBezTo>
                  <a:cubicBezTo>
                    <a:pt x="1540" y="3243"/>
                    <a:pt x="1688" y="3000"/>
                    <a:pt x="1994" y="2852"/>
                  </a:cubicBezTo>
                  <a:cubicBezTo>
                    <a:pt x="2163" y="2768"/>
                    <a:pt x="2299" y="2610"/>
                    <a:pt x="2447" y="2483"/>
                  </a:cubicBezTo>
                  <a:cubicBezTo>
                    <a:pt x="2500" y="2441"/>
                    <a:pt x="2531" y="2378"/>
                    <a:pt x="2584" y="2336"/>
                  </a:cubicBezTo>
                  <a:cubicBezTo>
                    <a:pt x="2916" y="2104"/>
                    <a:pt x="3186" y="1979"/>
                    <a:pt x="3441" y="1979"/>
                  </a:cubicBezTo>
                  <a:cubicBezTo>
                    <a:pt x="3673" y="1979"/>
                    <a:pt x="3893" y="2082"/>
                    <a:pt x="4134" y="2304"/>
                  </a:cubicBezTo>
                  <a:cubicBezTo>
                    <a:pt x="4387" y="2547"/>
                    <a:pt x="4641" y="2800"/>
                    <a:pt x="4863" y="3084"/>
                  </a:cubicBezTo>
                  <a:cubicBezTo>
                    <a:pt x="5379" y="3749"/>
                    <a:pt x="5822" y="4466"/>
                    <a:pt x="6212" y="5214"/>
                  </a:cubicBezTo>
                  <a:cubicBezTo>
                    <a:pt x="6284" y="5337"/>
                    <a:pt x="6306" y="5510"/>
                    <a:pt x="6548" y="5510"/>
                  </a:cubicBezTo>
                  <a:cubicBezTo>
                    <a:pt x="6556" y="5510"/>
                    <a:pt x="6563" y="5510"/>
                    <a:pt x="6571" y="5510"/>
                  </a:cubicBezTo>
                  <a:cubicBezTo>
                    <a:pt x="6539" y="5373"/>
                    <a:pt x="6529" y="5236"/>
                    <a:pt x="6476" y="5130"/>
                  </a:cubicBezTo>
                  <a:cubicBezTo>
                    <a:pt x="6033" y="4150"/>
                    <a:pt x="5495" y="3232"/>
                    <a:pt x="4778" y="2441"/>
                  </a:cubicBezTo>
                  <a:cubicBezTo>
                    <a:pt x="4673" y="2325"/>
                    <a:pt x="4577" y="2209"/>
                    <a:pt x="4483" y="2093"/>
                  </a:cubicBezTo>
                  <a:cubicBezTo>
                    <a:pt x="4577" y="1882"/>
                    <a:pt x="4662" y="1703"/>
                    <a:pt x="4746" y="1523"/>
                  </a:cubicBezTo>
                  <a:cubicBezTo>
                    <a:pt x="4863" y="1239"/>
                    <a:pt x="5062" y="1049"/>
                    <a:pt x="5358" y="954"/>
                  </a:cubicBezTo>
                  <a:cubicBezTo>
                    <a:pt x="5569" y="890"/>
                    <a:pt x="5780" y="817"/>
                    <a:pt x="5969" y="711"/>
                  </a:cubicBezTo>
                  <a:cubicBezTo>
                    <a:pt x="6644" y="353"/>
                    <a:pt x="7394" y="332"/>
                    <a:pt x="8111" y="332"/>
                  </a:cubicBezTo>
                  <a:cubicBezTo>
                    <a:pt x="9208" y="332"/>
                    <a:pt x="9956" y="996"/>
                    <a:pt x="10494" y="1914"/>
                  </a:cubicBezTo>
                  <a:cubicBezTo>
                    <a:pt x="10579" y="2072"/>
                    <a:pt x="10610" y="2240"/>
                    <a:pt x="10558" y="2420"/>
                  </a:cubicBezTo>
                  <a:cubicBezTo>
                    <a:pt x="10420" y="2957"/>
                    <a:pt x="10305" y="3496"/>
                    <a:pt x="10136" y="4023"/>
                  </a:cubicBezTo>
                  <a:cubicBezTo>
                    <a:pt x="9977" y="4508"/>
                    <a:pt x="9787" y="4982"/>
                    <a:pt x="9440" y="5373"/>
                  </a:cubicBezTo>
                  <a:cubicBezTo>
                    <a:pt x="9366" y="5457"/>
                    <a:pt x="9334" y="5573"/>
                    <a:pt x="9461" y="5647"/>
                  </a:cubicBezTo>
                  <a:cubicBezTo>
                    <a:pt x="9819" y="5394"/>
                    <a:pt x="9872" y="5373"/>
                    <a:pt x="9988" y="5088"/>
                  </a:cubicBezTo>
                  <a:cubicBezTo>
                    <a:pt x="10178" y="4645"/>
                    <a:pt x="10336" y="4181"/>
                    <a:pt x="10505" y="3717"/>
                  </a:cubicBezTo>
                  <a:cubicBezTo>
                    <a:pt x="10610" y="3432"/>
                    <a:pt x="10694" y="3137"/>
                    <a:pt x="10811" y="2842"/>
                  </a:cubicBezTo>
                  <a:cubicBezTo>
                    <a:pt x="10842" y="2768"/>
                    <a:pt x="10916" y="2694"/>
                    <a:pt x="10980" y="2662"/>
                  </a:cubicBezTo>
                  <a:cubicBezTo>
                    <a:pt x="11005" y="2651"/>
                    <a:pt x="11034" y="2647"/>
                    <a:pt x="11064" y="2647"/>
                  </a:cubicBezTo>
                  <a:cubicBezTo>
                    <a:pt x="11121" y="2647"/>
                    <a:pt x="11180" y="2663"/>
                    <a:pt x="11222" y="2683"/>
                  </a:cubicBezTo>
                  <a:cubicBezTo>
                    <a:pt x="11254" y="2694"/>
                    <a:pt x="11264" y="2800"/>
                    <a:pt x="11264" y="2852"/>
                  </a:cubicBezTo>
                  <a:cubicBezTo>
                    <a:pt x="11254" y="2957"/>
                    <a:pt x="11137" y="3053"/>
                    <a:pt x="11317" y="3158"/>
                  </a:cubicBezTo>
                  <a:cubicBezTo>
                    <a:pt x="11465" y="3000"/>
                    <a:pt x="11601" y="2842"/>
                    <a:pt x="11739" y="2694"/>
                  </a:cubicBezTo>
                  <a:cubicBezTo>
                    <a:pt x="11753" y="2694"/>
                    <a:pt x="11767" y="2693"/>
                    <a:pt x="11780" y="2693"/>
                  </a:cubicBezTo>
                  <a:cubicBezTo>
                    <a:pt x="12031" y="2693"/>
                    <a:pt x="12197" y="2790"/>
                    <a:pt x="12297" y="3000"/>
                  </a:cubicBezTo>
                  <a:cubicBezTo>
                    <a:pt x="12255" y="3253"/>
                    <a:pt x="12044" y="3369"/>
                    <a:pt x="11908" y="3538"/>
                  </a:cubicBezTo>
                  <a:cubicBezTo>
                    <a:pt x="11781" y="3696"/>
                    <a:pt x="11559" y="3791"/>
                    <a:pt x="11559" y="4139"/>
                  </a:cubicBezTo>
                  <a:cubicBezTo>
                    <a:pt x="11718" y="4023"/>
                    <a:pt x="11823" y="3960"/>
                    <a:pt x="11918" y="3875"/>
                  </a:cubicBezTo>
                  <a:cubicBezTo>
                    <a:pt x="12087" y="3707"/>
                    <a:pt x="12245" y="3517"/>
                    <a:pt x="12424" y="3358"/>
                  </a:cubicBezTo>
                  <a:cubicBezTo>
                    <a:pt x="12440" y="3343"/>
                    <a:pt x="12474" y="3335"/>
                    <a:pt x="12510" y="3335"/>
                  </a:cubicBezTo>
                  <a:cubicBezTo>
                    <a:pt x="12546" y="3335"/>
                    <a:pt x="12583" y="3343"/>
                    <a:pt x="12604" y="3358"/>
                  </a:cubicBezTo>
                  <a:cubicBezTo>
                    <a:pt x="12635" y="3390"/>
                    <a:pt x="12656" y="3496"/>
                    <a:pt x="12625" y="3527"/>
                  </a:cubicBezTo>
                  <a:cubicBezTo>
                    <a:pt x="12435" y="3738"/>
                    <a:pt x="12234" y="3939"/>
                    <a:pt x="12034" y="4150"/>
                  </a:cubicBezTo>
                  <a:cubicBezTo>
                    <a:pt x="11960" y="4223"/>
                    <a:pt x="11855" y="4297"/>
                    <a:pt x="11971" y="4466"/>
                  </a:cubicBezTo>
                  <a:cubicBezTo>
                    <a:pt x="12340" y="4276"/>
                    <a:pt x="12530" y="3854"/>
                    <a:pt x="12941" y="3675"/>
                  </a:cubicBezTo>
                  <a:cubicBezTo>
                    <a:pt x="13047" y="3759"/>
                    <a:pt x="13162" y="3822"/>
                    <a:pt x="13237" y="3918"/>
                  </a:cubicBezTo>
                  <a:cubicBezTo>
                    <a:pt x="13458" y="4171"/>
                    <a:pt x="13680" y="4424"/>
                    <a:pt x="13869" y="4698"/>
                  </a:cubicBezTo>
                  <a:cubicBezTo>
                    <a:pt x="14048" y="4951"/>
                    <a:pt x="14196" y="5225"/>
                    <a:pt x="14333" y="5500"/>
                  </a:cubicBezTo>
                  <a:cubicBezTo>
                    <a:pt x="14533" y="5879"/>
                    <a:pt x="14544" y="6259"/>
                    <a:pt x="14228" y="6607"/>
                  </a:cubicBezTo>
                  <a:cubicBezTo>
                    <a:pt x="14154" y="6681"/>
                    <a:pt x="14069" y="6775"/>
                    <a:pt x="14186" y="6913"/>
                  </a:cubicBezTo>
                  <a:cubicBezTo>
                    <a:pt x="14481" y="6871"/>
                    <a:pt x="14608" y="6639"/>
                    <a:pt x="14734" y="6417"/>
                  </a:cubicBezTo>
                  <a:cubicBezTo>
                    <a:pt x="14850" y="6217"/>
                    <a:pt x="14903" y="5995"/>
                    <a:pt x="14819" y="5774"/>
                  </a:cubicBezTo>
                  <a:cubicBezTo>
                    <a:pt x="14671" y="5310"/>
                    <a:pt x="14512" y="4846"/>
                    <a:pt x="14165" y="4476"/>
                  </a:cubicBezTo>
                  <a:cubicBezTo>
                    <a:pt x="14017" y="4307"/>
                    <a:pt x="13890" y="4129"/>
                    <a:pt x="13743" y="3960"/>
                  </a:cubicBezTo>
                  <a:cubicBezTo>
                    <a:pt x="13405" y="3548"/>
                    <a:pt x="13078" y="3137"/>
                    <a:pt x="12719" y="2736"/>
                  </a:cubicBezTo>
                  <a:cubicBezTo>
                    <a:pt x="12440" y="2432"/>
                    <a:pt x="12113" y="2236"/>
                    <a:pt x="11717" y="2236"/>
                  </a:cubicBezTo>
                  <a:cubicBezTo>
                    <a:pt x="11619" y="2236"/>
                    <a:pt x="11518" y="2247"/>
                    <a:pt x="11412" y="2272"/>
                  </a:cubicBezTo>
                  <a:cubicBezTo>
                    <a:pt x="11328" y="2292"/>
                    <a:pt x="11244" y="2309"/>
                    <a:pt x="11163" y="2309"/>
                  </a:cubicBezTo>
                  <a:cubicBezTo>
                    <a:pt x="11070" y="2309"/>
                    <a:pt x="10979" y="2287"/>
                    <a:pt x="10895" y="2219"/>
                  </a:cubicBezTo>
                  <a:cubicBezTo>
                    <a:pt x="10874" y="2177"/>
                    <a:pt x="10842" y="2135"/>
                    <a:pt x="10832" y="2104"/>
                  </a:cubicBezTo>
                  <a:cubicBezTo>
                    <a:pt x="10663" y="1323"/>
                    <a:pt x="10104" y="848"/>
                    <a:pt x="9524" y="395"/>
                  </a:cubicBezTo>
                  <a:cubicBezTo>
                    <a:pt x="9208" y="152"/>
                    <a:pt x="8807" y="36"/>
                    <a:pt x="8406" y="15"/>
                  </a:cubicBezTo>
                  <a:cubicBezTo>
                    <a:pt x="8207" y="7"/>
                    <a:pt x="8008" y="1"/>
                    <a:pt x="781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36"/>
            <p:cNvSpPr/>
            <p:nvPr/>
          </p:nvSpPr>
          <p:spPr>
            <a:xfrm>
              <a:off x="7000750" y="1748300"/>
              <a:ext cx="31650" cy="609875"/>
            </a:xfrm>
            <a:custGeom>
              <a:avLst/>
              <a:gdLst/>
              <a:ahLst/>
              <a:cxnLst/>
              <a:rect l="l" t="t" r="r" b="b"/>
              <a:pathLst>
                <a:path w="1266" h="24395" extrusionOk="0">
                  <a:moveTo>
                    <a:pt x="232" y="1"/>
                  </a:moveTo>
                  <a:cubicBezTo>
                    <a:pt x="138" y="74"/>
                    <a:pt x="54" y="95"/>
                    <a:pt x="54" y="137"/>
                  </a:cubicBezTo>
                  <a:cubicBezTo>
                    <a:pt x="21" y="264"/>
                    <a:pt x="0" y="412"/>
                    <a:pt x="32" y="538"/>
                  </a:cubicBezTo>
                  <a:cubicBezTo>
                    <a:pt x="222" y="1340"/>
                    <a:pt x="106" y="2162"/>
                    <a:pt x="232" y="2975"/>
                  </a:cubicBezTo>
                  <a:cubicBezTo>
                    <a:pt x="359" y="3766"/>
                    <a:pt x="254" y="4567"/>
                    <a:pt x="359" y="5369"/>
                  </a:cubicBezTo>
                  <a:cubicBezTo>
                    <a:pt x="433" y="5886"/>
                    <a:pt x="401" y="6423"/>
                    <a:pt x="486" y="6951"/>
                  </a:cubicBezTo>
                  <a:cubicBezTo>
                    <a:pt x="570" y="7468"/>
                    <a:pt x="549" y="8005"/>
                    <a:pt x="591" y="8544"/>
                  </a:cubicBezTo>
                  <a:cubicBezTo>
                    <a:pt x="675" y="9651"/>
                    <a:pt x="771" y="10748"/>
                    <a:pt x="729" y="11865"/>
                  </a:cubicBezTo>
                  <a:cubicBezTo>
                    <a:pt x="718" y="12055"/>
                    <a:pt x="750" y="12256"/>
                    <a:pt x="760" y="12456"/>
                  </a:cubicBezTo>
                  <a:cubicBezTo>
                    <a:pt x="781" y="12878"/>
                    <a:pt x="834" y="13300"/>
                    <a:pt x="834" y="13722"/>
                  </a:cubicBezTo>
                  <a:cubicBezTo>
                    <a:pt x="834" y="16116"/>
                    <a:pt x="813" y="18510"/>
                    <a:pt x="802" y="20904"/>
                  </a:cubicBezTo>
                  <a:cubicBezTo>
                    <a:pt x="802" y="21168"/>
                    <a:pt x="844" y="21432"/>
                    <a:pt x="865" y="21695"/>
                  </a:cubicBezTo>
                  <a:cubicBezTo>
                    <a:pt x="886" y="21938"/>
                    <a:pt x="939" y="22180"/>
                    <a:pt x="950" y="22423"/>
                  </a:cubicBezTo>
                  <a:cubicBezTo>
                    <a:pt x="961" y="22950"/>
                    <a:pt x="939" y="23488"/>
                    <a:pt x="950" y="24015"/>
                  </a:cubicBezTo>
                  <a:cubicBezTo>
                    <a:pt x="950" y="24142"/>
                    <a:pt x="907" y="24290"/>
                    <a:pt x="1182" y="24395"/>
                  </a:cubicBezTo>
                  <a:cubicBezTo>
                    <a:pt x="1214" y="23952"/>
                    <a:pt x="1256" y="23562"/>
                    <a:pt x="1266" y="23172"/>
                  </a:cubicBezTo>
                  <a:cubicBezTo>
                    <a:pt x="1266" y="22550"/>
                    <a:pt x="1245" y="21927"/>
                    <a:pt x="1235" y="21315"/>
                  </a:cubicBezTo>
                  <a:cubicBezTo>
                    <a:pt x="1224" y="21073"/>
                    <a:pt x="1245" y="20820"/>
                    <a:pt x="1203" y="20577"/>
                  </a:cubicBezTo>
                  <a:cubicBezTo>
                    <a:pt x="1097" y="20103"/>
                    <a:pt x="1108" y="19607"/>
                    <a:pt x="1108" y="19122"/>
                  </a:cubicBezTo>
                  <a:lnTo>
                    <a:pt x="1139" y="13996"/>
                  </a:lnTo>
                  <a:cubicBezTo>
                    <a:pt x="1139" y="13775"/>
                    <a:pt x="1161" y="13553"/>
                    <a:pt x="1129" y="13332"/>
                  </a:cubicBezTo>
                  <a:cubicBezTo>
                    <a:pt x="971" y="12404"/>
                    <a:pt x="1055" y="11476"/>
                    <a:pt x="1034" y="10548"/>
                  </a:cubicBezTo>
                  <a:cubicBezTo>
                    <a:pt x="1034" y="10252"/>
                    <a:pt x="1013" y="9967"/>
                    <a:pt x="992" y="9683"/>
                  </a:cubicBezTo>
                  <a:cubicBezTo>
                    <a:pt x="971" y="9303"/>
                    <a:pt x="939" y="8933"/>
                    <a:pt x="907" y="8554"/>
                  </a:cubicBezTo>
                  <a:cubicBezTo>
                    <a:pt x="876" y="8174"/>
                    <a:pt x="855" y="7805"/>
                    <a:pt x="823" y="7426"/>
                  </a:cubicBezTo>
                  <a:cubicBezTo>
                    <a:pt x="771" y="6772"/>
                    <a:pt x="633" y="6107"/>
                    <a:pt x="665" y="5443"/>
                  </a:cubicBezTo>
                  <a:cubicBezTo>
                    <a:pt x="675" y="5316"/>
                    <a:pt x="686" y="5169"/>
                    <a:pt x="644" y="5042"/>
                  </a:cubicBezTo>
                  <a:cubicBezTo>
                    <a:pt x="507" y="4588"/>
                    <a:pt x="549" y="4124"/>
                    <a:pt x="539" y="3660"/>
                  </a:cubicBezTo>
                  <a:cubicBezTo>
                    <a:pt x="539" y="3418"/>
                    <a:pt x="570" y="3165"/>
                    <a:pt x="518" y="2933"/>
                  </a:cubicBezTo>
                  <a:cubicBezTo>
                    <a:pt x="412" y="2490"/>
                    <a:pt x="422" y="2047"/>
                    <a:pt x="422" y="1604"/>
                  </a:cubicBezTo>
                  <a:cubicBezTo>
                    <a:pt x="412" y="1077"/>
                    <a:pt x="296" y="570"/>
                    <a:pt x="232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36"/>
            <p:cNvSpPr/>
            <p:nvPr/>
          </p:nvSpPr>
          <p:spPr>
            <a:xfrm>
              <a:off x="6974650" y="1323825"/>
              <a:ext cx="136075" cy="412375"/>
            </a:xfrm>
            <a:custGeom>
              <a:avLst/>
              <a:gdLst/>
              <a:ahLst/>
              <a:cxnLst/>
              <a:rect l="l" t="t" r="r" b="b"/>
              <a:pathLst>
                <a:path w="5443" h="16495" extrusionOk="0">
                  <a:moveTo>
                    <a:pt x="5238" y="1"/>
                  </a:moveTo>
                  <a:cubicBezTo>
                    <a:pt x="5214" y="1"/>
                    <a:pt x="5191" y="3"/>
                    <a:pt x="5169" y="10"/>
                  </a:cubicBezTo>
                  <a:cubicBezTo>
                    <a:pt x="4609" y="147"/>
                    <a:pt x="4051" y="284"/>
                    <a:pt x="3491" y="432"/>
                  </a:cubicBezTo>
                  <a:cubicBezTo>
                    <a:pt x="3359" y="471"/>
                    <a:pt x="3231" y="510"/>
                    <a:pt x="3110" y="510"/>
                  </a:cubicBezTo>
                  <a:cubicBezTo>
                    <a:pt x="2970" y="510"/>
                    <a:pt x="2840" y="458"/>
                    <a:pt x="2722" y="295"/>
                  </a:cubicBezTo>
                  <a:cubicBezTo>
                    <a:pt x="2711" y="295"/>
                    <a:pt x="2574" y="347"/>
                    <a:pt x="2521" y="400"/>
                  </a:cubicBezTo>
                  <a:cubicBezTo>
                    <a:pt x="2490" y="443"/>
                    <a:pt x="2521" y="537"/>
                    <a:pt x="2532" y="600"/>
                  </a:cubicBezTo>
                  <a:cubicBezTo>
                    <a:pt x="2616" y="1160"/>
                    <a:pt x="2448" y="1645"/>
                    <a:pt x="2110" y="2088"/>
                  </a:cubicBezTo>
                  <a:cubicBezTo>
                    <a:pt x="1773" y="2531"/>
                    <a:pt x="1414" y="2963"/>
                    <a:pt x="1150" y="3438"/>
                  </a:cubicBezTo>
                  <a:cubicBezTo>
                    <a:pt x="908" y="3870"/>
                    <a:pt x="591" y="4239"/>
                    <a:pt x="327" y="4640"/>
                  </a:cubicBezTo>
                  <a:cubicBezTo>
                    <a:pt x="233" y="4788"/>
                    <a:pt x="116" y="4924"/>
                    <a:pt x="1" y="5083"/>
                  </a:cubicBezTo>
                  <a:cubicBezTo>
                    <a:pt x="74" y="5178"/>
                    <a:pt x="158" y="5252"/>
                    <a:pt x="201" y="5346"/>
                  </a:cubicBezTo>
                  <a:cubicBezTo>
                    <a:pt x="254" y="5452"/>
                    <a:pt x="264" y="5557"/>
                    <a:pt x="285" y="5674"/>
                  </a:cubicBezTo>
                  <a:cubicBezTo>
                    <a:pt x="538" y="7087"/>
                    <a:pt x="644" y="8521"/>
                    <a:pt x="633" y="9966"/>
                  </a:cubicBezTo>
                  <a:cubicBezTo>
                    <a:pt x="623" y="10788"/>
                    <a:pt x="665" y="11611"/>
                    <a:pt x="676" y="12434"/>
                  </a:cubicBezTo>
                  <a:cubicBezTo>
                    <a:pt x="686" y="12518"/>
                    <a:pt x="676" y="12613"/>
                    <a:pt x="697" y="12698"/>
                  </a:cubicBezTo>
                  <a:cubicBezTo>
                    <a:pt x="855" y="13151"/>
                    <a:pt x="791" y="13615"/>
                    <a:pt x="812" y="14079"/>
                  </a:cubicBezTo>
                  <a:cubicBezTo>
                    <a:pt x="844" y="14744"/>
                    <a:pt x="897" y="15408"/>
                    <a:pt x="950" y="16073"/>
                  </a:cubicBezTo>
                  <a:cubicBezTo>
                    <a:pt x="960" y="16231"/>
                    <a:pt x="992" y="16410"/>
                    <a:pt x="1213" y="16495"/>
                  </a:cubicBezTo>
                  <a:cubicBezTo>
                    <a:pt x="1224" y="16410"/>
                    <a:pt x="1255" y="16347"/>
                    <a:pt x="1245" y="16284"/>
                  </a:cubicBezTo>
                  <a:cubicBezTo>
                    <a:pt x="1203" y="15777"/>
                    <a:pt x="1098" y="15271"/>
                    <a:pt x="1108" y="14765"/>
                  </a:cubicBezTo>
                  <a:cubicBezTo>
                    <a:pt x="1108" y="13900"/>
                    <a:pt x="1034" y="13045"/>
                    <a:pt x="971" y="12181"/>
                  </a:cubicBezTo>
                  <a:cubicBezTo>
                    <a:pt x="908" y="11210"/>
                    <a:pt x="908" y="10230"/>
                    <a:pt x="971" y="9260"/>
                  </a:cubicBezTo>
                  <a:cubicBezTo>
                    <a:pt x="981" y="9059"/>
                    <a:pt x="971" y="8859"/>
                    <a:pt x="950" y="8658"/>
                  </a:cubicBezTo>
                  <a:cubicBezTo>
                    <a:pt x="876" y="7973"/>
                    <a:pt x="929" y="7287"/>
                    <a:pt x="760" y="6612"/>
                  </a:cubicBezTo>
                  <a:cubicBezTo>
                    <a:pt x="697" y="6370"/>
                    <a:pt x="676" y="6127"/>
                    <a:pt x="665" y="5885"/>
                  </a:cubicBezTo>
                  <a:cubicBezTo>
                    <a:pt x="655" y="5663"/>
                    <a:pt x="644" y="5442"/>
                    <a:pt x="697" y="5231"/>
                  </a:cubicBezTo>
                  <a:cubicBezTo>
                    <a:pt x="866" y="4514"/>
                    <a:pt x="1087" y="3828"/>
                    <a:pt x="1635" y="3290"/>
                  </a:cubicBezTo>
                  <a:cubicBezTo>
                    <a:pt x="1825" y="3110"/>
                    <a:pt x="1994" y="2889"/>
                    <a:pt x="2152" y="2678"/>
                  </a:cubicBezTo>
                  <a:cubicBezTo>
                    <a:pt x="2521" y="2161"/>
                    <a:pt x="2985" y="1687"/>
                    <a:pt x="2985" y="980"/>
                  </a:cubicBezTo>
                  <a:cubicBezTo>
                    <a:pt x="2985" y="949"/>
                    <a:pt x="3038" y="917"/>
                    <a:pt x="3069" y="886"/>
                  </a:cubicBezTo>
                  <a:cubicBezTo>
                    <a:pt x="4873" y="453"/>
                    <a:pt x="5010" y="410"/>
                    <a:pt x="5443" y="21"/>
                  </a:cubicBezTo>
                  <a:cubicBezTo>
                    <a:pt x="5355" y="13"/>
                    <a:pt x="5293" y="1"/>
                    <a:pt x="523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36"/>
            <p:cNvSpPr/>
            <p:nvPr/>
          </p:nvSpPr>
          <p:spPr>
            <a:xfrm>
              <a:off x="6857850" y="1201975"/>
              <a:ext cx="70950" cy="105500"/>
            </a:xfrm>
            <a:custGeom>
              <a:avLst/>
              <a:gdLst/>
              <a:ahLst/>
              <a:cxnLst/>
              <a:rect l="l" t="t" r="r" b="b"/>
              <a:pathLst>
                <a:path w="2838" h="4220" extrusionOk="0">
                  <a:moveTo>
                    <a:pt x="84" y="1"/>
                  </a:moveTo>
                  <a:cubicBezTo>
                    <a:pt x="32" y="85"/>
                    <a:pt x="0" y="106"/>
                    <a:pt x="11" y="128"/>
                  </a:cubicBezTo>
                  <a:cubicBezTo>
                    <a:pt x="21" y="191"/>
                    <a:pt x="21" y="264"/>
                    <a:pt x="53" y="306"/>
                  </a:cubicBezTo>
                  <a:cubicBezTo>
                    <a:pt x="443" y="866"/>
                    <a:pt x="792" y="1445"/>
                    <a:pt x="1087" y="2068"/>
                  </a:cubicBezTo>
                  <a:cubicBezTo>
                    <a:pt x="1434" y="2795"/>
                    <a:pt x="1909" y="3460"/>
                    <a:pt x="2374" y="4220"/>
                  </a:cubicBezTo>
                  <a:cubicBezTo>
                    <a:pt x="2426" y="4093"/>
                    <a:pt x="2468" y="4030"/>
                    <a:pt x="2479" y="3956"/>
                  </a:cubicBezTo>
                  <a:cubicBezTo>
                    <a:pt x="2500" y="3892"/>
                    <a:pt x="2405" y="3798"/>
                    <a:pt x="2521" y="3735"/>
                  </a:cubicBezTo>
                  <a:cubicBezTo>
                    <a:pt x="2560" y="3742"/>
                    <a:pt x="2585" y="3746"/>
                    <a:pt x="2610" y="3746"/>
                  </a:cubicBezTo>
                  <a:cubicBezTo>
                    <a:pt x="2659" y="3746"/>
                    <a:pt x="2704" y="3727"/>
                    <a:pt x="2838" y="3671"/>
                  </a:cubicBezTo>
                  <a:cubicBezTo>
                    <a:pt x="2669" y="3407"/>
                    <a:pt x="2510" y="3144"/>
                    <a:pt x="2331" y="2891"/>
                  </a:cubicBezTo>
                  <a:cubicBezTo>
                    <a:pt x="2310" y="2859"/>
                    <a:pt x="2226" y="2870"/>
                    <a:pt x="2173" y="2859"/>
                  </a:cubicBezTo>
                  <a:cubicBezTo>
                    <a:pt x="2152" y="2964"/>
                    <a:pt x="2131" y="3049"/>
                    <a:pt x="2099" y="3196"/>
                  </a:cubicBezTo>
                  <a:cubicBezTo>
                    <a:pt x="1846" y="2785"/>
                    <a:pt x="1561" y="2448"/>
                    <a:pt x="1424" y="2068"/>
                  </a:cubicBezTo>
                  <a:cubicBezTo>
                    <a:pt x="1287" y="1688"/>
                    <a:pt x="1076" y="1361"/>
                    <a:pt x="855" y="1035"/>
                  </a:cubicBezTo>
                  <a:cubicBezTo>
                    <a:pt x="623" y="686"/>
                    <a:pt x="412" y="328"/>
                    <a:pt x="8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36"/>
            <p:cNvSpPr/>
            <p:nvPr/>
          </p:nvSpPr>
          <p:spPr>
            <a:xfrm>
              <a:off x="6942225" y="1241000"/>
              <a:ext cx="30875" cy="56725"/>
            </a:xfrm>
            <a:custGeom>
              <a:avLst/>
              <a:gdLst/>
              <a:ahLst/>
              <a:cxnLst/>
              <a:rect l="l" t="t" r="r" b="b"/>
              <a:pathLst>
                <a:path w="1235" h="2269" extrusionOk="0">
                  <a:moveTo>
                    <a:pt x="63" y="1"/>
                  </a:moveTo>
                  <a:cubicBezTo>
                    <a:pt x="32" y="170"/>
                    <a:pt x="0" y="222"/>
                    <a:pt x="11" y="275"/>
                  </a:cubicBezTo>
                  <a:cubicBezTo>
                    <a:pt x="53" y="866"/>
                    <a:pt x="95" y="1456"/>
                    <a:pt x="159" y="2047"/>
                  </a:cubicBezTo>
                  <a:cubicBezTo>
                    <a:pt x="169" y="2120"/>
                    <a:pt x="243" y="2184"/>
                    <a:pt x="306" y="2268"/>
                  </a:cubicBezTo>
                  <a:cubicBezTo>
                    <a:pt x="548" y="2163"/>
                    <a:pt x="759" y="2068"/>
                    <a:pt x="1013" y="1963"/>
                  </a:cubicBezTo>
                  <a:cubicBezTo>
                    <a:pt x="1013" y="1604"/>
                    <a:pt x="1234" y="1267"/>
                    <a:pt x="1139" y="887"/>
                  </a:cubicBezTo>
                  <a:cubicBezTo>
                    <a:pt x="970" y="887"/>
                    <a:pt x="949" y="992"/>
                    <a:pt x="907" y="1098"/>
                  </a:cubicBezTo>
                  <a:cubicBezTo>
                    <a:pt x="876" y="1203"/>
                    <a:pt x="949" y="1372"/>
                    <a:pt x="717" y="1414"/>
                  </a:cubicBezTo>
                  <a:cubicBezTo>
                    <a:pt x="696" y="1267"/>
                    <a:pt x="686" y="1140"/>
                    <a:pt x="654" y="1024"/>
                  </a:cubicBezTo>
                  <a:cubicBezTo>
                    <a:pt x="633" y="939"/>
                    <a:pt x="602" y="813"/>
                    <a:pt x="548" y="802"/>
                  </a:cubicBezTo>
                  <a:cubicBezTo>
                    <a:pt x="295" y="749"/>
                    <a:pt x="295" y="528"/>
                    <a:pt x="232" y="359"/>
                  </a:cubicBezTo>
                  <a:cubicBezTo>
                    <a:pt x="190" y="264"/>
                    <a:pt x="148" y="180"/>
                    <a:pt x="63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36"/>
            <p:cNvSpPr/>
            <p:nvPr/>
          </p:nvSpPr>
          <p:spPr>
            <a:xfrm>
              <a:off x="6957500" y="1309650"/>
              <a:ext cx="19825" cy="59000"/>
            </a:xfrm>
            <a:custGeom>
              <a:avLst/>
              <a:gdLst/>
              <a:ahLst/>
              <a:cxnLst/>
              <a:rect l="l" t="t" r="r" b="b"/>
              <a:pathLst>
                <a:path w="793" h="2360" extrusionOk="0">
                  <a:moveTo>
                    <a:pt x="402" y="1453"/>
                  </a:moveTo>
                  <a:cubicBezTo>
                    <a:pt x="412" y="1474"/>
                    <a:pt x="434" y="1495"/>
                    <a:pt x="444" y="1516"/>
                  </a:cubicBezTo>
                  <a:cubicBezTo>
                    <a:pt x="423" y="1526"/>
                    <a:pt x="412" y="1537"/>
                    <a:pt x="391" y="1537"/>
                  </a:cubicBezTo>
                  <a:cubicBezTo>
                    <a:pt x="380" y="1526"/>
                    <a:pt x="359" y="1505"/>
                    <a:pt x="370" y="1495"/>
                  </a:cubicBezTo>
                  <a:cubicBezTo>
                    <a:pt x="370" y="1474"/>
                    <a:pt x="391" y="1463"/>
                    <a:pt x="402" y="1453"/>
                  </a:cubicBezTo>
                  <a:close/>
                  <a:moveTo>
                    <a:pt x="590" y="1"/>
                  </a:moveTo>
                  <a:cubicBezTo>
                    <a:pt x="541" y="1"/>
                    <a:pt x="495" y="16"/>
                    <a:pt x="465" y="49"/>
                  </a:cubicBezTo>
                  <a:cubicBezTo>
                    <a:pt x="402" y="113"/>
                    <a:pt x="338" y="187"/>
                    <a:pt x="317" y="260"/>
                  </a:cubicBezTo>
                  <a:cubicBezTo>
                    <a:pt x="212" y="778"/>
                    <a:pt x="106" y="1284"/>
                    <a:pt x="22" y="1800"/>
                  </a:cubicBezTo>
                  <a:cubicBezTo>
                    <a:pt x="1" y="1948"/>
                    <a:pt x="43" y="2106"/>
                    <a:pt x="64" y="2360"/>
                  </a:cubicBezTo>
                  <a:cubicBezTo>
                    <a:pt x="465" y="2032"/>
                    <a:pt x="739" y="1748"/>
                    <a:pt x="739" y="1305"/>
                  </a:cubicBezTo>
                  <a:cubicBezTo>
                    <a:pt x="739" y="1242"/>
                    <a:pt x="792" y="1178"/>
                    <a:pt x="792" y="1115"/>
                  </a:cubicBezTo>
                  <a:cubicBezTo>
                    <a:pt x="792" y="788"/>
                    <a:pt x="792" y="461"/>
                    <a:pt x="781" y="134"/>
                  </a:cubicBezTo>
                  <a:cubicBezTo>
                    <a:pt x="775" y="52"/>
                    <a:pt x="679" y="1"/>
                    <a:pt x="59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36"/>
            <p:cNvSpPr/>
            <p:nvPr/>
          </p:nvSpPr>
          <p:spPr>
            <a:xfrm>
              <a:off x="6991775" y="1339625"/>
              <a:ext cx="32475" cy="63300"/>
            </a:xfrm>
            <a:custGeom>
              <a:avLst/>
              <a:gdLst/>
              <a:ahLst/>
              <a:cxnLst/>
              <a:rect l="l" t="t" r="r" b="b"/>
              <a:pathLst>
                <a:path w="1299" h="2532" extrusionOk="0">
                  <a:moveTo>
                    <a:pt x="1256" y="0"/>
                  </a:moveTo>
                  <a:cubicBezTo>
                    <a:pt x="1182" y="43"/>
                    <a:pt x="1130" y="53"/>
                    <a:pt x="1119" y="85"/>
                  </a:cubicBezTo>
                  <a:cubicBezTo>
                    <a:pt x="760" y="791"/>
                    <a:pt x="391" y="1508"/>
                    <a:pt x="43" y="2215"/>
                  </a:cubicBezTo>
                  <a:cubicBezTo>
                    <a:pt x="4" y="2303"/>
                    <a:pt x="19" y="2409"/>
                    <a:pt x="14" y="2508"/>
                  </a:cubicBezTo>
                  <a:lnTo>
                    <a:pt x="14" y="2508"/>
                  </a:lnTo>
                  <a:cubicBezTo>
                    <a:pt x="118" y="2408"/>
                    <a:pt x="257" y="2326"/>
                    <a:pt x="328" y="2204"/>
                  </a:cubicBezTo>
                  <a:cubicBezTo>
                    <a:pt x="539" y="1867"/>
                    <a:pt x="739" y="1529"/>
                    <a:pt x="908" y="1171"/>
                  </a:cubicBezTo>
                  <a:cubicBezTo>
                    <a:pt x="1055" y="875"/>
                    <a:pt x="1161" y="559"/>
                    <a:pt x="1277" y="243"/>
                  </a:cubicBezTo>
                  <a:cubicBezTo>
                    <a:pt x="1298" y="179"/>
                    <a:pt x="1266" y="95"/>
                    <a:pt x="1256" y="0"/>
                  </a:cubicBezTo>
                  <a:close/>
                  <a:moveTo>
                    <a:pt x="14" y="2508"/>
                  </a:moveTo>
                  <a:lnTo>
                    <a:pt x="14" y="2508"/>
                  </a:lnTo>
                  <a:cubicBezTo>
                    <a:pt x="9" y="2512"/>
                    <a:pt x="5" y="2516"/>
                    <a:pt x="1" y="2521"/>
                  </a:cubicBezTo>
                  <a:lnTo>
                    <a:pt x="12" y="2532"/>
                  </a:lnTo>
                  <a:cubicBezTo>
                    <a:pt x="13" y="2524"/>
                    <a:pt x="13" y="2516"/>
                    <a:pt x="14" y="2508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36"/>
            <p:cNvSpPr/>
            <p:nvPr/>
          </p:nvSpPr>
          <p:spPr>
            <a:xfrm>
              <a:off x="6909800" y="1340600"/>
              <a:ext cx="19525" cy="47875"/>
            </a:xfrm>
            <a:custGeom>
              <a:avLst/>
              <a:gdLst/>
              <a:ahLst/>
              <a:cxnLst/>
              <a:rect l="l" t="t" r="r" b="b"/>
              <a:pathLst>
                <a:path w="781" h="1915" extrusionOk="0">
                  <a:moveTo>
                    <a:pt x="56" y="1"/>
                  </a:moveTo>
                  <a:cubicBezTo>
                    <a:pt x="42" y="1"/>
                    <a:pt x="27" y="2"/>
                    <a:pt x="10" y="4"/>
                  </a:cubicBezTo>
                  <a:cubicBezTo>
                    <a:pt x="21" y="119"/>
                    <a:pt x="0" y="246"/>
                    <a:pt x="42" y="362"/>
                  </a:cubicBezTo>
                  <a:cubicBezTo>
                    <a:pt x="221" y="879"/>
                    <a:pt x="422" y="1385"/>
                    <a:pt x="622" y="1902"/>
                  </a:cubicBezTo>
                  <a:cubicBezTo>
                    <a:pt x="627" y="1912"/>
                    <a:pt x="645" y="1915"/>
                    <a:pt x="672" y="1915"/>
                  </a:cubicBezTo>
                  <a:cubicBezTo>
                    <a:pt x="700" y="1915"/>
                    <a:pt x="738" y="1912"/>
                    <a:pt x="781" y="1912"/>
                  </a:cubicBezTo>
                  <a:cubicBezTo>
                    <a:pt x="717" y="1290"/>
                    <a:pt x="411" y="742"/>
                    <a:pt x="242" y="161"/>
                  </a:cubicBezTo>
                  <a:cubicBezTo>
                    <a:pt x="223" y="85"/>
                    <a:pt x="187" y="1"/>
                    <a:pt x="56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36"/>
            <p:cNvSpPr/>
            <p:nvPr/>
          </p:nvSpPr>
          <p:spPr>
            <a:xfrm>
              <a:off x="7078275" y="1286350"/>
              <a:ext cx="47225" cy="30675"/>
            </a:xfrm>
            <a:custGeom>
              <a:avLst/>
              <a:gdLst/>
              <a:ahLst/>
              <a:cxnLst/>
              <a:rect l="l" t="t" r="r" b="b"/>
              <a:pathLst>
                <a:path w="1889" h="1227" extrusionOk="0">
                  <a:moveTo>
                    <a:pt x="1888" y="1"/>
                  </a:moveTo>
                  <a:lnTo>
                    <a:pt x="1888" y="1"/>
                  </a:lnTo>
                  <a:cubicBezTo>
                    <a:pt x="1762" y="64"/>
                    <a:pt x="1688" y="106"/>
                    <a:pt x="1603" y="138"/>
                  </a:cubicBezTo>
                  <a:cubicBezTo>
                    <a:pt x="1514" y="168"/>
                    <a:pt x="1416" y="197"/>
                    <a:pt x="1317" y="227"/>
                  </a:cubicBezTo>
                  <a:lnTo>
                    <a:pt x="1317" y="227"/>
                  </a:lnTo>
                  <a:cubicBezTo>
                    <a:pt x="1318" y="225"/>
                    <a:pt x="1318" y="224"/>
                    <a:pt x="1319" y="222"/>
                  </a:cubicBezTo>
                  <a:lnTo>
                    <a:pt x="1319" y="222"/>
                  </a:lnTo>
                  <a:lnTo>
                    <a:pt x="1298" y="233"/>
                  </a:lnTo>
                  <a:cubicBezTo>
                    <a:pt x="1304" y="231"/>
                    <a:pt x="1311" y="229"/>
                    <a:pt x="1317" y="227"/>
                  </a:cubicBezTo>
                  <a:lnTo>
                    <a:pt x="1317" y="227"/>
                  </a:lnTo>
                  <a:cubicBezTo>
                    <a:pt x="1242" y="424"/>
                    <a:pt x="1085" y="486"/>
                    <a:pt x="897" y="507"/>
                  </a:cubicBezTo>
                  <a:lnTo>
                    <a:pt x="907" y="486"/>
                  </a:lnTo>
                  <a:lnTo>
                    <a:pt x="907" y="486"/>
                  </a:lnTo>
                  <a:cubicBezTo>
                    <a:pt x="728" y="855"/>
                    <a:pt x="232" y="834"/>
                    <a:pt x="0" y="1171"/>
                  </a:cubicBezTo>
                  <a:cubicBezTo>
                    <a:pt x="73" y="1199"/>
                    <a:pt x="115" y="1226"/>
                    <a:pt x="146" y="1226"/>
                  </a:cubicBezTo>
                  <a:cubicBezTo>
                    <a:pt x="150" y="1226"/>
                    <a:pt x="155" y="1226"/>
                    <a:pt x="159" y="1224"/>
                  </a:cubicBezTo>
                  <a:cubicBezTo>
                    <a:pt x="802" y="1024"/>
                    <a:pt x="1371" y="697"/>
                    <a:pt x="1846" y="212"/>
                  </a:cubicBezTo>
                  <a:cubicBezTo>
                    <a:pt x="1877" y="180"/>
                    <a:pt x="1867" y="106"/>
                    <a:pt x="188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36"/>
            <p:cNvSpPr/>
            <p:nvPr/>
          </p:nvSpPr>
          <p:spPr>
            <a:xfrm>
              <a:off x="6799300" y="1294250"/>
              <a:ext cx="45650" cy="22975"/>
            </a:xfrm>
            <a:custGeom>
              <a:avLst/>
              <a:gdLst/>
              <a:ahLst/>
              <a:cxnLst/>
              <a:rect l="l" t="t" r="r" b="b"/>
              <a:pathLst>
                <a:path w="1826" h="919" extrusionOk="0">
                  <a:moveTo>
                    <a:pt x="142" y="0"/>
                  </a:moveTo>
                  <a:cubicBezTo>
                    <a:pt x="98" y="0"/>
                    <a:pt x="52" y="10"/>
                    <a:pt x="1" y="33"/>
                  </a:cubicBezTo>
                  <a:cubicBezTo>
                    <a:pt x="96" y="297"/>
                    <a:pt x="328" y="360"/>
                    <a:pt x="507" y="444"/>
                  </a:cubicBezTo>
                  <a:cubicBezTo>
                    <a:pt x="908" y="634"/>
                    <a:pt x="1266" y="918"/>
                    <a:pt x="1730" y="918"/>
                  </a:cubicBezTo>
                  <a:cubicBezTo>
                    <a:pt x="1762" y="918"/>
                    <a:pt x="1784" y="866"/>
                    <a:pt x="1826" y="834"/>
                  </a:cubicBezTo>
                  <a:cubicBezTo>
                    <a:pt x="1730" y="644"/>
                    <a:pt x="1530" y="665"/>
                    <a:pt x="1383" y="581"/>
                  </a:cubicBezTo>
                  <a:cubicBezTo>
                    <a:pt x="1245" y="508"/>
                    <a:pt x="1098" y="454"/>
                    <a:pt x="961" y="391"/>
                  </a:cubicBezTo>
                  <a:cubicBezTo>
                    <a:pt x="802" y="318"/>
                    <a:pt x="655" y="222"/>
                    <a:pt x="497" y="149"/>
                  </a:cubicBezTo>
                  <a:cubicBezTo>
                    <a:pt x="385" y="93"/>
                    <a:pt x="279" y="0"/>
                    <a:pt x="142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36"/>
            <p:cNvSpPr/>
            <p:nvPr/>
          </p:nvSpPr>
          <p:spPr>
            <a:xfrm>
              <a:off x="6870500" y="1283450"/>
              <a:ext cx="36150" cy="39850"/>
            </a:xfrm>
            <a:custGeom>
              <a:avLst/>
              <a:gdLst/>
              <a:ahLst/>
              <a:cxnLst/>
              <a:rect l="l" t="t" r="r" b="b"/>
              <a:pathLst>
                <a:path w="1446" h="1594" extrusionOk="0">
                  <a:moveTo>
                    <a:pt x="0" y="1"/>
                  </a:moveTo>
                  <a:cubicBezTo>
                    <a:pt x="106" y="265"/>
                    <a:pt x="307" y="401"/>
                    <a:pt x="464" y="560"/>
                  </a:cubicBezTo>
                  <a:cubicBezTo>
                    <a:pt x="766" y="882"/>
                    <a:pt x="1099" y="1164"/>
                    <a:pt x="1270" y="1576"/>
                  </a:cubicBezTo>
                  <a:lnTo>
                    <a:pt x="1270" y="1576"/>
                  </a:lnTo>
                  <a:cubicBezTo>
                    <a:pt x="1322" y="1493"/>
                    <a:pt x="1384" y="1402"/>
                    <a:pt x="1446" y="1319"/>
                  </a:cubicBezTo>
                  <a:cubicBezTo>
                    <a:pt x="1097" y="708"/>
                    <a:pt x="549" y="201"/>
                    <a:pt x="0" y="1"/>
                  </a:cubicBezTo>
                  <a:close/>
                  <a:moveTo>
                    <a:pt x="1270" y="1576"/>
                  </a:moveTo>
                  <a:cubicBezTo>
                    <a:pt x="1269" y="1578"/>
                    <a:pt x="1267" y="1580"/>
                    <a:pt x="1266" y="1583"/>
                  </a:cubicBezTo>
                  <a:lnTo>
                    <a:pt x="1277" y="1593"/>
                  </a:lnTo>
                  <a:cubicBezTo>
                    <a:pt x="1275" y="1588"/>
                    <a:pt x="1272" y="1582"/>
                    <a:pt x="1270" y="1576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36"/>
            <p:cNvSpPr/>
            <p:nvPr/>
          </p:nvSpPr>
          <p:spPr>
            <a:xfrm>
              <a:off x="6901875" y="1177975"/>
              <a:ext cx="20850" cy="48025"/>
            </a:xfrm>
            <a:custGeom>
              <a:avLst/>
              <a:gdLst/>
              <a:ahLst/>
              <a:cxnLst/>
              <a:rect l="l" t="t" r="r" b="b"/>
              <a:pathLst>
                <a:path w="834" h="1921" extrusionOk="0">
                  <a:moveTo>
                    <a:pt x="53" y="1"/>
                  </a:moveTo>
                  <a:cubicBezTo>
                    <a:pt x="32" y="43"/>
                    <a:pt x="1" y="85"/>
                    <a:pt x="11" y="117"/>
                  </a:cubicBezTo>
                  <a:lnTo>
                    <a:pt x="707" y="1889"/>
                  </a:lnTo>
                  <a:cubicBezTo>
                    <a:pt x="718" y="1910"/>
                    <a:pt x="749" y="1910"/>
                    <a:pt x="770" y="1920"/>
                  </a:cubicBezTo>
                  <a:cubicBezTo>
                    <a:pt x="781" y="1920"/>
                    <a:pt x="802" y="1910"/>
                    <a:pt x="823" y="1910"/>
                  </a:cubicBezTo>
                  <a:cubicBezTo>
                    <a:pt x="834" y="1362"/>
                    <a:pt x="391" y="275"/>
                    <a:pt x="53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36"/>
            <p:cNvSpPr/>
            <p:nvPr/>
          </p:nvSpPr>
          <p:spPr>
            <a:xfrm>
              <a:off x="7011300" y="1265275"/>
              <a:ext cx="36400" cy="32975"/>
            </a:xfrm>
            <a:custGeom>
              <a:avLst/>
              <a:gdLst/>
              <a:ahLst/>
              <a:cxnLst/>
              <a:rect l="l" t="t" r="r" b="b"/>
              <a:pathLst>
                <a:path w="1456" h="1319" extrusionOk="0">
                  <a:moveTo>
                    <a:pt x="1456" y="0"/>
                  </a:moveTo>
                  <a:lnTo>
                    <a:pt x="1456" y="0"/>
                  </a:lnTo>
                  <a:cubicBezTo>
                    <a:pt x="1277" y="63"/>
                    <a:pt x="1181" y="63"/>
                    <a:pt x="1139" y="116"/>
                  </a:cubicBezTo>
                  <a:cubicBezTo>
                    <a:pt x="760" y="495"/>
                    <a:pt x="285" y="791"/>
                    <a:pt x="0" y="1318"/>
                  </a:cubicBezTo>
                  <a:cubicBezTo>
                    <a:pt x="370" y="1245"/>
                    <a:pt x="380" y="1245"/>
                    <a:pt x="507" y="1107"/>
                  </a:cubicBezTo>
                  <a:cubicBezTo>
                    <a:pt x="813" y="781"/>
                    <a:pt x="1214" y="538"/>
                    <a:pt x="1456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36"/>
            <p:cNvSpPr/>
            <p:nvPr/>
          </p:nvSpPr>
          <p:spPr>
            <a:xfrm>
              <a:off x="7002075" y="1189325"/>
              <a:ext cx="12925" cy="45100"/>
            </a:xfrm>
            <a:custGeom>
              <a:avLst/>
              <a:gdLst/>
              <a:ahLst/>
              <a:cxnLst/>
              <a:rect l="l" t="t" r="r" b="b"/>
              <a:pathLst>
                <a:path w="517" h="1804" extrusionOk="0">
                  <a:moveTo>
                    <a:pt x="380" y="1"/>
                  </a:moveTo>
                  <a:lnTo>
                    <a:pt x="380" y="1"/>
                  </a:lnTo>
                  <a:cubicBezTo>
                    <a:pt x="158" y="612"/>
                    <a:pt x="22" y="1161"/>
                    <a:pt x="1" y="1804"/>
                  </a:cubicBezTo>
                  <a:cubicBezTo>
                    <a:pt x="390" y="1298"/>
                    <a:pt x="517" y="676"/>
                    <a:pt x="38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36"/>
            <p:cNvSpPr/>
            <p:nvPr/>
          </p:nvSpPr>
          <p:spPr>
            <a:xfrm>
              <a:off x="6925075" y="1347775"/>
              <a:ext cx="19800" cy="37600"/>
            </a:xfrm>
            <a:custGeom>
              <a:avLst/>
              <a:gdLst/>
              <a:ahLst/>
              <a:cxnLst/>
              <a:rect l="l" t="t" r="r" b="b"/>
              <a:pathLst>
                <a:path w="792" h="1504" extrusionOk="0">
                  <a:moveTo>
                    <a:pt x="95" y="1"/>
                  </a:moveTo>
                  <a:cubicBezTo>
                    <a:pt x="64" y="22"/>
                    <a:pt x="32" y="43"/>
                    <a:pt x="1" y="54"/>
                  </a:cubicBezTo>
                  <a:cubicBezTo>
                    <a:pt x="32" y="160"/>
                    <a:pt x="64" y="254"/>
                    <a:pt x="95" y="349"/>
                  </a:cubicBezTo>
                  <a:cubicBezTo>
                    <a:pt x="138" y="455"/>
                    <a:pt x="191" y="549"/>
                    <a:pt x="233" y="655"/>
                  </a:cubicBezTo>
                  <a:cubicBezTo>
                    <a:pt x="285" y="771"/>
                    <a:pt x="338" y="898"/>
                    <a:pt x="391" y="1013"/>
                  </a:cubicBezTo>
                  <a:cubicBezTo>
                    <a:pt x="433" y="1119"/>
                    <a:pt x="475" y="1224"/>
                    <a:pt x="517" y="1320"/>
                  </a:cubicBezTo>
                  <a:cubicBezTo>
                    <a:pt x="555" y="1403"/>
                    <a:pt x="575" y="1504"/>
                    <a:pt x="696" y="1504"/>
                  </a:cubicBezTo>
                  <a:cubicBezTo>
                    <a:pt x="712" y="1504"/>
                    <a:pt x="730" y="1502"/>
                    <a:pt x="749" y="1499"/>
                  </a:cubicBezTo>
                  <a:cubicBezTo>
                    <a:pt x="760" y="1446"/>
                    <a:pt x="791" y="1372"/>
                    <a:pt x="770" y="1320"/>
                  </a:cubicBezTo>
                  <a:cubicBezTo>
                    <a:pt x="602" y="919"/>
                    <a:pt x="423" y="518"/>
                    <a:pt x="243" y="117"/>
                  </a:cubicBezTo>
                  <a:cubicBezTo>
                    <a:pt x="222" y="64"/>
                    <a:pt x="149" y="43"/>
                    <a:pt x="95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36"/>
            <p:cNvSpPr/>
            <p:nvPr/>
          </p:nvSpPr>
          <p:spPr>
            <a:xfrm>
              <a:off x="6818300" y="1259475"/>
              <a:ext cx="17175" cy="21250"/>
            </a:xfrm>
            <a:custGeom>
              <a:avLst/>
              <a:gdLst/>
              <a:ahLst/>
              <a:cxnLst/>
              <a:rect l="l" t="t" r="r" b="b"/>
              <a:pathLst>
                <a:path w="687" h="850" extrusionOk="0">
                  <a:moveTo>
                    <a:pt x="74" y="0"/>
                  </a:moveTo>
                  <a:cubicBezTo>
                    <a:pt x="42" y="190"/>
                    <a:pt x="21" y="338"/>
                    <a:pt x="0" y="464"/>
                  </a:cubicBezTo>
                  <a:cubicBezTo>
                    <a:pt x="282" y="761"/>
                    <a:pt x="366" y="849"/>
                    <a:pt x="439" y="849"/>
                  </a:cubicBezTo>
                  <a:cubicBezTo>
                    <a:pt x="469" y="849"/>
                    <a:pt x="498" y="834"/>
                    <a:pt x="538" y="812"/>
                  </a:cubicBezTo>
                  <a:cubicBezTo>
                    <a:pt x="485" y="696"/>
                    <a:pt x="433" y="570"/>
                    <a:pt x="380" y="453"/>
                  </a:cubicBezTo>
                  <a:cubicBezTo>
                    <a:pt x="496" y="390"/>
                    <a:pt x="644" y="495"/>
                    <a:pt x="686" y="295"/>
                  </a:cubicBezTo>
                  <a:cubicBezTo>
                    <a:pt x="559" y="116"/>
                    <a:pt x="380" y="31"/>
                    <a:pt x="7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36"/>
            <p:cNvSpPr/>
            <p:nvPr/>
          </p:nvSpPr>
          <p:spPr>
            <a:xfrm>
              <a:off x="7087750" y="1281350"/>
              <a:ext cx="28700" cy="19625"/>
            </a:xfrm>
            <a:custGeom>
              <a:avLst/>
              <a:gdLst/>
              <a:ahLst/>
              <a:cxnLst/>
              <a:rect l="l" t="t" r="r" b="b"/>
              <a:pathLst>
                <a:path w="1148" h="785" extrusionOk="0">
                  <a:moveTo>
                    <a:pt x="961" y="0"/>
                  </a:moveTo>
                  <a:cubicBezTo>
                    <a:pt x="613" y="190"/>
                    <a:pt x="307" y="433"/>
                    <a:pt x="1" y="717"/>
                  </a:cubicBezTo>
                  <a:cubicBezTo>
                    <a:pt x="67" y="767"/>
                    <a:pt x="126" y="785"/>
                    <a:pt x="181" y="785"/>
                  </a:cubicBezTo>
                  <a:cubicBezTo>
                    <a:pt x="311" y="785"/>
                    <a:pt x="417" y="686"/>
                    <a:pt x="528" y="686"/>
                  </a:cubicBezTo>
                  <a:lnTo>
                    <a:pt x="518" y="707"/>
                  </a:lnTo>
                  <a:cubicBezTo>
                    <a:pt x="609" y="554"/>
                    <a:pt x="740" y="461"/>
                    <a:pt x="919" y="426"/>
                  </a:cubicBezTo>
                  <a:lnTo>
                    <a:pt x="919" y="426"/>
                  </a:lnTo>
                  <a:cubicBezTo>
                    <a:pt x="919" y="428"/>
                    <a:pt x="919" y="431"/>
                    <a:pt x="919" y="433"/>
                  </a:cubicBezTo>
                  <a:lnTo>
                    <a:pt x="940" y="422"/>
                  </a:lnTo>
                  <a:lnTo>
                    <a:pt x="940" y="422"/>
                  </a:lnTo>
                  <a:cubicBezTo>
                    <a:pt x="933" y="423"/>
                    <a:pt x="926" y="424"/>
                    <a:pt x="919" y="426"/>
                  </a:cubicBezTo>
                  <a:lnTo>
                    <a:pt x="919" y="426"/>
                  </a:lnTo>
                  <a:cubicBezTo>
                    <a:pt x="927" y="292"/>
                    <a:pt x="1148" y="197"/>
                    <a:pt x="961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36"/>
            <p:cNvSpPr/>
            <p:nvPr/>
          </p:nvSpPr>
          <p:spPr>
            <a:xfrm>
              <a:off x="6915850" y="1178500"/>
              <a:ext cx="12425" cy="24300"/>
            </a:xfrm>
            <a:custGeom>
              <a:avLst/>
              <a:gdLst/>
              <a:ahLst/>
              <a:cxnLst/>
              <a:rect l="l" t="t" r="r" b="b"/>
              <a:pathLst>
                <a:path w="497" h="972" extrusionOk="0">
                  <a:moveTo>
                    <a:pt x="0" y="1"/>
                  </a:moveTo>
                  <a:lnTo>
                    <a:pt x="0" y="1"/>
                  </a:lnTo>
                  <a:cubicBezTo>
                    <a:pt x="85" y="507"/>
                    <a:pt x="169" y="666"/>
                    <a:pt x="496" y="971"/>
                  </a:cubicBezTo>
                  <a:cubicBezTo>
                    <a:pt x="496" y="476"/>
                    <a:pt x="338" y="181"/>
                    <a:pt x="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36"/>
            <p:cNvSpPr/>
            <p:nvPr/>
          </p:nvSpPr>
          <p:spPr>
            <a:xfrm>
              <a:off x="6982050" y="1319600"/>
              <a:ext cx="11450" cy="29800"/>
            </a:xfrm>
            <a:custGeom>
              <a:avLst/>
              <a:gdLst/>
              <a:ahLst/>
              <a:cxnLst/>
              <a:rect l="l" t="t" r="r" b="b"/>
              <a:pathLst>
                <a:path w="458" h="1192" extrusionOk="0">
                  <a:moveTo>
                    <a:pt x="347" y="1"/>
                  </a:moveTo>
                  <a:cubicBezTo>
                    <a:pt x="312" y="1"/>
                    <a:pt x="269" y="10"/>
                    <a:pt x="221" y="31"/>
                  </a:cubicBezTo>
                  <a:cubicBezTo>
                    <a:pt x="305" y="401"/>
                    <a:pt x="0" y="748"/>
                    <a:pt x="127" y="1191"/>
                  </a:cubicBezTo>
                  <a:cubicBezTo>
                    <a:pt x="221" y="1149"/>
                    <a:pt x="253" y="1139"/>
                    <a:pt x="253" y="1128"/>
                  </a:cubicBezTo>
                  <a:cubicBezTo>
                    <a:pt x="327" y="790"/>
                    <a:pt x="401" y="453"/>
                    <a:pt x="443" y="105"/>
                  </a:cubicBezTo>
                  <a:cubicBezTo>
                    <a:pt x="457" y="41"/>
                    <a:pt x="419" y="1"/>
                    <a:pt x="34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36"/>
            <p:cNvSpPr/>
            <p:nvPr/>
          </p:nvSpPr>
          <p:spPr>
            <a:xfrm>
              <a:off x="6846525" y="1222850"/>
              <a:ext cx="22425" cy="22650"/>
            </a:xfrm>
            <a:custGeom>
              <a:avLst/>
              <a:gdLst/>
              <a:ahLst/>
              <a:cxnLst/>
              <a:rect l="l" t="t" r="r" b="b"/>
              <a:pathLst>
                <a:path w="897" h="906" extrusionOk="0">
                  <a:moveTo>
                    <a:pt x="179" y="0"/>
                  </a:moveTo>
                  <a:cubicBezTo>
                    <a:pt x="136" y="0"/>
                    <a:pt x="77" y="10"/>
                    <a:pt x="0" y="10"/>
                  </a:cubicBezTo>
                  <a:cubicBezTo>
                    <a:pt x="190" y="400"/>
                    <a:pt x="453" y="621"/>
                    <a:pt x="896" y="906"/>
                  </a:cubicBezTo>
                  <a:cubicBezTo>
                    <a:pt x="759" y="389"/>
                    <a:pt x="485" y="210"/>
                    <a:pt x="232" y="10"/>
                  </a:cubicBezTo>
                  <a:cubicBezTo>
                    <a:pt x="218" y="3"/>
                    <a:pt x="200" y="0"/>
                    <a:pt x="179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36"/>
            <p:cNvSpPr/>
            <p:nvPr/>
          </p:nvSpPr>
          <p:spPr>
            <a:xfrm>
              <a:off x="7016575" y="1294525"/>
              <a:ext cx="24275" cy="17175"/>
            </a:xfrm>
            <a:custGeom>
              <a:avLst/>
              <a:gdLst/>
              <a:ahLst/>
              <a:cxnLst/>
              <a:rect l="l" t="t" r="r" b="b"/>
              <a:pathLst>
                <a:path w="971" h="687" extrusionOk="0">
                  <a:moveTo>
                    <a:pt x="876" y="0"/>
                  </a:moveTo>
                  <a:cubicBezTo>
                    <a:pt x="359" y="254"/>
                    <a:pt x="243" y="338"/>
                    <a:pt x="0" y="686"/>
                  </a:cubicBezTo>
                  <a:cubicBezTo>
                    <a:pt x="391" y="654"/>
                    <a:pt x="623" y="401"/>
                    <a:pt x="876" y="211"/>
                  </a:cubicBezTo>
                  <a:cubicBezTo>
                    <a:pt x="949" y="159"/>
                    <a:pt x="970" y="75"/>
                    <a:pt x="876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36"/>
            <p:cNvSpPr/>
            <p:nvPr/>
          </p:nvSpPr>
          <p:spPr>
            <a:xfrm>
              <a:off x="6992050" y="1190100"/>
              <a:ext cx="10575" cy="26925"/>
            </a:xfrm>
            <a:custGeom>
              <a:avLst/>
              <a:gdLst/>
              <a:ahLst/>
              <a:cxnLst/>
              <a:rect l="l" t="t" r="r" b="b"/>
              <a:pathLst>
                <a:path w="423" h="1077" extrusionOk="0">
                  <a:moveTo>
                    <a:pt x="116" y="1"/>
                  </a:moveTo>
                  <a:cubicBezTo>
                    <a:pt x="85" y="328"/>
                    <a:pt x="43" y="634"/>
                    <a:pt x="1" y="1077"/>
                  </a:cubicBezTo>
                  <a:cubicBezTo>
                    <a:pt x="338" y="718"/>
                    <a:pt x="423" y="371"/>
                    <a:pt x="275" y="43"/>
                  </a:cubicBezTo>
                  <a:cubicBezTo>
                    <a:pt x="264" y="22"/>
                    <a:pt x="191" y="22"/>
                    <a:pt x="116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36"/>
            <p:cNvSpPr/>
            <p:nvPr/>
          </p:nvSpPr>
          <p:spPr>
            <a:xfrm>
              <a:off x="6956975" y="1165075"/>
              <a:ext cx="9525" cy="24275"/>
            </a:xfrm>
            <a:custGeom>
              <a:avLst/>
              <a:gdLst/>
              <a:ahLst/>
              <a:cxnLst/>
              <a:rect l="l" t="t" r="r" b="b"/>
              <a:pathLst>
                <a:path w="381" h="971" extrusionOk="0">
                  <a:moveTo>
                    <a:pt x="244" y="0"/>
                  </a:moveTo>
                  <a:cubicBezTo>
                    <a:pt x="1" y="275"/>
                    <a:pt x="75" y="517"/>
                    <a:pt x="75" y="739"/>
                  </a:cubicBezTo>
                  <a:cubicBezTo>
                    <a:pt x="75" y="844"/>
                    <a:pt x="106" y="960"/>
                    <a:pt x="254" y="971"/>
                  </a:cubicBezTo>
                  <a:cubicBezTo>
                    <a:pt x="380" y="580"/>
                    <a:pt x="380" y="580"/>
                    <a:pt x="24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36"/>
            <p:cNvSpPr/>
            <p:nvPr/>
          </p:nvSpPr>
          <p:spPr>
            <a:xfrm>
              <a:off x="6987850" y="1272125"/>
              <a:ext cx="12150" cy="19250"/>
            </a:xfrm>
            <a:custGeom>
              <a:avLst/>
              <a:gdLst/>
              <a:ahLst/>
              <a:cxnLst/>
              <a:rect l="l" t="t" r="r" b="b"/>
              <a:pathLst>
                <a:path w="486" h="770" extrusionOk="0">
                  <a:moveTo>
                    <a:pt x="316" y="0"/>
                  </a:moveTo>
                  <a:cubicBezTo>
                    <a:pt x="0" y="190"/>
                    <a:pt x="137" y="507"/>
                    <a:pt x="105" y="770"/>
                  </a:cubicBezTo>
                  <a:cubicBezTo>
                    <a:pt x="232" y="559"/>
                    <a:pt x="485" y="359"/>
                    <a:pt x="316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36"/>
            <p:cNvSpPr/>
            <p:nvPr/>
          </p:nvSpPr>
          <p:spPr>
            <a:xfrm>
              <a:off x="6935100" y="1174275"/>
              <a:ext cx="13750" cy="25350"/>
            </a:xfrm>
            <a:custGeom>
              <a:avLst/>
              <a:gdLst/>
              <a:ahLst/>
              <a:cxnLst/>
              <a:rect l="l" t="t" r="r" b="b"/>
              <a:pathLst>
                <a:path w="550" h="1014" extrusionOk="0">
                  <a:moveTo>
                    <a:pt x="128" y="1"/>
                  </a:moveTo>
                  <a:cubicBezTo>
                    <a:pt x="92" y="1"/>
                    <a:pt x="48" y="24"/>
                    <a:pt x="1" y="86"/>
                  </a:cubicBezTo>
                  <a:cubicBezTo>
                    <a:pt x="116" y="339"/>
                    <a:pt x="243" y="613"/>
                    <a:pt x="433" y="1014"/>
                  </a:cubicBezTo>
                  <a:cubicBezTo>
                    <a:pt x="507" y="824"/>
                    <a:pt x="549" y="761"/>
                    <a:pt x="538" y="718"/>
                  </a:cubicBezTo>
                  <a:cubicBezTo>
                    <a:pt x="444" y="497"/>
                    <a:pt x="338" y="286"/>
                    <a:pt x="222" y="75"/>
                  </a:cubicBezTo>
                  <a:cubicBezTo>
                    <a:pt x="205" y="35"/>
                    <a:pt x="172" y="1"/>
                    <a:pt x="12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36"/>
            <p:cNvSpPr/>
            <p:nvPr/>
          </p:nvSpPr>
          <p:spPr>
            <a:xfrm>
              <a:off x="6811125" y="1282225"/>
              <a:ext cx="20375" cy="9575"/>
            </a:xfrm>
            <a:custGeom>
              <a:avLst/>
              <a:gdLst/>
              <a:ahLst/>
              <a:cxnLst/>
              <a:rect l="l" t="t" r="r" b="b"/>
              <a:pathLst>
                <a:path w="815" h="383" extrusionOk="0">
                  <a:moveTo>
                    <a:pt x="129" y="1"/>
                  </a:moveTo>
                  <a:cubicBezTo>
                    <a:pt x="68" y="1"/>
                    <a:pt x="0" y="41"/>
                    <a:pt x="34" y="176"/>
                  </a:cubicBezTo>
                  <a:cubicBezTo>
                    <a:pt x="231" y="230"/>
                    <a:pt x="420" y="382"/>
                    <a:pt x="672" y="382"/>
                  </a:cubicBezTo>
                  <a:cubicBezTo>
                    <a:pt x="717" y="382"/>
                    <a:pt x="765" y="377"/>
                    <a:pt x="814" y="366"/>
                  </a:cubicBezTo>
                  <a:cubicBezTo>
                    <a:pt x="772" y="282"/>
                    <a:pt x="762" y="187"/>
                    <a:pt x="720" y="176"/>
                  </a:cubicBezTo>
                  <a:cubicBezTo>
                    <a:pt x="540" y="103"/>
                    <a:pt x="361" y="50"/>
                    <a:pt x="171" y="7"/>
                  </a:cubicBezTo>
                  <a:cubicBezTo>
                    <a:pt x="159" y="3"/>
                    <a:pt x="144" y="1"/>
                    <a:pt x="129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36"/>
            <p:cNvSpPr/>
            <p:nvPr/>
          </p:nvSpPr>
          <p:spPr>
            <a:xfrm>
              <a:off x="7024750" y="1312725"/>
              <a:ext cx="17675" cy="10575"/>
            </a:xfrm>
            <a:custGeom>
              <a:avLst/>
              <a:gdLst/>
              <a:ahLst/>
              <a:cxnLst/>
              <a:rect l="l" t="t" r="r" b="b"/>
              <a:pathLst>
                <a:path w="707" h="423" extrusionOk="0">
                  <a:moveTo>
                    <a:pt x="707" y="1"/>
                  </a:moveTo>
                  <a:cubicBezTo>
                    <a:pt x="190" y="64"/>
                    <a:pt x="127" y="106"/>
                    <a:pt x="1" y="422"/>
                  </a:cubicBezTo>
                  <a:cubicBezTo>
                    <a:pt x="306" y="380"/>
                    <a:pt x="528" y="233"/>
                    <a:pt x="70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36"/>
            <p:cNvSpPr/>
            <p:nvPr/>
          </p:nvSpPr>
          <p:spPr>
            <a:xfrm>
              <a:off x="6841775" y="1236000"/>
              <a:ext cx="15550" cy="16625"/>
            </a:xfrm>
            <a:custGeom>
              <a:avLst/>
              <a:gdLst/>
              <a:ahLst/>
              <a:cxnLst/>
              <a:rect l="l" t="t" r="r" b="b"/>
              <a:pathLst>
                <a:path w="622" h="665" extrusionOk="0">
                  <a:moveTo>
                    <a:pt x="0" y="0"/>
                  </a:moveTo>
                  <a:lnTo>
                    <a:pt x="0" y="0"/>
                  </a:lnTo>
                  <a:cubicBezTo>
                    <a:pt x="106" y="327"/>
                    <a:pt x="306" y="464"/>
                    <a:pt x="601" y="665"/>
                  </a:cubicBezTo>
                  <a:cubicBezTo>
                    <a:pt x="622" y="295"/>
                    <a:pt x="411" y="190"/>
                    <a:pt x="274" y="63"/>
                  </a:cubicBezTo>
                  <a:cubicBezTo>
                    <a:pt x="221" y="21"/>
                    <a:pt x="127" y="21"/>
                    <a:pt x="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36"/>
            <p:cNvSpPr/>
            <p:nvPr/>
          </p:nvSpPr>
          <p:spPr>
            <a:xfrm>
              <a:off x="6973325" y="1278450"/>
              <a:ext cx="12425" cy="16900"/>
            </a:xfrm>
            <a:custGeom>
              <a:avLst/>
              <a:gdLst/>
              <a:ahLst/>
              <a:cxnLst/>
              <a:rect l="l" t="t" r="r" b="b"/>
              <a:pathLst>
                <a:path w="497" h="676" extrusionOk="0">
                  <a:moveTo>
                    <a:pt x="307" y="1"/>
                  </a:moveTo>
                  <a:cubicBezTo>
                    <a:pt x="233" y="222"/>
                    <a:pt x="1" y="401"/>
                    <a:pt x="180" y="676"/>
                  </a:cubicBezTo>
                  <a:cubicBezTo>
                    <a:pt x="296" y="475"/>
                    <a:pt x="497" y="296"/>
                    <a:pt x="30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36"/>
            <p:cNvSpPr/>
            <p:nvPr/>
          </p:nvSpPr>
          <p:spPr>
            <a:xfrm>
              <a:off x="6955925" y="1413700"/>
              <a:ext cx="7925" cy="14550"/>
            </a:xfrm>
            <a:custGeom>
              <a:avLst/>
              <a:gdLst/>
              <a:ahLst/>
              <a:cxnLst/>
              <a:rect l="l" t="t" r="r" b="b"/>
              <a:pathLst>
                <a:path w="317" h="582" extrusionOk="0">
                  <a:moveTo>
                    <a:pt x="54" y="1"/>
                  </a:moveTo>
                  <a:lnTo>
                    <a:pt x="54" y="1"/>
                  </a:lnTo>
                  <a:cubicBezTo>
                    <a:pt x="0" y="380"/>
                    <a:pt x="11" y="401"/>
                    <a:pt x="317" y="581"/>
                  </a:cubicBezTo>
                  <a:cubicBezTo>
                    <a:pt x="254" y="317"/>
                    <a:pt x="254" y="127"/>
                    <a:pt x="5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36"/>
            <p:cNvSpPr/>
            <p:nvPr/>
          </p:nvSpPr>
          <p:spPr>
            <a:xfrm>
              <a:off x="6978900" y="1402625"/>
              <a:ext cx="13175" cy="11900"/>
            </a:xfrm>
            <a:custGeom>
              <a:avLst/>
              <a:gdLst/>
              <a:ahLst/>
              <a:cxnLst/>
              <a:rect l="l" t="t" r="r" b="b"/>
              <a:pathLst>
                <a:path w="527" h="476" extrusionOk="0">
                  <a:moveTo>
                    <a:pt x="516" y="1"/>
                  </a:moveTo>
                  <a:cubicBezTo>
                    <a:pt x="512" y="4"/>
                    <a:pt x="508" y="8"/>
                    <a:pt x="504" y="12"/>
                  </a:cubicBezTo>
                  <a:lnTo>
                    <a:pt x="504" y="12"/>
                  </a:lnTo>
                  <a:cubicBezTo>
                    <a:pt x="512" y="12"/>
                    <a:pt x="519" y="12"/>
                    <a:pt x="527" y="12"/>
                  </a:cubicBezTo>
                  <a:lnTo>
                    <a:pt x="516" y="1"/>
                  </a:lnTo>
                  <a:close/>
                  <a:moveTo>
                    <a:pt x="504" y="12"/>
                  </a:moveTo>
                  <a:lnTo>
                    <a:pt x="504" y="12"/>
                  </a:lnTo>
                  <a:cubicBezTo>
                    <a:pt x="50" y="23"/>
                    <a:pt x="0" y="70"/>
                    <a:pt x="52" y="476"/>
                  </a:cubicBezTo>
                  <a:cubicBezTo>
                    <a:pt x="216" y="301"/>
                    <a:pt x="360" y="156"/>
                    <a:pt x="504" y="12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937" y="2779892"/>
            <a:ext cx="2987299" cy="15363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185" y="2734019"/>
            <a:ext cx="2346563" cy="15409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0" name="Google Shape;5460;p38"/>
          <p:cNvSpPr/>
          <p:nvPr/>
        </p:nvSpPr>
        <p:spPr>
          <a:xfrm>
            <a:off x="783772" y="2406560"/>
            <a:ext cx="7372654" cy="22797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1" name="Google Shape;5461;p38"/>
          <p:cNvSpPr txBox="1">
            <a:spLocks noGrp="1"/>
          </p:cNvSpPr>
          <p:nvPr>
            <p:ph type="title"/>
          </p:nvPr>
        </p:nvSpPr>
        <p:spPr>
          <a:xfrm>
            <a:off x="1806450" y="1172217"/>
            <a:ext cx="55311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MX" sz="2000" dirty="0">
                <a:latin typeface="Gill Sans Ultra Bold Condensed" panose="020B0A06020104020203" pitchFamily="34" charset="0"/>
                <a:sym typeface="Amatic SC"/>
              </a:rPr>
              <a:t>CARACTERÍSTICAS DEL DOCENTE. </a:t>
            </a:r>
            <a:br>
              <a:rPr lang="es-MX" sz="2000" dirty="0">
                <a:latin typeface="Gill Sans Ultra Bold Condensed" panose="020B0A06020104020203" pitchFamily="34" charset="0"/>
                <a:sym typeface="Amatic SC"/>
              </a:rPr>
            </a:br>
            <a:r>
              <a:rPr lang="es-MX" sz="2000" dirty="0">
                <a:latin typeface="Gill Sans Ultra Bold Condensed" panose="020B0A06020104020203" pitchFamily="34" charset="0"/>
                <a:sym typeface="Amatic SC"/>
              </a:rPr>
              <a:t>Transmisión con cariño: un poquito de amor para dar.</a:t>
            </a:r>
            <a:endParaRPr sz="2000" dirty="0">
              <a:latin typeface="Gill Sans Ultra Bold Condensed" panose="020B0A06020104020203" pitchFamily="34" charset="0"/>
            </a:endParaRPr>
          </a:p>
        </p:txBody>
      </p:sp>
      <p:sp>
        <p:nvSpPr>
          <p:cNvPr id="5462" name="Google Shape;5462;p38"/>
          <p:cNvSpPr txBox="1">
            <a:spLocks noGrp="1"/>
          </p:cNvSpPr>
          <p:nvPr>
            <p:ph type="subTitle" idx="1"/>
          </p:nvPr>
        </p:nvSpPr>
        <p:spPr>
          <a:xfrm>
            <a:off x="783772" y="2534123"/>
            <a:ext cx="7160078" cy="20246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-336550" algn="l">
              <a:lnSpc>
                <a:spcPct val="138000"/>
              </a:lnSpc>
              <a:buClr>
                <a:srgbClr val="000000"/>
              </a:buClr>
              <a:buSzPts val="1700"/>
              <a:buFont typeface="Trebuchet MS"/>
              <a:buChar char="●"/>
            </a:pPr>
            <a:r>
              <a:rPr lang="es-MX" sz="1200" dirty="0">
                <a:sym typeface="Trebuchet MS"/>
              </a:rPr>
              <a:t>Se les preguntó a los docentes si eran capaces de identificar alguna variación entre lo que fue enseñado y lo que hoy tiene que enseñar la escuela. evocan que la escuela dio conocimiento, valores y normas donde afirman que es lo que ellos tienen que dar, con complemento de amor, afecto y cariño.</a:t>
            </a:r>
          </a:p>
          <a:p>
            <a:pPr lvl="0" indent="-336550" algn="l">
              <a:lnSpc>
                <a:spcPct val="138000"/>
              </a:lnSpc>
              <a:buClr>
                <a:srgbClr val="000000"/>
              </a:buClr>
              <a:buSzPts val="1700"/>
              <a:buFont typeface="Trebuchet MS"/>
              <a:buChar char="●"/>
            </a:pPr>
            <a:r>
              <a:rPr lang="es-MX" sz="1200" dirty="0">
                <a:sym typeface="Trebuchet MS"/>
              </a:rPr>
              <a:t>En la investigación llamada contextos de pobreza se destacan 3 posiciones.</a:t>
            </a:r>
          </a:p>
          <a:p>
            <a:pPr lvl="0" indent="-336550" algn="l">
              <a:lnSpc>
                <a:spcPct val="138000"/>
              </a:lnSpc>
              <a:buClr>
                <a:srgbClr val="000000"/>
              </a:buClr>
              <a:buSzPts val="1700"/>
              <a:buFont typeface="Trebuchet MS"/>
              <a:buAutoNum type="arabicPeriod"/>
            </a:pPr>
            <a:r>
              <a:rPr lang="es-MX" sz="1200" dirty="0">
                <a:sym typeface="Trebuchet MS"/>
              </a:rPr>
              <a:t>compensadores de carencias.</a:t>
            </a:r>
          </a:p>
          <a:p>
            <a:pPr lvl="0" indent="-336550" algn="l">
              <a:lnSpc>
                <a:spcPct val="138000"/>
              </a:lnSpc>
              <a:buClr>
                <a:srgbClr val="000000"/>
              </a:buClr>
              <a:buSzPts val="1700"/>
              <a:buFont typeface="Trebuchet MS"/>
              <a:buAutoNum type="arabicPeriod"/>
            </a:pPr>
            <a:r>
              <a:rPr lang="es-MX" sz="1200" dirty="0">
                <a:sym typeface="Trebuchet MS"/>
              </a:rPr>
              <a:t>los técnicos.</a:t>
            </a:r>
          </a:p>
          <a:p>
            <a:pPr lvl="0" indent="-336550" algn="l">
              <a:lnSpc>
                <a:spcPct val="138000"/>
              </a:lnSpc>
              <a:buClr>
                <a:srgbClr val="000000"/>
              </a:buClr>
              <a:buSzPts val="1700"/>
              <a:buFont typeface="Trebuchet MS"/>
              <a:buAutoNum type="arabicPeriod"/>
            </a:pPr>
            <a:r>
              <a:rPr lang="es-MX" sz="1200" dirty="0">
                <a:sym typeface="Trebuchet MS"/>
              </a:rPr>
              <a:t>los reparadores.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5463" name="Google Shape;5463;p38"/>
          <p:cNvCxnSpPr/>
          <p:nvPr/>
        </p:nvCxnSpPr>
        <p:spPr>
          <a:xfrm>
            <a:off x="3674700" y="2316488"/>
            <a:ext cx="17946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832" y="3746042"/>
            <a:ext cx="1996594" cy="12558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" name="Google Shape;5468;p39"/>
          <p:cNvSpPr/>
          <p:nvPr/>
        </p:nvSpPr>
        <p:spPr>
          <a:xfrm>
            <a:off x="720000" y="523636"/>
            <a:ext cx="5217600" cy="405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9" name="Google Shape;5469;p39"/>
          <p:cNvSpPr txBox="1">
            <a:spLocks noGrp="1"/>
          </p:cNvSpPr>
          <p:nvPr>
            <p:ph type="title"/>
          </p:nvPr>
        </p:nvSpPr>
        <p:spPr>
          <a:xfrm>
            <a:off x="881550" y="2570963"/>
            <a:ext cx="4894500" cy="93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MX" sz="1400" dirty="0">
                <a:solidFill>
                  <a:schemeClr val="tx1"/>
                </a:solidFill>
                <a:latin typeface="Century Gothic" panose="020B0502020202020204" pitchFamily="34" charset="0"/>
                <a:ea typeface="Trebuchet MS"/>
                <a:cs typeface="Trebuchet MS"/>
                <a:sym typeface="Trebuchet MS"/>
              </a:rPr>
              <a:t>Enseñar en el nivel inicial es, dar conocimiento y afecto, confianza, calidez, ternura, cuidado: es acunar desde los primeros años ofrecer seguridad y posibilidad de autonomía.</a:t>
            </a:r>
            <a:r>
              <a:rPr lang="es-MX" sz="12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s-MX" sz="12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1200" dirty="0"/>
          </a:p>
        </p:txBody>
      </p:sp>
      <p:sp>
        <p:nvSpPr>
          <p:cNvPr id="5470" name="Google Shape;5470;p39"/>
          <p:cNvSpPr txBox="1">
            <a:spLocks noGrp="1"/>
          </p:cNvSpPr>
          <p:nvPr>
            <p:ph type="title" idx="2"/>
          </p:nvPr>
        </p:nvSpPr>
        <p:spPr>
          <a:xfrm>
            <a:off x="1420587" y="1221838"/>
            <a:ext cx="3861706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>
              <a:lnSpc>
                <a:spcPct val="128000"/>
              </a:lnSpc>
            </a:pPr>
            <a:r>
              <a:rPr lang="es-MX" sz="1600" dirty="0">
                <a:solidFill>
                  <a:schemeClr val="tx1"/>
                </a:solidFill>
                <a:latin typeface="Bodoni MT Condensed" panose="02070606080606020203" pitchFamily="18" charset="0"/>
                <a:sym typeface="Trebuchet MS"/>
              </a:rPr>
              <a:t>Los docentes deben comprender los procesos de desarrollo psicológico y social de los niños y jóvenes</a:t>
            </a:r>
            <a:r>
              <a:rPr lang="es-MX" sz="1600" dirty="0" smtClean="0">
                <a:solidFill>
                  <a:schemeClr val="tx1"/>
                </a:solidFill>
                <a:latin typeface="Bodoni MT Condensed" panose="02070606080606020203" pitchFamily="18" charset="0"/>
                <a:sym typeface="Trebuchet MS"/>
              </a:rPr>
              <a:t>.</a:t>
            </a:r>
            <a:endParaRPr sz="1600" dirty="0">
              <a:solidFill>
                <a:schemeClr val="tx1"/>
              </a:solidFill>
              <a:latin typeface="Bodoni MT Condensed" panose="02070606080606020203" pitchFamily="18" charset="0"/>
            </a:endParaRPr>
          </a:p>
        </p:txBody>
      </p:sp>
      <p:cxnSp>
        <p:nvCxnSpPr>
          <p:cNvPr id="5472" name="Google Shape;5472;p39"/>
          <p:cNvCxnSpPr/>
          <p:nvPr/>
        </p:nvCxnSpPr>
        <p:spPr>
          <a:xfrm>
            <a:off x="2541600" y="2403688"/>
            <a:ext cx="157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197" y="893986"/>
            <a:ext cx="2762250" cy="16573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6050" y="3210824"/>
            <a:ext cx="2412729" cy="16828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3" name="Google Shape;5493;p41"/>
          <p:cNvSpPr/>
          <p:nvPr/>
        </p:nvSpPr>
        <p:spPr>
          <a:xfrm>
            <a:off x="931400" y="1193450"/>
            <a:ext cx="7276800" cy="239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4" name="Google Shape;5494;p41"/>
          <p:cNvSpPr txBox="1">
            <a:spLocks noGrp="1"/>
          </p:cNvSpPr>
          <p:nvPr>
            <p:ph type="title"/>
          </p:nvPr>
        </p:nvSpPr>
        <p:spPr>
          <a:xfrm>
            <a:off x="1760336" y="410761"/>
            <a:ext cx="4921200" cy="6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MX" dirty="0">
                <a:latin typeface="Bauhaus 93" panose="04030905020B02020C02" pitchFamily="82" charset="0"/>
              </a:rPr>
              <a:t>DIME QUIEN ERES Y  DONDE VIVES, Y TE DIRÉ QUE, COMO Y CUANTO TE ENSEÑO.</a:t>
            </a:r>
            <a:endParaRPr dirty="0">
              <a:latin typeface="Bauhaus 93" panose="04030905020B02020C02" pitchFamily="82" charset="0"/>
            </a:endParaRPr>
          </a:p>
        </p:txBody>
      </p:sp>
      <p:sp>
        <p:nvSpPr>
          <p:cNvPr id="5495" name="Google Shape;5495;p41"/>
          <p:cNvSpPr txBox="1">
            <a:spLocks noGrp="1"/>
          </p:cNvSpPr>
          <p:nvPr>
            <p:ph type="subTitle" idx="1"/>
          </p:nvPr>
        </p:nvSpPr>
        <p:spPr>
          <a:xfrm>
            <a:off x="1557523" y="1451663"/>
            <a:ext cx="5775052" cy="18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-330200" algn="l">
              <a:lnSpc>
                <a:spcPct val="138000"/>
              </a:lnSpc>
              <a:buClr>
                <a:srgbClr val="000000"/>
              </a:buClr>
              <a:buSzPts val="1600"/>
              <a:buFont typeface="Trebuchet MS"/>
              <a:buChar char="●"/>
            </a:pPr>
            <a:r>
              <a:rPr lang="es-MX" sz="1600" dirty="0">
                <a:sym typeface="Trebuchet MS"/>
              </a:rPr>
              <a:t>Un segundo problema se manifiesta alrededor de la expresión “hay que darle más al que menos tiene”. </a:t>
            </a:r>
          </a:p>
          <a:p>
            <a:pPr lvl="0" indent="-330200" algn="l">
              <a:lnSpc>
                <a:spcPct val="138000"/>
              </a:lnSpc>
              <a:buClr>
                <a:srgbClr val="000000"/>
              </a:buClr>
              <a:buSzPts val="1600"/>
              <a:buFont typeface="Trebuchet MS"/>
              <a:buChar char="●"/>
            </a:pPr>
            <a:r>
              <a:rPr lang="es-MX" sz="1600" dirty="0">
                <a:sym typeface="Trebuchet MS"/>
              </a:rPr>
              <a:t>Una vez identificada y diagnosticada la carencia, se debe enseñar de manera especial a los que tienen menos</a:t>
            </a:r>
            <a:r>
              <a:rPr lang="es-MX" sz="1600" dirty="0" smtClean="0">
                <a:sym typeface="Trebuchet MS"/>
              </a:rPr>
              <a:t>.</a:t>
            </a:r>
            <a:endParaRPr lang="es-MX" sz="1800" dirty="0">
              <a:solidFill>
                <a:srgbClr val="666666"/>
              </a:solidFill>
              <a:latin typeface="Source Code Pro"/>
              <a:ea typeface="Source Code Pro"/>
              <a:sym typeface="Source Code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496" name="Google Shape;5496;p41"/>
          <p:cNvGrpSpPr/>
          <p:nvPr/>
        </p:nvGrpSpPr>
        <p:grpSpPr>
          <a:xfrm>
            <a:off x="7077725" y="967272"/>
            <a:ext cx="1878616" cy="2848216"/>
            <a:chOff x="7077725" y="912622"/>
            <a:chExt cx="1878616" cy="2848216"/>
          </a:xfrm>
        </p:grpSpPr>
        <p:pic>
          <p:nvPicPr>
            <p:cNvPr id="5497" name="Google Shape;5497;p4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7077725" y="912622"/>
              <a:ext cx="1878616" cy="28482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98" name="Google Shape;5498;p4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5400000" flipH="1">
              <a:off x="7844024" y="2498234"/>
              <a:ext cx="346013" cy="875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99" name="Google Shape;5499;p41"/>
          <p:cNvGrpSpPr/>
          <p:nvPr/>
        </p:nvGrpSpPr>
        <p:grpSpPr>
          <a:xfrm>
            <a:off x="-292614" y="621942"/>
            <a:ext cx="2940553" cy="3538923"/>
            <a:chOff x="-292614" y="567292"/>
            <a:chExt cx="2940553" cy="3538923"/>
          </a:xfrm>
        </p:grpSpPr>
        <p:pic>
          <p:nvPicPr>
            <p:cNvPr id="5500" name="Google Shape;5500;p4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1245762">
              <a:off x="179186" y="822937"/>
              <a:ext cx="1996952" cy="30276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01" name="Google Shape;5501;p4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5400000" flipH="1">
              <a:off x="946704" y="2498234"/>
              <a:ext cx="346013" cy="8756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5361" y="3002020"/>
            <a:ext cx="2619375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6" name="Google Shape;5506;p42"/>
          <p:cNvSpPr txBox="1">
            <a:spLocks noGrp="1"/>
          </p:cNvSpPr>
          <p:nvPr>
            <p:ph type="body" idx="1"/>
          </p:nvPr>
        </p:nvSpPr>
        <p:spPr>
          <a:xfrm>
            <a:off x="4758938" y="2356500"/>
            <a:ext cx="3128100" cy="16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chemeClr val="dk1"/>
              </a:buClr>
            </a:pPr>
            <a:r>
              <a:rPr lang="es-MX" dirty="0">
                <a:solidFill>
                  <a:schemeClr val="dk1"/>
                </a:solidFill>
              </a:rPr>
              <a:t>¿Qué es la formación para los docentes?</a:t>
            </a:r>
          </a:p>
          <a:p>
            <a:pPr>
              <a:buClr>
                <a:schemeClr val="dk1"/>
              </a:buClr>
            </a:pPr>
            <a:r>
              <a:rPr lang="es-MX" dirty="0">
                <a:solidFill>
                  <a:schemeClr val="dk1"/>
                </a:solidFill>
              </a:rPr>
              <a:t>Figuran dinámicas grupales y el conocimiento de las necesidades de los alumnos.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5507" name="Google Shape;5507;p42"/>
          <p:cNvSpPr txBox="1">
            <a:spLocks noGrp="1"/>
          </p:cNvSpPr>
          <p:nvPr>
            <p:ph type="title"/>
          </p:nvPr>
        </p:nvSpPr>
        <p:spPr>
          <a:xfrm>
            <a:off x="4946725" y="1163700"/>
            <a:ext cx="3128100" cy="11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419" dirty="0">
                <a:latin typeface="Gill Sans Ultra Bold Condensed" panose="020B0A06020104020203" pitchFamily="34" charset="0"/>
              </a:rPr>
              <a:t>CAPACITATE, AMOR MIO.</a:t>
            </a:r>
            <a:endParaRPr dirty="0">
              <a:latin typeface="Gill Sans Ultra Bold Condensed" panose="020B0A06020104020203" pitchFamily="34" charset="0"/>
            </a:endParaRPr>
          </a:p>
        </p:txBody>
      </p:sp>
      <p:pic>
        <p:nvPicPr>
          <p:cNvPr id="5508" name="Google Shape;5508;p42"/>
          <p:cNvPicPr preferRelativeResize="0"/>
          <p:nvPr/>
        </p:nvPicPr>
        <p:blipFill rotWithShape="1">
          <a:blip r:embed="rId3">
            <a:alphaModFix/>
          </a:blip>
          <a:srcRect l="31452" r="18255"/>
          <a:stretch/>
        </p:blipFill>
        <p:spPr>
          <a:xfrm>
            <a:off x="1520885" y="1226325"/>
            <a:ext cx="2031351" cy="226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0" name="Google Shape;5510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2434501" y="805753"/>
            <a:ext cx="346013" cy="87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1" name="Google Shape;5511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063004">
            <a:off x="-278465" y="2252201"/>
            <a:ext cx="1996952" cy="3027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9" name="Google Shape;5509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2319811" y="3048862"/>
            <a:ext cx="346013" cy="87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8" name="Google Shape;5518;p43"/>
          <p:cNvSpPr txBox="1">
            <a:spLocks noGrp="1"/>
          </p:cNvSpPr>
          <p:nvPr>
            <p:ph type="subTitle" idx="3"/>
          </p:nvPr>
        </p:nvSpPr>
        <p:spPr>
          <a:xfrm>
            <a:off x="684275" y="2033128"/>
            <a:ext cx="2924132" cy="26989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36550" algn="l">
              <a:lnSpc>
                <a:spcPct val="138000"/>
              </a:lnSpc>
              <a:buClr>
                <a:srgbClr val="000000"/>
              </a:buClr>
              <a:buSzPts val="1700"/>
              <a:buFont typeface="Trebuchet MS"/>
              <a:buChar char="●"/>
            </a:pPr>
            <a:r>
              <a:rPr lang="es-MX" dirty="0">
                <a:latin typeface="Century Gothic" panose="020B0502020202020204" pitchFamily="34" charset="0"/>
                <a:sym typeface="Trebuchet MS"/>
              </a:rPr>
              <a:t>No se sabe.</a:t>
            </a:r>
          </a:p>
          <a:p>
            <a:pPr lvl="0" indent="0" algn="l">
              <a:lnSpc>
                <a:spcPct val="138000"/>
              </a:lnSpc>
            </a:pPr>
            <a:r>
              <a:rPr lang="es-MX" dirty="0">
                <a:latin typeface="Century Gothic" panose="020B0502020202020204" pitchFamily="34" charset="0"/>
                <a:sym typeface="Trebuchet MS"/>
              </a:rPr>
              <a:t>Pero su destino del oficio docente, se dirime en el fragor de batallas y </a:t>
            </a:r>
            <a:r>
              <a:rPr lang="es-MX" dirty="0" smtClean="0">
                <a:latin typeface="Century Gothic" panose="020B0502020202020204" pitchFamily="34" charset="0"/>
                <a:sym typeface="Trebuchet MS"/>
              </a:rPr>
              <a:t>azares</a:t>
            </a:r>
            <a:r>
              <a:rPr lang="es-MX" dirty="0">
                <a:latin typeface="Century Gothic" panose="020B0502020202020204" pitchFamily="34" charset="0"/>
                <a:sym typeface="Trebuchet MS"/>
              </a:rPr>
              <a:t>.</a:t>
            </a:r>
          </a:p>
        </p:txBody>
      </p:sp>
      <p:sp>
        <p:nvSpPr>
          <p:cNvPr id="5519" name="Google Shape;5519;p43"/>
          <p:cNvSpPr txBox="1">
            <a:spLocks noGrp="1"/>
          </p:cNvSpPr>
          <p:nvPr>
            <p:ph type="subTitle" idx="4"/>
          </p:nvPr>
        </p:nvSpPr>
        <p:spPr>
          <a:xfrm>
            <a:off x="5604170" y="2337080"/>
            <a:ext cx="2819700" cy="16552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36550" algn="l">
              <a:lnSpc>
                <a:spcPct val="138000"/>
              </a:lnSpc>
              <a:buClr>
                <a:srgbClr val="000000"/>
              </a:buClr>
              <a:buSzPts val="1700"/>
              <a:buFont typeface="Trebuchet MS"/>
              <a:buChar char="●"/>
            </a:pPr>
            <a:r>
              <a:rPr lang="es-MX" dirty="0">
                <a:latin typeface="Century Gothic" panose="020B0502020202020204" pitchFamily="34" charset="0"/>
                <a:sym typeface="Trebuchet MS"/>
              </a:rPr>
              <a:t>La docencia no es sin amor (ni sin odio).</a:t>
            </a:r>
          </a:p>
          <a:p>
            <a:pPr marL="914400" lvl="0" indent="-336550" algn="l">
              <a:lnSpc>
                <a:spcPct val="138000"/>
              </a:lnSpc>
              <a:buClr>
                <a:srgbClr val="000000"/>
              </a:buClr>
              <a:buSzPts val="1700"/>
              <a:buFont typeface="Trebuchet MS"/>
              <a:buChar char="●"/>
            </a:pPr>
            <a:r>
              <a:rPr lang="es-MX" dirty="0">
                <a:latin typeface="Century Gothic" panose="020B0502020202020204" pitchFamily="34" charset="0"/>
                <a:sym typeface="Trebuchet MS"/>
              </a:rPr>
              <a:t>La presencia del docente supone “amar al otro”.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20" name="Google Shape;5520;p43"/>
          <p:cNvSpPr txBox="1">
            <a:spLocks noGrp="1"/>
          </p:cNvSpPr>
          <p:nvPr>
            <p:ph type="title"/>
          </p:nvPr>
        </p:nvSpPr>
        <p:spPr>
          <a:xfrm>
            <a:off x="636225" y="361250"/>
            <a:ext cx="3788817" cy="11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419" sz="2400" dirty="0">
                <a:latin typeface="Gill Sans Ultra Bold Condensed" panose="020B0A06020104020203" pitchFamily="34" charset="0"/>
              </a:rPr>
              <a:t>Y ENTONCES, ¿HACIA DÓNDE VA EL OFICIO DOCENTE?</a:t>
            </a:r>
            <a:endParaRPr sz="2400" dirty="0">
              <a:latin typeface="Gill Sans Ultra Bold Condensed" panose="020B0A06020104020203" pitchFamily="34" charset="0"/>
            </a:endParaRPr>
          </a:p>
        </p:txBody>
      </p:sp>
      <p:cxnSp>
        <p:nvCxnSpPr>
          <p:cNvPr id="5521" name="Google Shape;5521;p43"/>
          <p:cNvCxnSpPr/>
          <p:nvPr/>
        </p:nvCxnSpPr>
        <p:spPr>
          <a:xfrm>
            <a:off x="1648061" y="1938651"/>
            <a:ext cx="8109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5522" name="Google Shape;5522;p43"/>
          <p:cNvCxnSpPr/>
          <p:nvPr/>
        </p:nvCxnSpPr>
        <p:spPr>
          <a:xfrm>
            <a:off x="6608570" y="1950530"/>
            <a:ext cx="8109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16364" y="1657348"/>
            <a:ext cx="2089743" cy="208974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" name="Google Shape;5530;p44"/>
          <p:cNvSpPr txBox="1">
            <a:spLocks noGrp="1"/>
          </p:cNvSpPr>
          <p:nvPr>
            <p:ph type="title"/>
          </p:nvPr>
        </p:nvSpPr>
        <p:spPr>
          <a:xfrm>
            <a:off x="668881" y="256050"/>
            <a:ext cx="2033498" cy="12380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MX" sz="1800" dirty="0">
                <a:solidFill>
                  <a:schemeClr val="tx1">
                    <a:lumMod val="75000"/>
                  </a:schemeClr>
                </a:solidFill>
                <a:latin typeface="Gill Sans Ultra Bold Condensed" panose="020B0A06020104020203" pitchFamily="34" charset="0"/>
                <a:cs typeface="Times New Roman" panose="02020603050405020304" pitchFamily="18" charset="0"/>
              </a:rPr>
              <a:t>¿QUE TIPO DE COMPROMISO ES EL COMPROMISO DOCENTE?</a:t>
            </a:r>
            <a:r>
              <a:rPr lang="es-MX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MX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dirty="0"/>
          </a:p>
        </p:txBody>
      </p:sp>
      <p:sp>
        <p:nvSpPr>
          <p:cNvPr id="8" name="CuadroTexto 7"/>
          <p:cNvSpPr txBox="1"/>
          <p:nvPr/>
        </p:nvSpPr>
        <p:spPr>
          <a:xfrm>
            <a:off x="487656" y="1661926"/>
            <a:ext cx="4315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Hacer las cosas por el otro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Hacer las cosas para el otro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366793" y="3439824"/>
            <a:ext cx="4345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Gusto y afecto por los niños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Gusto por dar clases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La gratificación y al reconocimiento  que produce la realización.</a:t>
            </a:r>
            <a:endParaRPr lang="es-MX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082523" y="2964185"/>
            <a:ext cx="5630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tx1">
                    <a:lumMod val="75000"/>
                  </a:schemeClr>
                </a:solidFill>
                <a:latin typeface="Gill Sans Ultra Bold Condensed" panose="020B0A06020104020203" pitchFamily="34" charset="0"/>
                <a:cs typeface="Times New Roman" panose="02020603050405020304" pitchFamily="18" charset="0"/>
              </a:rPr>
              <a:t>EL COMPROMISO ES CON LA TRANSMICION, CON LA OBRA Y EL OFICIO.</a:t>
            </a:r>
            <a:endParaRPr lang="es-MX" dirty="0">
              <a:solidFill>
                <a:schemeClr val="tx1">
                  <a:lumMod val="75000"/>
                </a:schemeClr>
              </a:solidFill>
              <a:latin typeface="Gill Sans Ultra Bold Condensed" panose="020B0A060201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793" y="739672"/>
            <a:ext cx="3268436" cy="183499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9880" y="2654356"/>
            <a:ext cx="1539263" cy="15709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53" name="Google Shape;5553;p46"/>
          <p:cNvCxnSpPr/>
          <p:nvPr/>
        </p:nvCxnSpPr>
        <p:spPr>
          <a:xfrm>
            <a:off x="2203868" y="1302272"/>
            <a:ext cx="17946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4" name="CuadroTexto 13"/>
          <p:cNvSpPr txBox="1"/>
          <p:nvPr/>
        </p:nvSpPr>
        <p:spPr>
          <a:xfrm>
            <a:off x="2510898" y="594768"/>
            <a:ext cx="4541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solidFill>
                  <a:schemeClr val="tx1">
                    <a:lumMod val="75000"/>
                  </a:schemeClr>
                </a:solidFill>
                <a:latin typeface="Gill Sans Ultra Bold Condensed" panose="020B0A06020104020203" pitchFamily="34" charset="0"/>
                <a:cs typeface="Times New Roman" panose="02020603050405020304" pitchFamily="18" charset="0"/>
              </a:rPr>
              <a:t>IDEAS GENERALES DEL CAPITULO:</a:t>
            </a:r>
            <a:endParaRPr lang="es-MX" sz="2000" dirty="0">
              <a:solidFill>
                <a:schemeClr val="tx1">
                  <a:lumMod val="75000"/>
                </a:schemeClr>
              </a:solidFill>
              <a:latin typeface="Gill Sans Ultra Bold Condensed" panose="020B0A06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434313" y="1530835"/>
            <a:ext cx="347780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Ante un mundo de cambios surgen nuevas referencias. En dicha dirección, el docente debe adaptarse, adecuarse y renovar. Estrategias para actuar frente a situaciones nuevas e imprevistas.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MX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El maestro no es el que sabe, es decir, el conocimiento y lo transmite, sino el que sabe donde esta el conocimiento y conoce los procedimientos que garantizan el aprendizaje mas eficaz.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4699843" y="1416572"/>
            <a:ext cx="33391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12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Los docentes deben comprender los procesos de desarrollo psicológico y social de los niños y jóvenes.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MX" sz="1200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12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Las practicas educativas escolares han perdido parte de su eficacia a consecuencia de las tecno ciencias.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MX" sz="1200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12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Docente = facilitador de aprendizajes.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MX" sz="1200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12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Rasgos que lo distingue:</a:t>
            </a:r>
          </a:p>
          <a:p>
            <a:pPr algn="ctr"/>
            <a:r>
              <a:rPr lang="es-MX" sz="12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-Entrega</a:t>
            </a:r>
          </a:p>
          <a:p>
            <a:pPr algn="ctr"/>
            <a:r>
              <a:rPr lang="es-MX" sz="12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-Paciencia</a:t>
            </a:r>
          </a:p>
          <a:p>
            <a:pPr algn="ctr"/>
            <a:r>
              <a:rPr lang="es-MX" sz="12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-Estimular, motivar e interesar </a:t>
            </a:r>
            <a:endParaRPr lang="es-MX" sz="1200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 Cottagecore Aesthetic Style Thesis by Slidesgo">
  <a:themeElements>
    <a:clrScheme name="Simple Light">
      <a:dk1>
        <a:srgbClr val="282520"/>
      </a:dk1>
      <a:lt1>
        <a:srgbClr val="FFFFFF"/>
      </a:lt1>
      <a:dk2>
        <a:srgbClr val="595959"/>
      </a:dk2>
      <a:lt2>
        <a:srgbClr val="EEEEEE"/>
      </a:lt2>
      <a:accent1>
        <a:srgbClr val="62693A"/>
      </a:accent1>
      <a:accent2>
        <a:srgbClr val="E5D5C3"/>
      </a:accent2>
      <a:accent3>
        <a:srgbClr val="E86160"/>
      </a:accent3>
      <a:accent4>
        <a:srgbClr val="FF967C"/>
      </a:accent4>
      <a:accent5>
        <a:srgbClr val="F5AE6C"/>
      </a:accent5>
      <a:accent6>
        <a:srgbClr val="FFF6F0"/>
      </a:accent6>
      <a:hlink>
        <a:srgbClr val="2825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573</Words>
  <Application>Microsoft Office PowerPoint</Application>
  <PresentationFormat>Presentación en pantalla (16:9)</PresentationFormat>
  <Paragraphs>52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5" baseType="lpstr">
      <vt:lpstr>Amatic SC</vt:lpstr>
      <vt:lpstr>Arial</vt:lpstr>
      <vt:lpstr>Bauhaus 93</vt:lpstr>
      <vt:lpstr>Bebas Neue</vt:lpstr>
      <vt:lpstr>Bodoni MT Condensed</vt:lpstr>
      <vt:lpstr>Century Gothic</vt:lpstr>
      <vt:lpstr>Gill Sans Ultra Bold Condensed</vt:lpstr>
      <vt:lpstr>Marcellus</vt:lpstr>
      <vt:lpstr>Montserrat</vt:lpstr>
      <vt:lpstr>Source Code Pro</vt:lpstr>
      <vt:lpstr>Times New Roman</vt:lpstr>
      <vt:lpstr>Trebuchet MS</vt:lpstr>
      <vt:lpstr>Wingdings</vt:lpstr>
      <vt:lpstr>Work Sans</vt:lpstr>
      <vt:lpstr> Cottagecore Aesthetic Style Thesis by Slidesgo</vt:lpstr>
      <vt:lpstr>Los gajes del oficio. Enseñanza, pedagogía y formación.  Allianaud, A. y Antelo E. </vt:lpstr>
      <vt:lpstr>EL MODELO DEL DOCENTE DEL SIGLO XX.</vt:lpstr>
      <vt:lpstr>CARACTERÍSTICAS DEL DOCENTE.  Transmisión con cariño: un poquito de amor para dar.</vt:lpstr>
      <vt:lpstr>Enseñar en el nivel inicial es, dar conocimiento y afecto, confianza, calidez, ternura, cuidado: es acunar desde los primeros años ofrecer seguridad y posibilidad de autonomía. </vt:lpstr>
      <vt:lpstr>DIME QUIEN ERES Y  DONDE VIVES, Y TE DIRÉ QUE, COMO Y CUANTO TE ENSEÑO.</vt:lpstr>
      <vt:lpstr>CAPACITATE, AMOR MIO.</vt:lpstr>
      <vt:lpstr>Y ENTONCES, ¿HACIA DÓNDE VA EL OFICIO DOCENTE?</vt:lpstr>
      <vt:lpstr>¿QUE TIPO DE COMPROMISO ES EL COMPROMISO DOCENTE? </vt:lpstr>
      <vt:lpstr>Presentación de PowerPoint</vt:lpstr>
      <vt:lpstr>Link video 1:37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Aesthetic Style Thesis</dc:title>
  <dc:creator>AD24</dc:creator>
  <cp:lastModifiedBy>Acer</cp:lastModifiedBy>
  <cp:revision>6</cp:revision>
  <dcterms:modified xsi:type="dcterms:W3CDTF">2021-11-18T18:33:00Z</dcterms:modified>
</cp:coreProperties>
</file>