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1"/>
  </p:notesMasterIdLst>
  <p:sldIdLst>
    <p:sldId id="256" r:id="rId2"/>
    <p:sldId id="298" r:id="rId3"/>
    <p:sldId id="264" r:id="rId4"/>
    <p:sldId id="258" r:id="rId5"/>
    <p:sldId id="269" r:id="rId6"/>
    <p:sldId id="287" r:id="rId7"/>
    <p:sldId id="268" r:id="rId8"/>
    <p:sldId id="294" r:id="rId9"/>
    <p:sldId id="299" r:id="rId10"/>
  </p:sldIdLst>
  <p:sldSz cx="9144000" cy="5143500" type="screen16x9"/>
  <p:notesSz cx="6858000" cy="9144000"/>
  <p:embeddedFontLst>
    <p:embeddedFont>
      <p:font typeface="Barlow Semi Condensed Light"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Ebrima" panose="02000000000000000000" pitchFamily="2" charset="0"/>
      <p:regular r:id="rId20"/>
      <p:bold r:id="rId21"/>
    </p:embeddedFont>
    <p:embeddedFont>
      <p:font typeface="Baskerville Old Face" panose="02020602080505020303" pitchFamily="18" charset="0"/>
      <p:regular r:id="rId22"/>
    </p:embeddedFont>
    <p:embeddedFont>
      <p:font typeface="SimSun" panose="02010600030101010101" pitchFamily="2" charset="-122"/>
      <p:regular r:id="rId23"/>
    </p:embeddedFont>
    <p:embeddedFont>
      <p:font typeface="Questrial" panose="020B0604020202020204" charset="0"/>
      <p:regular r:id="rId24"/>
    </p:embeddedFont>
    <p:embeddedFont>
      <p:font typeface="Gaegu" panose="020B0604020202020204" charset="0"/>
      <p:regular r:id="rId25"/>
      <p:bold r:id="rId26"/>
    </p:embeddedFont>
    <p:embeddedFont>
      <p:font typeface="Fira Sans Extra Condensed Medium"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DD7304-95C1-4241-8B2F-F28C7DC42885}">
  <a:tblStyle styleId="{C3DD7304-95C1-4241-8B2F-F28C7DC428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8925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99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44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13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gbadf322efb_0_16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8" name="Google Shape;2738;gbadf322efb_0_16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29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449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8" r:id="rId5"/>
    <p:sldLayoutId id="2147483659" r:id="rId6"/>
    <p:sldLayoutId id="2147483660" r:id="rId7"/>
    <p:sldLayoutId id="2147483664" r:id="rId8"/>
    <p:sldLayoutId id="2147483674"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11" name="Grupo 10"/>
          <p:cNvGrpSpPr/>
          <p:nvPr/>
        </p:nvGrpSpPr>
        <p:grpSpPr>
          <a:xfrm>
            <a:off x="3657600" y="1420737"/>
            <a:ext cx="2228215" cy="1070610"/>
            <a:chOff x="0" y="0"/>
            <a:chExt cx="2079312" cy="909701"/>
          </a:xfrm>
        </p:grpSpPr>
        <p:pic>
          <p:nvPicPr>
            <p:cNvPr id="12"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cxnSp>
          <p:nvCxnSpPr>
            <p:cNvPr id="13" name="12 Conector recto"/>
            <p:cNvCxnSpPr/>
            <p:nvPr/>
          </p:nvCxnSpPr>
          <p:spPr>
            <a:xfrm>
              <a:off x="2079312" y="4"/>
              <a:ext cx="0" cy="837693"/>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sp>
        <p:nvSpPr>
          <p:cNvPr id="10" name="Rectángulo 9"/>
          <p:cNvSpPr/>
          <p:nvPr/>
        </p:nvSpPr>
        <p:spPr>
          <a:xfrm>
            <a:off x="2729753" y="736960"/>
            <a:ext cx="4572000" cy="683777"/>
          </a:xfrm>
          <a:prstGeom prst="rect">
            <a:avLst/>
          </a:prstGeom>
        </p:spPr>
        <p:txBody>
          <a:bodyPr>
            <a:spAutoFit/>
          </a:bodyPr>
          <a:lstStyle/>
          <a:p>
            <a:pPr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ES" sz="11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ctr"/>
            <a:r>
              <a:rPr lang="es-MX" b="1" dirty="0">
                <a:solidFill>
                  <a:schemeClr val="bg2"/>
                </a:solidFill>
                <a:latin typeface="Times New Roman" panose="02020603050405020304" pitchFamily="18" charset="0"/>
                <a:ea typeface="Calibri" panose="020F0502020204030204" pitchFamily="34" charset="0"/>
              </a:rPr>
              <a:t>Ciclo escolar 2021– 2022</a:t>
            </a:r>
            <a:endParaRPr lang="es-ES" dirty="0">
              <a:solidFill>
                <a:schemeClr val="bg2"/>
              </a:solidFill>
            </a:endParaRPr>
          </a:p>
        </p:txBody>
      </p:sp>
      <p:sp>
        <p:nvSpPr>
          <p:cNvPr id="14" name="Rectángulo 13"/>
          <p:cNvSpPr/>
          <p:nvPr/>
        </p:nvSpPr>
        <p:spPr>
          <a:xfrm>
            <a:off x="2965676" y="2400858"/>
            <a:ext cx="3306778" cy="1844095"/>
          </a:xfrm>
          <a:prstGeom prst="rect">
            <a:avLst/>
          </a:prstGeom>
        </p:spPr>
        <p:txBody>
          <a:bodyPr wrap="square">
            <a:spAutoFit/>
          </a:bodyPr>
          <a:lstStyle/>
          <a:p>
            <a:pPr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Nombres de las alumnas: ­­­­­</a:t>
            </a:r>
            <a:endParaRPr lang="es-E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Vanessa Michelle Anguiano Sánchez #1</a:t>
            </a:r>
            <a:endParaRPr lang="es-E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es-MX"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Layla</a:t>
            </a: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Patricia Rangel Rodríguez #19</a:t>
            </a:r>
            <a:endParaRPr lang="es-E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Estrella Janeth Sánchez Moncada #22</a:t>
            </a:r>
            <a:endParaRPr lang="es-E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Grupo:   1 </a:t>
            </a:r>
            <a:r>
              <a:rPr lang="es-MX"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a:t>
            </a:r>
            <a:endParaRPr lang="es-ES" sz="12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90576" y="932092"/>
            <a:ext cx="6017558" cy="3458896"/>
          </a:xfrm>
          <a:prstGeom prst="rect">
            <a:avLst/>
          </a:prstGeom>
        </p:spPr>
        <p:txBody>
          <a:bodyPr wrap="square">
            <a:spAutoFit/>
          </a:bodyPr>
          <a:lstStyle/>
          <a:p>
            <a:pPr algn="ctr">
              <a:lnSpc>
                <a:spcPct val="115000"/>
              </a:lnSpc>
              <a:spcAft>
                <a:spcPts val="1000"/>
              </a:spcAft>
            </a:pPr>
            <a:r>
              <a:rPr lang="es-MX"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UNIDAD </a:t>
            </a: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III: </a:t>
            </a:r>
            <a:r>
              <a:rPr lang="es-MX"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EL DOCENTE QUE QUEREMOS: ENTRE LA POLITICA EDUCATIVA Y LAS CONDICIONES DE FORMACION Y DESARROLLO PROFESIONAL</a:t>
            </a:r>
            <a:endParaRPr lang="es-ES"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Competencias:</a:t>
            </a:r>
            <a:endParaRPr lang="es-ES"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ctr">
              <a:lnSpc>
                <a:spcPct val="115000"/>
              </a:lnSpc>
              <a:spcAft>
                <a:spcPts val="1000"/>
              </a:spcAft>
              <a:buFont typeface="Symbol" panose="05050102010706020507" pitchFamily="18" charset="2"/>
              <a:buChar char=""/>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a:t>
            </a:r>
            <a:endParaRPr lang="es-ES" b="1" dirty="0">
              <a:solidFill>
                <a:schemeClr val="bg2"/>
              </a:solidFill>
              <a:latin typeface="Times New Roman" panose="02020603050405020304" pitchFamily="18" charset="0"/>
              <a:cs typeface="Times New Roman" panose="02020603050405020304" pitchFamily="18" charset="0"/>
            </a:endParaRPr>
          </a:p>
          <a:p>
            <a:pPr marL="342900" lvl="0" indent="-342900" algn="ctr">
              <a:lnSpc>
                <a:spcPct val="115000"/>
              </a:lnSpc>
              <a:spcAft>
                <a:spcPts val="1000"/>
              </a:spcAft>
              <a:buFont typeface="Symbol" panose="05050102010706020507" pitchFamily="18" charset="2"/>
              <a:buChar char=""/>
            </a:pPr>
            <a:r>
              <a:rPr lang="es-MX"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Actúa de manera ética ante la diversidad de situaciones que se presentan en la práctica profesional</a:t>
            </a:r>
            <a:r>
              <a:rPr lang="es-MX" dirty="0">
                <a:solidFill>
                  <a:schemeClr val="bg2"/>
                </a:solidFill>
                <a:latin typeface="Times New Roman" panose="02020603050405020304" pitchFamily="18" charset="0"/>
                <a:ea typeface="Calibri" panose="020F0502020204030204" pitchFamily="34" charset="0"/>
              </a:rPr>
              <a:t>.</a:t>
            </a:r>
            <a:endParaRPr lang="es-ES" dirty="0">
              <a:solidFill>
                <a:schemeClr val="bg2"/>
              </a:solidFill>
            </a:endParaRPr>
          </a:p>
          <a:p>
            <a:pPr algn="ctr">
              <a:lnSpc>
                <a:spcPct val="115000"/>
              </a:lnSpc>
              <a:spcAft>
                <a:spcPts val="1000"/>
              </a:spcAft>
            </a:pPr>
            <a:r>
              <a:rPr lang="es-MX"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Nombre del docente: GRACIANO MONTOYA HOYOS   </a:t>
            </a:r>
            <a:endParaRPr lang="es-ES"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es-MX"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s-E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44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3"/>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Autofit/>
          </a:bodyPr>
          <a:lstStyle/>
          <a:p>
            <a:pPr lvl="0"/>
            <a:r>
              <a:rPr lang="es-MX" sz="2800" dirty="0">
                <a:solidFill>
                  <a:schemeClr val="bg2"/>
                </a:solidFill>
                <a:latin typeface="Times New Roman" panose="02020603050405020304" pitchFamily="18" charset="0"/>
                <a:cs typeface="Times New Roman" panose="02020603050405020304" pitchFamily="18" charset="0"/>
              </a:rPr>
              <a:t>Ideas capítulo 1: “¿A que llamamos enseñar?” </a:t>
            </a:r>
            <a:r>
              <a:rPr lang="es-MX" sz="2800" i="1" dirty="0">
                <a:solidFill>
                  <a:schemeClr val="bg2"/>
                </a:solidFill>
                <a:latin typeface="Times New Roman" panose="02020603050405020304" pitchFamily="18" charset="0"/>
                <a:cs typeface="Times New Roman" panose="02020603050405020304" pitchFamily="18" charset="0"/>
              </a:rPr>
              <a:t>Los gajes del oficio</a:t>
            </a:r>
            <a:endParaRPr sz="2800" dirty="0">
              <a:solidFill>
                <a:schemeClr val="bg2"/>
              </a:solidFill>
              <a:latin typeface="Times New Roman" panose="02020603050405020304" pitchFamily="18" charset="0"/>
              <a:cs typeface="Times New Roman" panose="02020603050405020304" pitchFamily="18" charset="0"/>
            </a:endParaRPr>
          </a:p>
        </p:txBody>
      </p:sp>
      <p:sp>
        <p:nvSpPr>
          <p:cNvPr id="881" name="Google Shape;881;p43"/>
          <p:cNvSpPr/>
          <p:nvPr/>
        </p:nvSpPr>
        <p:spPr>
          <a:xfrm rot="-260877" flipH="1">
            <a:off x="335718" y="1077945"/>
            <a:ext cx="8028291" cy="2566595"/>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3"/>
          <p:cNvGrpSpPr/>
          <p:nvPr/>
        </p:nvGrpSpPr>
        <p:grpSpPr>
          <a:xfrm rot="-2700000">
            <a:off x="701388" y="482626"/>
            <a:ext cx="1284975" cy="1516186"/>
            <a:chOff x="4475375" y="3939175"/>
            <a:chExt cx="972300" cy="1147250"/>
          </a:xfrm>
        </p:grpSpPr>
        <p:sp>
          <p:nvSpPr>
            <p:cNvPr id="887" name="Google Shape;887;p43"/>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03665" y="241094"/>
            <a:ext cx="7800600" cy="572700"/>
          </a:xfrm>
          <a:prstGeom prst="rect">
            <a:avLst/>
          </a:prstGeom>
        </p:spPr>
        <p:txBody>
          <a:bodyPr spcFirstLastPara="1" wrap="square" lIns="91425" tIns="91425" rIns="91425" bIns="91425" anchor="t" anchorCtr="0">
            <a:noAutofit/>
          </a:bodyPr>
          <a:lstStyle/>
          <a:p>
            <a:r>
              <a:rPr lang="es-MX" i="1" dirty="0">
                <a:solidFill>
                  <a:schemeClr val="accent2"/>
                </a:solidFill>
                <a:latin typeface="Baskerville Old Face" panose="02020602080505020303" pitchFamily="18" charset="0"/>
                <a:ea typeface="Ebrima" panose="02000000000000000000" pitchFamily="2" charset="0"/>
                <a:cs typeface="Ebrima" panose="02000000000000000000" pitchFamily="2" charset="0"/>
              </a:rPr>
              <a:t>Subtema 1: Repartir y dar</a:t>
            </a:r>
            <a:r>
              <a:rPr lang="es-ES" dirty="0"/>
              <a:t/>
            </a:r>
            <a:br>
              <a:rPr lang="es-ES" dirty="0"/>
            </a:br>
            <a:endParaRPr dirty="0"/>
          </a:p>
        </p:txBody>
      </p:sp>
      <p:sp>
        <p:nvSpPr>
          <p:cNvPr id="659" name="Google Shape;659;p37"/>
          <p:cNvSpPr txBox="1">
            <a:spLocks noGrp="1"/>
          </p:cNvSpPr>
          <p:nvPr>
            <p:ph type="subTitle" idx="8"/>
          </p:nvPr>
        </p:nvSpPr>
        <p:spPr>
          <a:xfrm flipH="1">
            <a:off x="3959715" y="2116710"/>
            <a:ext cx="4189399" cy="1832629"/>
          </a:xfrm>
          <a:prstGeom prst="rect">
            <a:avLst/>
          </a:prstGeom>
        </p:spPr>
        <p:txBody>
          <a:bodyPr spcFirstLastPara="1" wrap="square" lIns="91425" tIns="91425" rIns="91425" bIns="91425" anchor="t" anchorCtr="0">
            <a:noAutofit/>
          </a:bodyPr>
          <a:lstStyle/>
          <a:p>
            <a:pPr marL="0" indent="0"/>
            <a:r>
              <a:rPr lang="es-MX" sz="2000" b="1" dirty="0"/>
              <a:t>Lo que caracteriza al docente es la enseñanza. </a:t>
            </a:r>
            <a:endParaRPr lang="es-MX" sz="2000" b="1" dirty="0" smtClean="0"/>
          </a:p>
          <a:p>
            <a:pPr marL="0" indent="0"/>
            <a:endParaRPr lang="es-MX" sz="2000" b="1" dirty="0"/>
          </a:p>
          <a:p>
            <a:pPr marL="0" indent="0"/>
            <a:r>
              <a:rPr lang="es-MX" sz="2000" b="1" dirty="0" smtClean="0"/>
              <a:t>Enseñanza= transmitir</a:t>
            </a:r>
          </a:p>
          <a:p>
            <a:pPr marL="0" indent="0"/>
            <a:endParaRPr lang="es-MX" sz="2000" b="1" dirty="0"/>
          </a:p>
          <a:p>
            <a:pPr marL="0" indent="0"/>
            <a:endParaRPr sz="2400" dirty="0"/>
          </a:p>
        </p:txBody>
      </p:sp>
      <p:pic>
        <p:nvPicPr>
          <p:cNvPr id="4" name="Imagen 3"/>
          <p:cNvPicPr>
            <a:picLocks noChangeAspect="1"/>
          </p:cNvPicPr>
          <p:nvPr/>
        </p:nvPicPr>
        <p:blipFill>
          <a:blip r:embed="rId3"/>
          <a:stretch>
            <a:fillRect/>
          </a:stretch>
        </p:blipFill>
        <p:spPr>
          <a:xfrm>
            <a:off x="1080318" y="1616527"/>
            <a:ext cx="2258875" cy="2653394"/>
          </a:xfrm>
          <a:prstGeom prst="rect">
            <a:avLst/>
          </a:prstGeom>
        </p:spPr>
      </p:pic>
      <p:sp>
        <p:nvSpPr>
          <p:cNvPr id="2" name="Rectángulo 1"/>
          <p:cNvSpPr/>
          <p:nvPr/>
        </p:nvSpPr>
        <p:spPr>
          <a:xfrm>
            <a:off x="5969925" y="4505919"/>
            <a:ext cx="2707793" cy="307777"/>
          </a:xfrm>
          <a:prstGeom prst="rect">
            <a:avLst/>
          </a:prstGeom>
        </p:spPr>
        <p:txBody>
          <a:bodyPr wrap="none">
            <a:spAutoFit/>
          </a:bodyPr>
          <a:lstStyle/>
          <a:p>
            <a:r>
              <a:rPr lang="es-ES" b="1" dirty="0">
                <a:solidFill>
                  <a:schemeClr val="bg2"/>
                </a:solidFill>
              </a:rPr>
              <a:t>https://youtu.be/xz90L6IQ1EA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Google Shape;1976;p4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r>
              <a:rPr lang="es-MX" i="1" dirty="0">
                <a:solidFill>
                  <a:schemeClr val="accent3"/>
                </a:solidFill>
                <a:latin typeface="Baskerville Old Face" panose="02020602080505020303" pitchFamily="18" charset="0"/>
              </a:rPr>
              <a:t>Subtema 2: Guía para obrar en lo sucesivo</a:t>
            </a:r>
            <a:r>
              <a:rPr lang="es-ES" dirty="0"/>
              <a:t/>
            </a:r>
            <a:br>
              <a:rPr lang="es-ES" dirty="0"/>
            </a:br>
            <a:endParaRPr dirty="0"/>
          </a:p>
        </p:txBody>
      </p:sp>
      <p:grpSp>
        <p:nvGrpSpPr>
          <p:cNvPr id="1979" name="Google Shape;1979;p48"/>
          <p:cNvGrpSpPr/>
          <p:nvPr/>
        </p:nvGrpSpPr>
        <p:grpSpPr>
          <a:xfrm rot="1535242">
            <a:off x="7692026" y="590146"/>
            <a:ext cx="802122" cy="572705"/>
            <a:chOff x="3301275" y="1275300"/>
            <a:chExt cx="552425" cy="394425"/>
          </a:xfrm>
        </p:grpSpPr>
        <p:sp>
          <p:nvSpPr>
            <p:cNvPr id="1980" name="Google Shape;1980;p48"/>
            <p:cNvSpPr/>
            <p:nvPr/>
          </p:nvSpPr>
          <p:spPr>
            <a:xfrm>
              <a:off x="3343125" y="1275300"/>
              <a:ext cx="386300" cy="277875"/>
            </a:xfrm>
            <a:custGeom>
              <a:avLst/>
              <a:gdLst/>
              <a:ahLst/>
              <a:cxnLst/>
              <a:rect l="l" t="t" r="r" b="b"/>
              <a:pathLst>
                <a:path w="15452" h="11115" extrusionOk="0">
                  <a:moveTo>
                    <a:pt x="8707" y="1"/>
                  </a:moveTo>
                  <a:cubicBezTo>
                    <a:pt x="7928" y="1"/>
                    <a:pt x="7133" y="139"/>
                    <a:pt x="6341" y="381"/>
                  </a:cubicBezTo>
                  <a:cubicBezTo>
                    <a:pt x="4353" y="988"/>
                    <a:pt x="2825" y="2662"/>
                    <a:pt x="1800" y="4398"/>
                  </a:cubicBezTo>
                  <a:cubicBezTo>
                    <a:pt x="628" y="6386"/>
                    <a:pt x="1" y="8813"/>
                    <a:pt x="1068" y="11010"/>
                  </a:cubicBezTo>
                  <a:cubicBezTo>
                    <a:pt x="1110" y="11052"/>
                    <a:pt x="1151" y="11115"/>
                    <a:pt x="1214" y="11115"/>
                  </a:cubicBezTo>
                  <a:cubicBezTo>
                    <a:pt x="1277" y="11115"/>
                    <a:pt x="1361" y="11094"/>
                    <a:pt x="1423" y="11094"/>
                  </a:cubicBezTo>
                  <a:cubicBezTo>
                    <a:pt x="1570" y="11010"/>
                    <a:pt x="1549" y="10822"/>
                    <a:pt x="1444" y="10822"/>
                  </a:cubicBezTo>
                  <a:cubicBezTo>
                    <a:pt x="1047" y="10738"/>
                    <a:pt x="1068" y="9002"/>
                    <a:pt x="1047" y="8541"/>
                  </a:cubicBezTo>
                  <a:cubicBezTo>
                    <a:pt x="1005" y="7349"/>
                    <a:pt x="1235" y="6386"/>
                    <a:pt x="1779" y="5340"/>
                  </a:cubicBezTo>
                  <a:cubicBezTo>
                    <a:pt x="2679" y="3666"/>
                    <a:pt x="4039" y="1930"/>
                    <a:pt x="5755" y="1093"/>
                  </a:cubicBezTo>
                  <a:cubicBezTo>
                    <a:pt x="6623" y="673"/>
                    <a:pt x="7587" y="440"/>
                    <a:pt x="8540" y="440"/>
                  </a:cubicBezTo>
                  <a:cubicBezTo>
                    <a:pt x="9676" y="440"/>
                    <a:pt x="10796" y="771"/>
                    <a:pt x="11718" y="1511"/>
                  </a:cubicBezTo>
                  <a:cubicBezTo>
                    <a:pt x="13183" y="2683"/>
                    <a:pt x="13810" y="4524"/>
                    <a:pt x="14647" y="6114"/>
                  </a:cubicBezTo>
                  <a:cubicBezTo>
                    <a:pt x="14714" y="6240"/>
                    <a:pt x="14824" y="6293"/>
                    <a:pt x="14939" y="6293"/>
                  </a:cubicBezTo>
                  <a:cubicBezTo>
                    <a:pt x="15186" y="6293"/>
                    <a:pt x="15452" y="6051"/>
                    <a:pt x="15338" y="5779"/>
                  </a:cubicBezTo>
                  <a:cubicBezTo>
                    <a:pt x="14522" y="4085"/>
                    <a:pt x="13601" y="2202"/>
                    <a:pt x="12053" y="1072"/>
                  </a:cubicBezTo>
                  <a:cubicBezTo>
                    <a:pt x="11021" y="317"/>
                    <a:pt x="9883" y="1"/>
                    <a:pt x="8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3457675" y="1395675"/>
              <a:ext cx="195625" cy="131000"/>
            </a:xfrm>
            <a:custGeom>
              <a:avLst/>
              <a:gdLst/>
              <a:ahLst/>
              <a:cxnLst/>
              <a:rect l="l" t="t" r="r" b="b"/>
              <a:pathLst>
                <a:path w="7825" h="5240" extrusionOk="0">
                  <a:moveTo>
                    <a:pt x="4130" y="1"/>
                  </a:moveTo>
                  <a:cubicBezTo>
                    <a:pt x="3670" y="1"/>
                    <a:pt x="3152" y="129"/>
                    <a:pt x="2554" y="420"/>
                  </a:cubicBezTo>
                  <a:cubicBezTo>
                    <a:pt x="1173" y="1090"/>
                    <a:pt x="1" y="3810"/>
                    <a:pt x="1026" y="5170"/>
                  </a:cubicBezTo>
                  <a:cubicBezTo>
                    <a:pt x="1045" y="5220"/>
                    <a:pt x="1076" y="5240"/>
                    <a:pt x="1110" y="5240"/>
                  </a:cubicBezTo>
                  <a:cubicBezTo>
                    <a:pt x="1189" y="5240"/>
                    <a:pt x="1280" y="5127"/>
                    <a:pt x="1235" y="5024"/>
                  </a:cubicBezTo>
                  <a:cubicBezTo>
                    <a:pt x="524" y="3873"/>
                    <a:pt x="1445" y="1990"/>
                    <a:pt x="2219" y="1132"/>
                  </a:cubicBezTo>
                  <a:cubicBezTo>
                    <a:pt x="2705" y="607"/>
                    <a:pt x="3296" y="361"/>
                    <a:pt x="3889" y="361"/>
                  </a:cubicBezTo>
                  <a:cubicBezTo>
                    <a:pt x="4599" y="361"/>
                    <a:pt x="5313" y="713"/>
                    <a:pt x="5860" y="1362"/>
                  </a:cubicBezTo>
                  <a:cubicBezTo>
                    <a:pt x="6341" y="1927"/>
                    <a:pt x="6697" y="2659"/>
                    <a:pt x="7136" y="3266"/>
                  </a:cubicBezTo>
                  <a:cubicBezTo>
                    <a:pt x="7201" y="3361"/>
                    <a:pt x="7289" y="3400"/>
                    <a:pt x="7377" y="3400"/>
                  </a:cubicBezTo>
                  <a:cubicBezTo>
                    <a:pt x="7601" y="3400"/>
                    <a:pt x="7824" y="3145"/>
                    <a:pt x="7659" y="2889"/>
                  </a:cubicBezTo>
                  <a:cubicBezTo>
                    <a:pt x="6551" y="1396"/>
                    <a:pt x="5652" y="1"/>
                    <a:pt x="4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3628225" y="1462125"/>
              <a:ext cx="55350" cy="43650"/>
            </a:xfrm>
            <a:custGeom>
              <a:avLst/>
              <a:gdLst/>
              <a:ahLst/>
              <a:cxnLst/>
              <a:rect l="l" t="t" r="r" b="b"/>
              <a:pathLst>
                <a:path w="2214" h="1746" extrusionOk="0">
                  <a:moveTo>
                    <a:pt x="1205" y="0"/>
                  </a:moveTo>
                  <a:cubicBezTo>
                    <a:pt x="973" y="0"/>
                    <a:pt x="743" y="51"/>
                    <a:pt x="544" y="169"/>
                  </a:cubicBezTo>
                  <a:cubicBezTo>
                    <a:pt x="21" y="441"/>
                    <a:pt x="0" y="1131"/>
                    <a:pt x="21" y="1654"/>
                  </a:cubicBezTo>
                  <a:cubicBezTo>
                    <a:pt x="21" y="1715"/>
                    <a:pt x="79" y="1746"/>
                    <a:pt x="139" y="1746"/>
                  </a:cubicBezTo>
                  <a:cubicBezTo>
                    <a:pt x="204" y="1746"/>
                    <a:pt x="272" y="1709"/>
                    <a:pt x="272" y="1633"/>
                  </a:cubicBezTo>
                  <a:cubicBezTo>
                    <a:pt x="293" y="1215"/>
                    <a:pt x="377" y="734"/>
                    <a:pt x="753" y="503"/>
                  </a:cubicBezTo>
                  <a:cubicBezTo>
                    <a:pt x="853" y="443"/>
                    <a:pt x="961" y="420"/>
                    <a:pt x="1072" y="420"/>
                  </a:cubicBezTo>
                  <a:cubicBezTo>
                    <a:pt x="1383" y="420"/>
                    <a:pt x="1720" y="598"/>
                    <a:pt x="1967" y="629"/>
                  </a:cubicBezTo>
                  <a:cubicBezTo>
                    <a:pt x="1974" y="630"/>
                    <a:pt x="1980" y="630"/>
                    <a:pt x="1986" y="630"/>
                  </a:cubicBezTo>
                  <a:cubicBezTo>
                    <a:pt x="2179" y="630"/>
                    <a:pt x="2213" y="333"/>
                    <a:pt x="2071" y="231"/>
                  </a:cubicBezTo>
                  <a:cubicBezTo>
                    <a:pt x="1822" y="89"/>
                    <a:pt x="1511" y="0"/>
                    <a:pt x="1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3664300" y="1430425"/>
              <a:ext cx="74300" cy="43775"/>
            </a:xfrm>
            <a:custGeom>
              <a:avLst/>
              <a:gdLst/>
              <a:ahLst/>
              <a:cxnLst/>
              <a:rect l="l" t="t" r="r" b="b"/>
              <a:pathLst>
                <a:path w="2972" h="1751" extrusionOk="0">
                  <a:moveTo>
                    <a:pt x="2041" y="1"/>
                  </a:moveTo>
                  <a:cubicBezTo>
                    <a:pt x="1670" y="1"/>
                    <a:pt x="1274" y="109"/>
                    <a:pt x="984" y="223"/>
                  </a:cubicBezTo>
                  <a:cubicBezTo>
                    <a:pt x="315" y="495"/>
                    <a:pt x="1" y="955"/>
                    <a:pt x="43" y="1688"/>
                  </a:cubicBezTo>
                  <a:cubicBezTo>
                    <a:pt x="43" y="1730"/>
                    <a:pt x="79" y="1751"/>
                    <a:pt x="118" y="1751"/>
                  </a:cubicBezTo>
                  <a:cubicBezTo>
                    <a:pt x="158" y="1751"/>
                    <a:pt x="200" y="1730"/>
                    <a:pt x="210" y="1688"/>
                  </a:cubicBezTo>
                  <a:cubicBezTo>
                    <a:pt x="315" y="934"/>
                    <a:pt x="754" y="621"/>
                    <a:pt x="1486" y="516"/>
                  </a:cubicBezTo>
                  <a:cubicBezTo>
                    <a:pt x="1586" y="508"/>
                    <a:pt x="1683" y="503"/>
                    <a:pt x="1779" y="503"/>
                  </a:cubicBezTo>
                  <a:cubicBezTo>
                    <a:pt x="1945" y="503"/>
                    <a:pt x="2109" y="518"/>
                    <a:pt x="2281" y="558"/>
                  </a:cubicBezTo>
                  <a:cubicBezTo>
                    <a:pt x="2491" y="621"/>
                    <a:pt x="2533" y="809"/>
                    <a:pt x="2742" y="851"/>
                  </a:cubicBezTo>
                  <a:cubicBezTo>
                    <a:pt x="2805" y="851"/>
                    <a:pt x="2867" y="830"/>
                    <a:pt x="2909" y="767"/>
                  </a:cubicBezTo>
                  <a:cubicBezTo>
                    <a:pt x="2909" y="746"/>
                    <a:pt x="2930" y="746"/>
                    <a:pt x="2930" y="725"/>
                  </a:cubicBezTo>
                  <a:cubicBezTo>
                    <a:pt x="2972" y="642"/>
                    <a:pt x="2972" y="537"/>
                    <a:pt x="2951" y="453"/>
                  </a:cubicBezTo>
                  <a:cubicBezTo>
                    <a:pt x="2771" y="115"/>
                    <a:pt x="242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3714275" y="1405325"/>
              <a:ext cx="67800" cy="29575"/>
            </a:xfrm>
            <a:custGeom>
              <a:avLst/>
              <a:gdLst/>
              <a:ahLst/>
              <a:cxnLst/>
              <a:rect l="l" t="t" r="r" b="b"/>
              <a:pathLst>
                <a:path w="2712" h="1183" extrusionOk="0">
                  <a:moveTo>
                    <a:pt x="1614" y="1"/>
                  </a:moveTo>
                  <a:cubicBezTo>
                    <a:pt x="998" y="1"/>
                    <a:pt x="344" y="444"/>
                    <a:pt x="31" y="1018"/>
                  </a:cubicBezTo>
                  <a:cubicBezTo>
                    <a:pt x="1" y="1095"/>
                    <a:pt x="71" y="1183"/>
                    <a:pt x="144" y="1183"/>
                  </a:cubicBezTo>
                  <a:cubicBezTo>
                    <a:pt x="171" y="1183"/>
                    <a:pt x="197" y="1171"/>
                    <a:pt x="220" y="1143"/>
                  </a:cubicBezTo>
                  <a:cubicBezTo>
                    <a:pt x="527" y="809"/>
                    <a:pt x="1006" y="551"/>
                    <a:pt x="1459" y="551"/>
                  </a:cubicBezTo>
                  <a:cubicBezTo>
                    <a:pt x="1715" y="551"/>
                    <a:pt x="1962" y="633"/>
                    <a:pt x="2166" y="830"/>
                  </a:cubicBezTo>
                  <a:cubicBezTo>
                    <a:pt x="2222" y="880"/>
                    <a:pt x="2290" y="902"/>
                    <a:pt x="2358" y="902"/>
                  </a:cubicBezTo>
                  <a:cubicBezTo>
                    <a:pt x="2540" y="902"/>
                    <a:pt x="2712" y="741"/>
                    <a:pt x="2605" y="558"/>
                  </a:cubicBezTo>
                  <a:cubicBezTo>
                    <a:pt x="2345" y="163"/>
                    <a:pt x="1986" y="1"/>
                    <a:pt x="1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3592125" y="1489850"/>
              <a:ext cx="100500" cy="72850"/>
            </a:xfrm>
            <a:custGeom>
              <a:avLst/>
              <a:gdLst/>
              <a:ahLst/>
              <a:cxnLst/>
              <a:rect l="l" t="t" r="r" b="b"/>
              <a:pathLst>
                <a:path w="4020" h="2914" extrusionOk="0">
                  <a:moveTo>
                    <a:pt x="1593" y="1"/>
                  </a:moveTo>
                  <a:cubicBezTo>
                    <a:pt x="1573" y="1"/>
                    <a:pt x="1550" y="7"/>
                    <a:pt x="1528" y="22"/>
                  </a:cubicBezTo>
                  <a:cubicBezTo>
                    <a:pt x="607" y="629"/>
                    <a:pt x="0" y="2052"/>
                    <a:pt x="1193" y="2721"/>
                  </a:cubicBezTo>
                  <a:cubicBezTo>
                    <a:pt x="1423" y="2854"/>
                    <a:pt x="1704" y="2914"/>
                    <a:pt x="2002" y="2914"/>
                  </a:cubicBezTo>
                  <a:cubicBezTo>
                    <a:pt x="2735" y="2914"/>
                    <a:pt x="3562" y="2552"/>
                    <a:pt x="3934" y="2031"/>
                  </a:cubicBezTo>
                  <a:cubicBezTo>
                    <a:pt x="4019" y="1911"/>
                    <a:pt x="3910" y="1778"/>
                    <a:pt x="3787" y="1778"/>
                  </a:cubicBezTo>
                  <a:cubicBezTo>
                    <a:pt x="3760" y="1778"/>
                    <a:pt x="3731" y="1785"/>
                    <a:pt x="3704" y="1801"/>
                  </a:cubicBezTo>
                  <a:cubicBezTo>
                    <a:pt x="3178" y="2112"/>
                    <a:pt x="2488" y="2370"/>
                    <a:pt x="1872" y="2370"/>
                  </a:cubicBezTo>
                  <a:cubicBezTo>
                    <a:pt x="1826" y="2370"/>
                    <a:pt x="1781" y="2368"/>
                    <a:pt x="1737" y="2366"/>
                  </a:cubicBezTo>
                  <a:cubicBezTo>
                    <a:pt x="1298" y="2345"/>
                    <a:pt x="1005" y="2114"/>
                    <a:pt x="900" y="1696"/>
                  </a:cubicBezTo>
                  <a:cubicBezTo>
                    <a:pt x="733" y="1068"/>
                    <a:pt x="1193" y="545"/>
                    <a:pt x="1632" y="169"/>
                  </a:cubicBezTo>
                  <a:cubicBezTo>
                    <a:pt x="1753" y="134"/>
                    <a:pt x="1689"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3684100" y="1481675"/>
              <a:ext cx="113625" cy="83900"/>
            </a:xfrm>
            <a:custGeom>
              <a:avLst/>
              <a:gdLst/>
              <a:ahLst/>
              <a:cxnLst/>
              <a:rect l="l" t="t" r="r" b="b"/>
              <a:pathLst>
                <a:path w="4545" h="3356" extrusionOk="0">
                  <a:moveTo>
                    <a:pt x="3585" y="0"/>
                  </a:moveTo>
                  <a:cubicBezTo>
                    <a:pt x="3449" y="0"/>
                    <a:pt x="3302" y="109"/>
                    <a:pt x="3331" y="265"/>
                  </a:cubicBezTo>
                  <a:cubicBezTo>
                    <a:pt x="3498" y="1102"/>
                    <a:pt x="3184" y="1751"/>
                    <a:pt x="2577" y="2316"/>
                  </a:cubicBezTo>
                  <a:cubicBezTo>
                    <a:pt x="2222" y="2651"/>
                    <a:pt x="1803" y="2776"/>
                    <a:pt x="1301" y="2797"/>
                  </a:cubicBezTo>
                  <a:cubicBezTo>
                    <a:pt x="1275" y="2799"/>
                    <a:pt x="1250" y="2800"/>
                    <a:pt x="1226" y="2800"/>
                  </a:cubicBezTo>
                  <a:cubicBezTo>
                    <a:pt x="683" y="2800"/>
                    <a:pt x="555" y="2363"/>
                    <a:pt x="234" y="2002"/>
                  </a:cubicBezTo>
                  <a:cubicBezTo>
                    <a:pt x="210" y="1978"/>
                    <a:pt x="179" y="1968"/>
                    <a:pt x="149" y="1968"/>
                  </a:cubicBezTo>
                  <a:cubicBezTo>
                    <a:pt x="73" y="1968"/>
                    <a:pt x="1" y="2032"/>
                    <a:pt x="46" y="2107"/>
                  </a:cubicBezTo>
                  <a:cubicBezTo>
                    <a:pt x="381" y="2693"/>
                    <a:pt x="171" y="2986"/>
                    <a:pt x="925" y="3258"/>
                  </a:cubicBezTo>
                  <a:cubicBezTo>
                    <a:pt x="1126" y="3322"/>
                    <a:pt x="1337" y="3355"/>
                    <a:pt x="1546" y="3355"/>
                  </a:cubicBezTo>
                  <a:cubicBezTo>
                    <a:pt x="1880" y="3355"/>
                    <a:pt x="2211" y="3270"/>
                    <a:pt x="2494" y="3090"/>
                  </a:cubicBezTo>
                  <a:cubicBezTo>
                    <a:pt x="3498" y="2525"/>
                    <a:pt x="4544" y="1207"/>
                    <a:pt x="3749" y="77"/>
                  </a:cubicBezTo>
                  <a:cubicBezTo>
                    <a:pt x="3709" y="24"/>
                    <a:pt x="3648" y="0"/>
                    <a:pt x="3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3778525" y="1404550"/>
              <a:ext cx="75175" cy="99625"/>
            </a:xfrm>
            <a:custGeom>
              <a:avLst/>
              <a:gdLst/>
              <a:ahLst/>
              <a:cxnLst/>
              <a:rect l="l" t="t" r="r" b="b"/>
              <a:pathLst>
                <a:path w="3007" h="3985" extrusionOk="0">
                  <a:moveTo>
                    <a:pt x="1085" y="0"/>
                  </a:moveTo>
                  <a:cubicBezTo>
                    <a:pt x="744" y="0"/>
                    <a:pt x="404" y="115"/>
                    <a:pt x="140" y="358"/>
                  </a:cubicBezTo>
                  <a:cubicBezTo>
                    <a:pt x="1" y="480"/>
                    <a:pt x="107" y="630"/>
                    <a:pt x="218" y="630"/>
                  </a:cubicBezTo>
                  <a:cubicBezTo>
                    <a:pt x="241" y="630"/>
                    <a:pt x="265" y="624"/>
                    <a:pt x="286" y="609"/>
                  </a:cubicBezTo>
                  <a:cubicBezTo>
                    <a:pt x="440" y="499"/>
                    <a:pt x="610" y="451"/>
                    <a:pt x="782" y="451"/>
                  </a:cubicBezTo>
                  <a:cubicBezTo>
                    <a:pt x="1195" y="451"/>
                    <a:pt x="1619" y="724"/>
                    <a:pt x="1855" y="1049"/>
                  </a:cubicBezTo>
                  <a:cubicBezTo>
                    <a:pt x="2232" y="1551"/>
                    <a:pt x="2148" y="2137"/>
                    <a:pt x="1918" y="2660"/>
                  </a:cubicBezTo>
                  <a:cubicBezTo>
                    <a:pt x="1991" y="2751"/>
                    <a:pt x="1969" y="2810"/>
                    <a:pt x="1893" y="2810"/>
                  </a:cubicBezTo>
                  <a:cubicBezTo>
                    <a:pt x="1881" y="2810"/>
                    <a:pt x="1869" y="2809"/>
                    <a:pt x="1855" y="2806"/>
                  </a:cubicBezTo>
                  <a:cubicBezTo>
                    <a:pt x="1813" y="2827"/>
                    <a:pt x="1793" y="2827"/>
                    <a:pt x="1751" y="2848"/>
                  </a:cubicBezTo>
                  <a:cubicBezTo>
                    <a:pt x="1646" y="2911"/>
                    <a:pt x="1541" y="2974"/>
                    <a:pt x="1437" y="3037"/>
                  </a:cubicBezTo>
                  <a:cubicBezTo>
                    <a:pt x="1305" y="3119"/>
                    <a:pt x="992" y="3344"/>
                    <a:pt x="783" y="3344"/>
                  </a:cubicBezTo>
                  <a:cubicBezTo>
                    <a:pt x="726" y="3344"/>
                    <a:pt x="677" y="3328"/>
                    <a:pt x="642" y="3288"/>
                  </a:cubicBezTo>
                  <a:cubicBezTo>
                    <a:pt x="586" y="3239"/>
                    <a:pt x="512" y="3216"/>
                    <a:pt x="438" y="3216"/>
                  </a:cubicBezTo>
                  <a:cubicBezTo>
                    <a:pt x="291" y="3216"/>
                    <a:pt x="147" y="3309"/>
                    <a:pt x="161" y="3476"/>
                  </a:cubicBezTo>
                  <a:cubicBezTo>
                    <a:pt x="195" y="3859"/>
                    <a:pt x="423" y="3985"/>
                    <a:pt x="698" y="3985"/>
                  </a:cubicBezTo>
                  <a:cubicBezTo>
                    <a:pt x="919" y="3985"/>
                    <a:pt x="1169" y="3904"/>
                    <a:pt x="1374" y="3811"/>
                  </a:cubicBezTo>
                  <a:cubicBezTo>
                    <a:pt x="1625" y="3685"/>
                    <a:pt x="1834" y="3539"/>
                    <a:pt x="2106" y="3434"/>
                  </a:cubicBezTo>
                  <a:cubicBezTo>
                    <a:pt x="2441" y="3267"/>
                    <a:pt x="2567" y="2911"/>
                    <a:pt x="2692" y="2555"/>
                  </a:cubicBezTo>
                  <a:cubicBezTo>
                    <a:pt x="3006" y="1718"/>
                    <a:pt x="2734" y="840"/>
                    <a:pt x="2023" y="317"/>
                  </a:cubicBezTo>
                  <a:cubicBezTo>
                    <a:pt x="1754" y="110"/>
                    <a:pt x="1419" y="0"/>
                    <a:pt x="1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3464525" y="1514450"/>
              <a:ext cx="61200" cy="37975"/>
            </a:xfrm>
            <a:custGeom>
              <a:avLst/>
              <a:gdLst/>
              <a:ahLst/>
              <a:cxnLst/>
              <a:rect l="l" t="t" r="r" b="b"/>
              <a:pathLst>
                <a:path w="2448" h="1519" extrusionOk="0">
                  <a:moveTo>
                    <a:pt x="2238" y="1"/>
                  </a:moveTo>
                  <a:cubicBezTo>
                    <a:pt x="1757" y="1"/>
                    <a:pt x="1296" y="1"/>
                    <a:pt x="857" y="231"/>
                  </a:cubicBezTo>
                  <a:cubicBezTo>
                    <a:pt x="501" y="419"/>
                    <a:pt x="292" y="921"/>
                    <a:pt x="83" y="1256"/>
                  </a:cubicBezTo>
                  <a:cubicBezTo>
                    <a:pt x="1" y="1387"/>
                    <a:pt x="99" y="1519"/>
                    <a:pt x="226" y="1519"/>
                  </a:cubicBezTo>
                  <a:cubicBezTo>
                    <a:pt x="261" y="1519"/>
                    <a:pt x="298" y="1509"/>
                    <a:pt x="334" y="1486"/>
                  </a:cubicBezTo>
                  <a:cubicBezTo>
                    <a:pt x="585" y="1277"/>
                    <a:pt x="689" y="1026"/>
                    <a:pt x="878" y="733"/>
                  </a:cubicBezTo>
                  <a:cubicBezTo>
                    <a:pt x="1129" y="294"/>
                    <a:pt x="1819" y="294"/>
                    <a:pt x="2259" y="294"/>
                  </a:cubicBezTo>
                  <a:cubicBezTo>
                    <a:pt x="2447" y="273"/>
                    <a:pt x="2426" y="1"/>
                    <a:pt x="2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3397325" y="1533775"/>
              <a:ext cx="80775" cy="34900"/>
            </a:xfrm>
            <a:custGeom>
              <a:avLst/>
              <a:gdLst/>
              <a:ahLst/>
              <a:cxnLst/>
              <a:rect l="l" t="t" r="r" b="b"/>
              <a:pathLst>
                <a:path w="3231" h="1396" extrusionOk="0">
                  <a:moveTo>
                    <a:pt x="2236" y="0"/>
                  </a:moveTo>
                  <a:cubicBezTo>
                    <a:pt x="2145" y="0"/>
                    <a:pt x="2043" y="23"/>
                    <a:pt x="1955" y="23"/>
                  </a:cubicBezTo>
                  <a:cubicBezTo>
                    <a:pt x="1704" y="23"/>
                    <a:pt x="1432" y="44"/>
                    <a:pt x="1180" y="85"/>
                  </a:cubicBezTo>
                  <a:cubicBezTo>
                    <a:pt x="595" y="232"/>
                    <a:pt x="218" y="567"/>
                    <a:pt x="51" y="1132"/>
                  </a:cubicBezTo>
                  <a:cubicBezTo>
                    <a:pt x="1" y="1293"/>
                    <a:pt x="120" y="1395"/>
                    <a:pt x="243" y="1395"/>
                  </a:cubicBezTo>
                  <a:cubicBezTo>
                    <a:pt x="328" y="1395"/>
                    <a:pt x="414" y="1347"/>
                    <a:pt x="448" y="1236"/>
                  </a:cubicBezTo>
                  <a:cubicBezTo>
                    <a:pt x="636" y="671"/>
                    <a:pt x="1118" y="483"/>
                    <a:pt x="1683" y="399"/>
                  </a:cubicBezTo>
                  <a:cubicBezTo>
                    <a:pt x="1789" y="383"/>
                    <a:pt x="1885" y="370"/>
                    <a:pt x="1976" y="370"/>
                  </a:cubicBezTo>
                  <a:cubicBezTo>
                    <a:pt x="2118" y="370"/>
                    <a:pt x="2246" y="402"/>
                    <a:pt x="2373" y="504"/>
                  </a:cubicBezTo>
                  <a:cubicBezTo>
                    <a:pt x="2582" y="671"/>
                    <a:pt x="2854" y="692"/>
                    <a:pt x="3085" y="692"/>
                  </a:cubicBezTo>
                  <a:cubicBezTo>
                    <a:pt x="3231" y="671"/>
                    <a:pt x="3231" y="504"/>
                    <a:pt x="3126" y="483"/>
                  </a:cubicBezTo>
                  <a:cubicBezTo>
                    <a:pt x="2561" y="378"/>
                    <a:pt x="2687" y="274"/>
                    <a:pt x="2394" y="44"/>
                  </a:cubicBezTo>
                  <a:cubicBezTo>
                    <a:pt x="2352" y="10"/>
                    <a:pt x="2297" y="0"/>
                    <a:pt x="2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3301275" y="1548900"/>
              <a:ext cx="111975" cy="76725"/>
            </a:xfrm>
            <a:custGeom>
              <a:avLst/>
              <a:gdLst/>
              <a:ahLst/>
              <a:cxnLst/>
              <a:rect l="l" t="t" r="r" b="b"/>
              <a:pathLst>
                <a:path w="4479" h="3069" extrusionOk="0">
                  <a:moveTo>
                    <a:pt x="3313" y="1"/>
                  </a:moveTo>
                  <a:cubicBezTo>
                    <a:pt x="2741" y="1"/>
                    <a:pt x="2114" y="210"/>
                    <a:pt x="1779" y="464"/>
                  </a:cubicBezTo>
                  <a:cubicBezTo>
                    <a:pt x="1047" y="987"/>
                    <a:pt x="1" y="2201"/>
                    <a:pt x="942" y="3017"/>
                  </a:cubicBezTo>
                  <a:cubicBezTo>
                    <a:pt x="983" y="3053"/>
                    <a:pt x="1030" y="3069"/>
                    <a:pt x="1077" y="3069"/>
                  </a:cubicBezTo>
                  <a:cubicBezTo>
                    <a:pt x="1245" y="3069"/>
                    <a:pt x="1413" y="2866"/>
                    <a:pt x="1298" y="2703"/>
                  </a:cubicBezTo>
                  <a:cubicBezTo>
                    <a:pt x="880" y="1991"/>
                    <a:pt x="1675" y="1259"/>
                    <a:pt x="2198" y="882"/>
                  </a:cubicBezTo>
                  <a:cubicBezTo>
                    <a:pt x="2449" y="673"/>
                    <a:pt x="2700" y="631"/>
                    <a:pt x="3014" y="610"/>
                  </a:cubicBezTo>
                  <a:cubicBezTo>
                    <a:pt x="3187" y="598"/>
                    <a:pt x="3498" y="527"/>
                    <a:pt x="3767" y="527"/>
                  </a:cubicBezTo>
                  <a:cubicBezTo>
                    <a:pt x="3954" y="527"/>
                    <a:pt x="4121" y="562"/>
                    <a:pt x="4206" y="673"/>
                  </a:cubicBezTo>
                  <a:cubicBezTo>
                    <a:pt x="4233" y="705"/>
                    <a:pt x="4264" y="718"/>
                    <a:pt x="4295" y="718"/>
                  </a:cubicBezTo>
                  <a:cubicBezTo>
                    <a:pt x="4388" y="718"/>
                    <a:pt x="4478" y="600"/>
                    <a:pt x="4416" y="506"/>
                  </a:cubicBezTo>
                  <a:cubicBezTo>
                    <a:pt x="4209" y="140"/>
                    <a:pt x="3779" y="1"/>
                    <a:pt x="3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3307550" y="1616550"/>
              <a:ext cx="88825" cy="53175"/>
            </a:xfrm>
            <a:custGeom>
              <a:avLst/>
              <a:gdLst/>
              <a:ahLst/>
              <a:cxnLst/>
              <a:rect l="l" t="t" r="r" b="b"/>
              <a:pathLst>
                <a:path w="3553" h="2127" extrusionOk="0">
                  <a:moveTo>
                    <a:pt x="616" y="1"/>
                  </a:moveTo>
                  <a:cubicBezTo>
                    <a:pt x="599" y="1"/>
                    <a:pt x="582" y="6"/>
                    <a:pt x="566" y="18"/>
                  </a:cubicBezTo>
                  <a:cubicBezTo>
                    <a:pt x="252" y="311"/>
                    <a:pt x="1" y="583"/>
                    <a:pt x="43" y="1001"/>
                  </a:cubicBezTo>
                  <a:cubicBezTo>
                    <a:pt x="64" y="1378"/>
                    <a:pt x="503" y="1796"/>
                    <a:pt x="859" y="1964"/>
                  </a:cubicBezTo>
                  <a:cubicBezTo>
                    <a:pt x="1101" y="2076"/>
                    <a:pt x="1351" y="2127"/>
                    <a:pt x="1600" y="2127"/>
                  </a:cubicBezTo>
                  <a:cubicBezTo>
                    <a:pt x="2274" y="2127"/>
                    <a:pt x="2938" y="1756"/>
                    <a:pt x="3411" y="1252"/>
                  </a:cubicBezTo>
                  <a:cubicBezTo>
                    <a:pt x="3553" y="1128"/>
                    <a:pt x="3440" y="915"/>
                    <a:pt x="3276" y="915"/>
                  </a:cubicBezTo>
                  <a:cubicBezTo>
                    <a:pt x="3246" y="915"/>
                    <a:pt x="3214" y="922"/>
                    <a:pt x="3181" y="938"/>
                  </a:cubicBezTo>
                  <a:cubicBezTo>
                    <a:pt x="2700" y="1168"/>
                    <a:pt x="2240" y="1440"/>
                    <a:pt x="1717" y="1566"/>
                  </a:cubicBezTo>
                  <a:cubicBezTo>
                    <a:pt x="1630" y="1588"/>
                    <a:pt x="1544" y="1598"/>
                    <a:pt x="1460" y="1598"/>
                  </a:cubicBezTo>
                  <a:cubicBezTo>
                    <a:pt x="741" y="1598"/>
                    <a:pt x="206" y="839"/>
                    <a:pt x="712" y="164"/>
                  </a:cubicBezTo>
                  <a:cubicBezTo>
                    <a:pt x="763" y="96"/>
                    <a:pt x="690"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3390350" y="1598900"/>
              <a:ext cx="117050" cy="70350"/>
            </a:xfrm>
            <a:custGeom>
              <a:avLst/>
              <a:gdLst/>
              <a:ahLst/>
              <a:cxnLst/>
              <a:rect l="l" t="t" r="r" b="b"/>
              <a:pathLst>
                <a:path w="4682" h="2814" extrusionOk="0">
                  <a:moveTo>
                    <a:pt x="3792" y="0"/>
                  </a:moveTo>
                  <a:cubicBezTo>
                    <a:pt x="3693" y="0"/>
                    <a:pt x="3598" y="73"/>
                    <a:pt x="3573" y="201"/>
                  </a:cubicBezTo>
                  <a:cubicBezTo>
                    <a:pt x="3552" y="493"/>
                    <a:pt x="3677" y="682"/>
                    <a:pt x="3656" y="975"/>
                  </a:cubicBezTo>
                  <a:cubicBezTo>
                    <a:pt x="3615" y="1393"/>
                    <a:pt x="3154" y="1770"/>
                    <a:pt x="2819" y="1979"/>
                  </a:cubicBezTo>
                  <a:cubicBezTo>
                    <a:pt x="2447" y="2218"/>
                    <a:pt x="2068" y="2330"/>
                    <a:pt x="1692" y="2330"/>
                  </a:cubicBezTo>
                  <a:cubicBezTo>
                    <a:pt x="1180" y="2330"/>
                    <a:pt x="675" y="2123"/>
                    <a:pt x="204" y="1749"/>
                  </a:cubicBezTo>
                  <a:cubicBezTo>
                    <a:pt x="183" y="1722"/>
                    <a:pt x="157" y="1710"/>
                    <a:pt x="132" y="1710"/>
                  </a:cubicBezTo>
                  <a:cubicBezTo>
                    <a:pt x="62" y="1710"/>
                    <a:pt x="1" y="1808"/>
                    <a:pt x="79" y="1916"/>
                  </a:cubicBezTo>
                  <a:cubicBezTo>
                    <a:pt x="597" y="2464"/>
                    <a:pt x="1265" y="2813"/>
                    <a:pt x="1973" y="2813"/>
                  </a:cubicBezTo>
                  <a:cubicBezTo>
                    <a:pt x="2292" y="2813"/>
                    <a:pt x="2620" y="2742"/>
                    <a:pt x="2945" y="2586"/>
                  </a:cubicBezTo>
                  <a:cubicBezTo>
                    <a:pt x="3928" y="2126"/>
                    <a:pt x="4682" y="1100"/>
                    <a:pt x="3970" y="96"/>
                  </a:cubicBezTo>
                  <a:cubicBezTo>
                    <a:pt x="3921" y="30"/>
                    <a:pt x="3856" y="0"/>
                    <a:pt x="3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3480350" y="1569450"/>
              <a:ext cx="92450" cy="60975"/>
            </a:xfrm>
            <a:custGeom>
              <a:avLst/>
              <a:gdLst/>
              <a:ahLst/>
              <a:cxnLst/>
              <a:rect l="l" t="t" r="r" b="b"/>
              <a:pathLst>
                <a:path w="3698" h="2439" extrusionOk="0">
                  <a:moveTo>
                    <a:pt x="2860" y="0"/>
                  </a:moveTo>
                  <a:cubicBezTo>
                    <a:pt x="2752" y="0"/>
                    <a:pt x="2648" y="109"/>
                    <a:pt x="2693" y="228"/>
                  </a:cubicBezTo>
                  <a:cubicBezTo>
                    <a:pt x="2965" y="835"/>
                    <a:pt x="2839" y="1943"/>
                    <a:pt x="1960" y="1964"/>
                  </a:cubicBezTo>
                  <a:cubicBezTo>
                    <a:pt x="1834" y="1969"/>
                    <a:pt x="1698" y="1975"/>
                    <a:pt x="1559" y="1975"/>
                  </a:cubicBezTo>
                  <a:cubicBezTo>
                    <a:pt x="1126" y="1975"/>
                    <a:pt x="661" y="1925"/>
                    <a:pt x="328" y="1671"/>
                  </a:cubicBezTo>
                  <a:cubicBezTo>
                    <a:pt x="297" y="1656"/>
                    <a:pt x="265" y="1649"/>
                    <a:pt x="235" y="1649"/>
                  </a:cubicBezTo>
                  <a:cubicBezTo>
                    <a:pt x="102" y="1649"/>
                    <a:pt x="0" y="1779"/>
                    <a:pt x="119" y="1881"/>
                  </a:cubicBezTo>
                  <a:cubicBezTo>
                    <a:pt x="453" y="2215"/>
                    <a:pt x="1131" y="2438"/>
                    <a:pt x="1724" y="2438"/>
                  </a:cubicBezTo>
                  <a:cubicBezTo>
                    <a:pt x="1985" y="2438"/>
                    <a:pt x="2229" y="2395"/>
                    <a:pt x="2421" y="2299"/>
                  </a:cubicBezTo>
                  <a:cubicBezTo>
                    <a:pt x="3216" y="1881"/>
                    <a:pt x="3697" y="793"/>
                    <a:pt x="2986" y="60"/>
                  </a:cubicBezTo>
                  <a:cubicBezTo>
                    <a:pt x="2950" y="18"/>
                    <a:pt x="2905" y="0"/>
                    <a:pt x="2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3512100" y="1520200"/>
              <a:ext cx="36225" cy="48825"/>
            </a:xfrm>
            <a:custGeom>
              <a:avLst/>
              <a:gdLst/>
              <a:ahLst/>
              <a:cxnLst/>
              <a:rect l="l" t="t" r="r" b="b"/>
              <a:pathLst>
                <a:path w="1449" h="1953" extrusionOk="0">
                  <a:moveTo>
                    <a:pt x="347" y="0"/>
                  </a:moveTo>
                  <a:cubicBezTo>
                    <a:pt x="271" y="0"/>
                    <a:pt x="190" y="14"/>
                    <a:pt x="105" y="43"/>
                  </a:cubicBezTo>
                  <a:cubicBezTo>
                    <a:pt x="0" y="64"/>
                    <a:pt x="21" y="210"/>
                    <a:pt x="146" y="210"/>
                  </a:cubicBezTo>
                  <a:cubicBezTo>
                    <a:pt x="157" y="209"/>
                    <a:pt x="166" y="209"/>
                    <a:pt x="176" y="209"/>
                  </a:cubicBezTo>
                  <a:cubicBezTo>
                    <a:pt x="550" y="209"/>
                    <a:pt x="669" y="595"/>
                    <a:pt x="649" y="921"/>
                  </a:cubicBezTo>
                  <a:cubicBezTo>
                    <a:pt x="628" y="1214"/>
                    <a:pt x="523" y="1424"/>
                    <a:pt x="356" y="1654"/>
                  </a:cubicBezTo>
                  <a:cubicBezTo>
                    <a:pt x="260" y="1768"/>
                    <a:pt x="391" y="1952"/>
                    <a:pt x="526" y="1952"/>
                  </a:cubicBezTo>
                  <a:cubicBezTo>
                    <a:pt x="539" y="1952"/>
                    <a:pt x="552" y="1950"/>
                    <a:pt x="565" y="1947"/>
                  </a:cubicBezTo>
                  <a:cubicBezTo>
                    <a:pt x="1449" y="1697"/>
                    <a:pt x="1203"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3523975" y="1548875"/>
              <a:ext cx="40975" cy="40050"/>
            </a:xfrm>
            <a:custGeom>
              <a:avLst/>
              <a:gdLst/>
              <a:ahLst/>
              <a:cxnLst/>
              <a:rect l="l" t="t" r="r" b="b"/>
              <a:pathLst>
                <a:path w="1639" h="1602" extrusionOk="0">
                  <a:moveTo>
                    <a:pt x="314" y="1"/>
                  </a:moveTo>
                  <a:cubicBezTo>
                    <a:pt x="96" y="1"/>
                    <a:pt x="0" y="263"/>
                    <a:pt x="215" y="360"/>
                  </a:cubicBezTo>
                  <a:cubicBezTo>
                    <a:pt x="467" y="465"/>
                    <a:pt x="697" y="570"/>
                    <a:pt x="843" y="737"/>
                  </a:cubicBezTo>
                  <a:cubicBezTo>
                    <a:pt x="1011" y="946"/>
                    <a:pt x="990" y="1239"/>
                    <a:pt x="1073" y="1448"/>
                  </a:cubicBezTo>
                  <a:cubicBezTo>
                    <a:pt x="1120" y="1541"/>
                    <a:pt x="1211" y="1602"/>
                    <a:pt x="1298" y="1602"/>
                  </a:cubicBezTo>
                  <a:cubicBezTo>
                    <a:pt x="1367" y="1602"/>
                    <a:pt x="1434" y="1563"/>
                    <a:pt x="1471" y="1469"/>
                  </a:cubicBezTo>
                  <a:cubicBezTo>
                    <a:pt x="1638" y="1114"/>
                    <a:pt x="1513" y="695"/>
                    <a:pt x="1241" y="423"/>
                  </a:cubicBezTo>
                  <a:cubicBezTo>
                    <a:pt x="1011" y="193"/>
                    <a:pt x="676" y="88"/>
                    <a:pt x="362" y="5"/>
                  </a:cubicBezTo>
                  <a:cubicBezTo>
                    <a:pt x="345" y="2"/>
                    <a:pt x="329"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3427875" y="1359325"/>
              <a:ext cx="276100" cy="186025"/>
            </a:xfrm>
            <a:custGeom>
              <a:avLst/>
              <a:gdLst/>
              <a:ahLst/>
              <a:cxnLst/>
              <a:rect l="l" t="t" r="r" b="b"/>
              <a:pathLst>
                <a:path w="11044" h="7441" extrusionOk="0">
                  <a:moveTo>
                    <a:pt x="4739" y="0"/>
                  </a:moveTo>
                  <a:cubicBezTo>
                    <a:pt x="3999" y="0"/>
                    <a:pt x="3265" y="190"/>
                    <a:pt x="2553" y="682"/>
                  </a:cubicBezTo>
                  <a:cubicBezTo>
                    <a:pt x="1444" y="1456"/>
                    <a:pt x="314" y="3151"/>
                    <a:pt x="293" y="4511"/>
                  </a:cubicBezTo>
                  <a:cubicBezTo>
                    <a:pt x="293" y="5327"/>
                    <a:pt x="0" y="7147"/>
                    <a:pt x="1046" y="7440"/>
                  </a:cubicBezTo>
                  <a:cubicBezTo>
                    <a:pt x="1130" y="7440"/>
                    <a:pt x="1172" y="7335"/>
                    <a:pt x="1109" y="7315"/>
                  </a:cubicBezTo>
                  <a:cubicBezTo>
                    <a:pt x="356" y="6812"/>
                    <a:pt x="586" y="5222"/>
                    <a:pt x="607" y="4448"/>
                  </a:cubicBezTo>
                  <a:cubicBezTo>
                    <a:pt x="670" y="2879"/>
                    <a:pt x="2072" y="1351"/>
                    <a:pt x="3306" y="535"/>
                  </a:cubicBezTo>
                  <a:cubicBezTo>
                    <a:pt x="3762" y="233"/>
                    <a:pt x="4297" y="107"/>
                    <a:pt x="4862" y="107"/>
                  </a:cubicBezTo>
                  <a:cubicBezTo>
                    <a:pt x="6451" y="107"/>
                    <a:pt x="8282" y="1105"/>
                    <a:pt x="9269" y="2000"/>
                  </a:cubicBezTo>
                  <a:cubicBezTo>
                    <a:pt x="9981" y="2628"/>
                    <a:pt x="9897" y="3799"/>
                    <a:pt x="10692" y="4302"/>
                  </a:cubicBezTo>
                  <a:cubicBezTo>
                    <a:pt x="10721" y="4320"/>
                    <a:pt x="10752" y="4328"/>
                    <a:pt x="10782" y="4328"/>
                  </a:cubicBezTo>
                  <a:cubicBezTo>
                    <a:pt x="10922" y="4328"/>
                    <a:pt x="11043" y="4147"/>
                    <a:pt x="10922" y="4009"/>
                  </a:cubicBezTo>
                  <a:cubicBezTo>
                    <a:pt x="10357" y="3465"/>
                    <a:pt x="10190" y="2670"/>
                    <a:pt x="9709" y="2084"/>
                  </a:cubicBezTo>
                  <a:cubicBezTo>
                    <a:pt x="9249" y="1477"/>
                    <a:pt x="8495" y="1079"/>
                    <a:pt x="7805" y="786"/>
                  </a:cubicBezTo>
                  <a:cubicBezTo>
                    <a:pt x="6798" y="362"/>
                    <a:pt x="5762" y="0"/>
                    <a:pt x="4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3394400" y="1317700"/>
              <a:ext cx="143875" cy="237525"/>
            </a:xfrm>
            <a:custGeom>
              <a:avLst/>
              <a:gdLst/>
              <a:ahLst/>
              <a:cxnLst/>
              <a:rect l="l" t="t" r="r" b="b"/>
              <a:pathLst>
                <a:path w="5755" h="9501" extrusionOk="0">
                  <a:moveTo>
                    <a:pt x="5274" y="1"/>
                  </a:moveTo>
                  <a:cubicBezTo>
                    <a:pt x="3443" y="1"/>
                    <a:pt x="2135" y="1690"/>
                    <a:pt x="1214" y="3121"/>
                  </a:cubicBezTo>
                  <a:cubicBezTo>
                    <a:pt x="733" y="3874"/>
                    <a:pt x="314" y="4627"/>
                    <a:pt x="126" y="5527"/>
                  </a:cubicBezTo>
                  <a:cubicBezTo>
                    <a:pt x="21" y="6050"/>
                    <a:pt x="42" y="6573"/>
                    <a:pt x="21" y="7096"/>
                  </a:cubicBezTo>
                  <a:cubicBezTo>
                    <a:pt x="0" y="7871"/>
                    <a:pt x="377" y="8666"/>
                    <a:pt x="314" y="9419"/>
                  </a:cubicBezTo>
                  <a:cubicBezTo>
                    <a:pt x="314" y="9474"/>
                    <a:pt x="349" y="9500"/>
                    <a:pt x="385" y="9500"/>
                  </a:cubicBezTo>
                  <a:cubicBezTo>
                    <a:pt x="417" y="9500"/>
                    <a:pt x="451" y="9479"/>
                    <a:pt x="461" y="9440"/>
                  </a:cubicBezTo>
                  <a:cubicBezTo>
                    <a:pt x="691" y="8519"/>
                    <a:pt x="335" y="7661"/>
                    <a:pt x="356" y="6720"/>
                  </a:cubicBezTo>
                  <a:cubicBezTo>
                    <a:pt x="419" y="5674"/>
                    <a:pt x="649" y="4774"/>
                    <a:pt x="1172" y="3874"/>
                  </a:cubicBezTo>
                  <a:cubicBezTo>
                    <a:pt x="2197" y="2117"/>
                    <a:pt x="3453" y="338"/>
                    <a:pt x="5650" y="192"/>
                  </a:cubicBezTo>
                  <a:cubicBezTo>
                    <a:pt x="5754" y="192"/>
                    <a:pt x="5754" y="24"/>
                    <a:pt x="5650" y="24"/>
                  </a:cubicBezTo>
                  <a:cubicBezTo>
                    <a:pt x="5522" y="8"/>
                    <a:pt x="5397" y="1"/>
                    <a:pt x="5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3544525" y="1324050"/>
              <a:ext cx="177600" cy="120925"/>
            </a:xfrm>
            <a:custGeom>
              <a:avLst/>
              <a:gdLst/>
              <a:ahLst/>
              <a:cxnLst/>
              <a:rect l="l" t="t" r="r" b="b"/>
              <a:pathLst>
                <a:path w="7104" h="4837" extrusionOk="0">
                  <a:moveTo>
                    <a:pt x="63" y="0"/>
                  </a:moveTo>
                  <a:cubicBezTo>
                    <a:pt x="0" y="42"/>
                    <a:pt x="0" y="84"/>
                    <a:pt x="63" y="84"/>
                  </a:cubicBezTo>
                  <a:cubicBezTo>
                    <a:pt x="1465" y="147"/>
                    <a:pt x="2804" y="816"/>
                    <a:pt x="3976" y="1549"/>
                  </a:cubicBezTo>
                  <a:cubicBezTo>
                    <a:pt x="5315" y="2386"/>
                    <a:pt x="5838" y="3725"/>
                    <a:pt x="6863" y="4792"/>
                  </a:cubicBezTo>
                  <a:cubicBezTo>
                    <a:pt x="6889" y="4823"/>
                    <a:pt x="6917" y="4836"/>
                    <a:pt x="6945" y="4836"/>
                  </a:cubicBezTo>
                  <a:cubicBezTo>
                    <a:pt x="7029" y="4836"/>
                    <a:pt x="7104" y="4714"/>
                    <a:pt x="7072" y="4604"/>
                  </a:cubicBezTo>
                  <a:cubicBezTo>
                    <a:pt x="5712" y="1925"/>
                    <a:pt x="3139" y="42"/>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48"/>
          <p:cNvGrpSpPr/>
          <p:nvPr/>
        </p:nvGrpSpPr>
        <p:grpSpPr>
          <a:xfrm>
            <a:off x="8134963" y="4436775"/>
            <a:ext cx="342125" cy="362875"/>
            <a:chOff x="2638525" y="4006350"/>
            <a:chExt cx="342125" cy="362875"/>
          </a:xfrm>
        </p:grpSpPr>
        <p:sp>
          <p:nvSpPr>
            <p:cNvPr id="2000" name="Google Shape;2000;p48"/>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48"/>
          <p:cNvSpPr/>
          <p:nvPr/>
        </p:nvSpPr>
        <p:spPr>
          <a:xfrm>
            <a:off x="7925175" y="1126625"/>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txBox="1">
            <a:spLocks noGrp="1"/>
          </p:cNvSpPr>
          <p:nvPr>
            <p:ph type="subTitle" idx="6"/>
          </p:nvPr>
        </p:nvSpPr>
        <p:spPr>
          <a:xfrm flipH="1">
            <a:off x="980183" y="1489259"/>
            <a:ext cx="6265134" cy="3310391"/>
          </a:xfrm>
          <a:prstGeom prst="rect">
            <a:avLst/>
          </a:prstGeom>
        </p:spPr>
        <p:txBody>
          <a:bodyPr spcFirstLastPara="1" wrap="square" lIns="91425" tIns="91425" rIns="91425" bIns="91425" anchor="t" anchorCtr="0">
            <a:noAutofit/>
          </a:bodyPr>
          <a:lstStyle/>
          <a:p>
            <a:r>
              <a:rPr lang="en" dirty="0" smtClean="0">
                <a:latin typeface="Barlow Semi Condensed Light"/>
                <a:ea typeface="Barlow Semi Condensed Light"/>
                <a:cs typeface="Barlow Semi Condensed Light"/>
                <a:sym typeface="Barlow Semi Condensed Light"/>
              </a:rPr>
              <a:t> </a:t>
            </a:r>
            <a:r>
              <a:rPr lang="es-MX" sz="2000" b="1" dirty="0"/>
              <a:t>Cuando se enseña lo que se reparte son guías de acción</a:t>
            </a:r>
            <a:r>
              <a:rPr lang="es-MX" sz="2000" b="1" dirty="0" smtClean="0"/>
              <a:t>.</a:t>
            </a:r>
          </a:p>
          <a:p>
            <a:endParaRPr lang="es-ES" sz="2000" b="1" dirty="0"/>
          </a:p>
          <a:p>
            <a:r>
              <a:rPr lang="es-MX" sz="2000" b="1" dirty="0"/>
              <a:t>Enseñanza = guía para obrar en lo sucesivo. </a:t>
            </a:r>
            <a:endParaRPr lang="es-MX" sz="2000" b="1" dirty="0" smtClean="0"/>
          </a:p>
          <a:p>
            <a:endParaRPr lang="es-MX" sz="2000" b="1" dirty="0"/>
          </a:p>
          <a:p>
            <a:r>
              <a:rPr lang="es-MX" sz="2000" b="1" dirty="0" smtClean="0"/>
              <a:t>Es </a:t>
            </a:r>
            <a:r>
              <a:rPr lang="es-MX" sz="2000" b="1" dirty="0"/>
              <a:t>posible guiarse sin enseñanzas, es decir, por instinto.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9"/>
        <p:cNvGrpSpPr/>
        <p:nvPr/>
      </p:nvGrpSpPr>
      <p:grpSpPr>
        <a:xfrm>
          <a:off x="0" y="0"/>
          <a:ext cx="0" cy="0"/>
          <a:chOff x="0" y="0"/>
          <a:chExt cx="0" cy="0"/>
        </a:xfrm>
      </p:grpSpPr>
      <p:sp>
        <p:nvSpPr>
          <p:cNvPr id="2741" name="Google Shape;2741;p6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r>
              <a:rPr lang="es-MX" i="1" dirty="0">
                <a:solidFill>
                  <a:schemeClr val="accent1"/>
                </a:solidFill>
                <a:latin typeface="Baskerville Old Face" panose="02020602080505020303" pitchFamily="18" charset="0"/>
              </a:rPr>
              <a:t>Subtema 3: ¿Por qué hay que enseñar?</a:t>
            </a:r>
            <a:r>
              <a:rPr lang="es-ES" dirty="0"/>
              <a:t/>
            </a:r>
            <a:br>
              <a:rPr lang="es-ES" dirty="0"/>
            </a:br>
            <a:endParaRPr dirty="0"/>
          </a:p>
        </p:txBody>
      </p:sp>
      <p:sp>
        <p:nvSpPr>
          <p:cNvPr id="2750" name="Google Shape;2750;p66"/>
          <p:cNvSpPr/>
          <p:nvPr/>
        </p:nvSpPr>
        <p:spPr>
          <a:xfrm>
            <a:off x="0" y="145025"/>
            <a:ext cx="1480375" cy="226525"/>
          </a:xfrm>
          <a:custGeom>
            <a:avLst/>
            <a:gdLst/>
            <a:ahLst/>
            <a:cxnLst/>
            <a:rect l="l" t="t" r="r" b="b"/>
            <a:pathLst>
              <a:path w="59215" h="9061" extrusionOk="0">
                <a:moveTo>
                  <a:pt x="28164" y="6570"/>
                </a:moveTo>
                <a:cubicBezTo>
                  <a:pt x="28206" y="6570"/>
                  <a:pt x="28227" y="6591"/>
                  <a:pt x="28227" y="6591"/>
                </a:cubicBezTo>
                <a:cubicBezTo>
                  <a:pt x="28227" y="6591"/>
                  <a:pt x="28206" y="6591"/>
                  <a:pt x="28164" y="6570"/>
                </a:cubicBezTo>
                <a:close/>
                <a:moveTo>
                  <a:pt x="2951" y="8035"/>
                </a:moveTo>
                <a:cubicBezTo>
                  <a:pt x="2951" y="8042"/>
                  <a:pt x="2951" y="8044"/>
                  <a:pt x="2950" y="8044"/>
                </a:cubicBezTo>
                <a:cubicBezTo>
                  <a:pt x="2949" y="8044"/>
                  <a:pt x="2944" y="8035"/>
                  <a:pt x="2930" y="8035"/>
                </a:cubicBezTo>
                <a:close/>
                <a:moveTo>
                  <a:pt x="48272" y="0"/>
                </a:moveTo>
                <a:cubicBezTo>
                  <a:pt x="48146" y="0"/>
                  <a:pt x="48020" y="21"/>
                  <a:pt x="47895" y="105"/>
                </a:cubicBezTo>
                <a:cubicBezTo>
                  <a:pt x="47686" y="209"/>
                  <a:pt x="47497" y="356"/>
                  <a:pt x="47372" y="565"/>
                </a:cubicBezTo>
                <a:cubicBezTo>
                  <a:pt x="47288" y="691"/>
                  <a:pt x="47225" y="816"/>
                  <a:pt x="47163" y="942"/>
                </a:cubicBezTo>
                <a:cubicBezTo>
                  <a:pt x="47058" y="1130"/>
                  <a:pt x="46974" y="1318"/>
                  <a:pt x="46870" y="1486"/>
                </a:cubicBezTo>
                <a:cubicBezTo>
                  <a:pt x="46702" y="1800"/>
                  <a:pt x="46535" y="2093"/>
                  <a:pt x="46367" y="2406"/>
                </a:cubicBezTo>
                <a:cubicBezTo>
                  <a:pt x="46221" y="2678"/>
                  <a:pt x="46095" y="2950"/>
                  <a:pt x="45928" y="3222"/>
                </a:cubicBezTo>
                <a:cubicBezTo>
                  <a:pt x="45635" y="3746"/>
                  <a:pt x="45342" y="4269"/>
                  <a:pt x="44987" y="4771"/>
                </a:cubicBezTo>
                <a:cubicBezTo>
                  <a:pt x="44903" y="4855"/>
                  <a:pt x="44861" y="4917"/>
                  <a:pt x="44777" y="5022"/>
                </a:cubicBezTo>
                <a:cubicBezTo>
                  <a:pt x="44715" y="4562"/>
                  <a:pt x="44673" y="4080"/>
                  <a:pt x="44652" y="3578"/>
                </a:cubicBezTo>
                <a:cubicBezTo>
                  <a:pt x="44610" y="3181"/>
                  <a:pt x="44589" y="2720"/>
                  <a:pt x="44568" y="2302"/>
                </a:cubicBezTo>
                <a:cubicBezTo>
                  <a:pt x="44568" y="2134"/>
                  <a:pt x="44547" y="1946"/>
                  <a:pt x="44526" y="1758"/>
                </a:cubicBezTo>
                <a:lnTo>
                  <a:pt x="44526" y="1486"/>
                </a:lnTo>
                <a:cubicBezTo>
                  <a:pt x="44526" y="1360"/>
                  <a:pt x="44484" y="1256"/>
                  <a:pt x="44484" y="1130"/>
                </a:cubicBezTo>
                <a:cubicBezTo>
                  <a:pt x="44463" y="963"/>
                  <a:pt x="44422" y="816"/>
                  <a:pt x="44338" y="691"/>
                </a:cubicBezTo>
                <a:cubicBezTo>
                  <a:pt x="44254" y="565"/>
                  <a:pt x="44150" y="481"/>
                  <a:pt x="44024" y="377"/>
                </a:cubicBezTo>
                <a:cubicBezTo>
                  <a:pt x="43940" y="314"/>
                  <a:pt x="43815" y="293"/>
                  <a:pt x="43710" y="251"/>
                </a:cubicBezTo>
                <a:cubicBezTo>
                  <a:pt x="43637" y="230"/>
                  <a:pt x="43569" y="220"/>
                  <a:pt x="43504" y="220"/>
                </a:cubicBezTo>
                <a:cubicBezTo>
                  <a:pt x="43438" y="220"/>
                  <a:pt x="43375" y="230"/>
                  <a:pt x="43313" y="251"/>
                </a:cubicBezTo>
                <a:cubicBezTo>
                  <a:pt x="43103" y="293"/>
                  <a:pt x="42978" y="419"/>
                  <a:pt x="42873" y="586"/>
                </a:cubicBezTo>
                <a:cubicBezTo>
                  <a:pt x="42706" y="795"/>
                  <a:pt x="42580" y="1025"/>
                  <a:pt x="42476" y="1235"/>
                </a:cubicBezTo>
                <a:cubicBezTo>
                  <a:pt x="42413" y="1360"/>
                  <a:pt x="42350" y="1465"/>
                  <a:pt x="42287" y="1611"/>
                </a:cubicBezTo>
                <a:cubicBezTo>
                  <a:pt x="42183" y="1821"/>
                  <a:pt x="42057" y="2009"/>
                  <a:pt x="41953" y="2239"/>
                </a:cubicBezTo>
                <a:cubicBezTo>
                  <a:pt x="41576" y="2909"/>
                  <a:pt x="41220" y="3557"/>
                  <a:pt x="40781" y="4185"/>
                </a:cubicBezTo>
                <a:cubicBezTo>
                  <a:pt x="40613" y="4373"/>
                  <a:pt x="40467" y="4562"/>
                  <a:pt x="40279" y="4687"/>
                </a:cubicBezTo>
                <a:lnTo>
                  <a:pt x="40258" y="4687"/>
                </a:lnTo>
                <a:cubicBezTo>
                  <a:pt x="40069" y="4122"/>
                  <a:pt x="39902" y="3536"/>
                  <a:pt x="39777" y="2971"/>
                </a:cubicBezTo>
                <a:cubicBezTo>
                  <a:pt x="39756" y="2867"/>
                  <a:pt x="39735" y="2762"/>
                  <a:pt x="39693" y="2616"/>
                </a:cubicBezTo>
                <a:cubicBezTo>
                  <a:pt x="39672" y="2469"/>
                  <a:pt x="39630" y="2302"/>
                  <a:pt x="39588" y="2134"/>
                </a:cubicBezTo>
                <a:lnTo>
                  <a:pt x="39442" y="1570"/>
                </a:lnTo>
                <a:cubicBezTo>
                  <a:pt x="39379" y="1423"/>
                  <a:pt x="39337" y="1256"/>
                  <a:pt x="39233" y="1130"/>
                </a:cubicBezTo>
                <a:cubicBezTo>
                  <a:pt x="39170" y="1046"/>
                  <a:pt x="39128" y="1005"/>
                  <a:pt x="39065" y="942"/>
                </a:cubicBezTo>
                <a:cubicBezTo>
                  <a:pt x="39002" y="879"/>
                  <a:pt x="38835" y="774"/>
                  <a:pt x="38709" y="733"/>
                </a:cubicBezTo>
                <a:cubicBezTo>
                  <a:pt x="38626" y="712"/>
                  <a:pt x="38542" y="712"/>
                  <a:pt x="38437" y="712"/>
                </a:cubicBezTo>
                <a:cubicBezTo>
                  <a:pt x="38333" y="712"/>
                  <a:pt x="38249" y="733"/>
                  <a:pt x="38103" y="774"/>
                </a:cubicBezTo>
                <a:cubicBezTo>
                  <a:pt x="37977" y="795"/>
                  <a:pt x="37852" y="900"/>
                  <a:pt x="37747" y="984"/>
                </a:cubicBezTo>
                <a:cubicBezTo>
                  <a:pt x="37663" y="1025"/>
                  <a:pt x="37642" y="1088"/>
                  <a:pt x="37580" y="1151"/>
                </a:cubicBezTo>
                <a:cubicBezTo>
                  <a:pt x="37475" y="1298"/>
                  <a:pt x="37349" y="1444"/>
                  <a:pt x="37245" y="1611"/>
                </a:cubicBezTo>
                <a:cubicBezTo>
                  <a:pt x="37161" y="1716"/>
                  <a:pt x="37098" y="1842"/>
                  <a:pt x="37015" y="1967"/>
                </a:cubicBezTo>
                <a:cubicBezTo>
                  <a:pt x="36931" y="2072"/>
                  <a:pt x="36847" y="2197"/>
                  <a:pt x="36805" y="2302"/>
                </a:cubicBezTo>
                <a:cubicBezTo>
                  <a:pt x="36680" y="2511"/>
                  <a:pt x="36533" y="2699"/>
                  <a:pt x="36429" y="2909"/>
                </a:cubicBezTo>
                <a:cubicBezTo>
                  <a:pt x="36261" y="3202"/>
                  <a:pt x="36094" y="3453"/>
                  <a:pt x="35906" y="3746"/>
                </a:cubicBezTo>
                <a:cubicBezTo>
                  <a:pt x="35759" y="3976"/>
                  <a:pt x="35634" y="4248"/>
                  <a:pt x="35466" y="4478"/>
                </a:cubicBezTo>
                <a:cubicBezTo>
                  <a:pt x="35278" y="4771"/>
                  <a:pt x="35111" y="5022"/>
                  <a:pt x="34901" y="5294"/>
                </a:cubicBezTo>
                <a:cubicBezTo>
                  <a:pt x="34692" y="5524"/>
                  <a:pt x="34483" y="5754"/>
                  <a:pt x="34232" y="5943"/>
                </a:cubicBezTo>
                <a:lnTo>
                  <a:pt x="34002" y="6110"/>
                </a:lnTo>
                <a:cubicBezTo>
                  <a:pt x="33981" y="6110"/>
                  <a:pt x="33960" y="6131"/>
                  <a:pt x="33897" y="6131"/>
                </a:cubicBezTo>
                <a:lnTo>
                  <a:pt x="33876" y="6131"/>
                </a:lnTo>
                <a:cubicBezTo>
                  <a:pt x="33771" y="5963"/>
                  <a:pt x="33688" y="5817"/>
                  <a:pt x="33604" y="5629"/>
                </a:cubicBezTo>
                <a:cubicBezTo>
                  <a:pt x="33437" y="5147"/>
                  <a:pt x="33290" y="4666"/>
                  <a:pt x="33227" y="4164"/>
                </a:cubicBezTo>
                <a:cubicBezTo>
                  <a:pt x="33165" y="3850"/>
                  <a:pt x="33123" y="3557"/>
                  <a:pt x="33060" y="3243"/>
                </a:cubicBezTo>
                <a:cubicBezTo>
                  <a:pt x="33039" y="3013"/>
                  <a:pt x="32976" y="2783"/>
                  <a:pt x="32955" y="2553"/>
                </a:cubicBezTo>
                <a:cubicBezTo>
                  <a:pt x="32955" y="2469"/>
                  <a:pt x="32935" y="2386"/>
                  <a:pt x="32935" y="2281"/>
                </a:cubicBezTo>
                <a:cubicBezTo>
                  <a:pt x="32914" y="2176"/>
                  <a:pt x="32872" y="2093"/>
                  <a:pt x="32830" y="1967"/>
                </a:cubicBezTo>
                <a:cubicBezTo>
                  <a:pt x="32746" y="1758"/>
                  <a:pt x="32537" y="1611"/>
                  <a:pt x="32328" y="1549"/>
                </a:cubicBezTo>
                <a:cubicBezTo>
                  <a:pt x="32265" y="1538"/>
                  <a:pt x="32202" y="1533"/>
                  <a:pt x="32137" y="1533"/>
                </a:cubicBezTo>
                <a:cubicBezTo>
                  <a:pt x="32071" y="1533"/>
                  <a:pt x="32003" y="1538"/>
                  <a:pt x="31930" y="1549"/>
                </a:cubicBezTo>
                <a:lnTo>
                  <a:pt x="31888" y="1549"/>
                </a:lnTo>
                <a:cubicBezTo>
                  <a:pt x="31784" y="1570"/>
                  <a:pt x="31679" y="1632"/>
                  <a:pt x="31595" y="1716"/>
                </a:cubicBezTo>
                <a:cubicBezTo>
                  <a:pt x="31449" y="1821"/>
                  <a:pt x="31386" y="1988"/>
                  <a:pt x="31302" y="2155"/>
                </a:cubicBezTo>
                <a:cubicBezTo>
                  <a:pt x="31156" y="2448"/>
                  <a:pt x="30989" y="2699"/>
                  <a:pt x="30821" y="2992"/>
                </a:cubicBezTo>
                <a:cubicBezTo>
                  <a:pt x="30319" y="3829"/>
                  <a:pt x="29817" y="4687"/>
                  <a:pt x="29210" y="5482"/>
                </a:cubicBezTo>
                <a:cubicBezTo>
                  <a:pt x="28980" y="5754"/>
                  <a:pt x="28750" y="6026"/>
                  <a:pt x="28457" y="6277"/>
                </a:cubicBezTo>
                <a:cubicBezTo>
                  <a:pt x="28352" y="6361"/>
                  <a:pt x="28248" y="6424"/>
                  <a:pt x="28143" y="6466"/>
                </a:cubicBezTo>
                <a:cubicBezTo>
                  <a:pt x="28080" y="6340"/>
                  <a:pt x="28059" y="6194"/>
                  <a:pt x="28017" y="6089"/>
                </a:cubicBezTo>
                <a:cubicBezTo>
                  <a:pt x="27955" y="5943"/>
                  <a:pt x="27934" y="5796"/>
                  <a:pt x="27871" y="5650"/>
                </a:cubicBezTo>
                <a:cubicBezTo>
                  <a:pt x="27808" y="5419"/>
                  <a:pt x="27787" y="5147"/>
                  <a:pt x="27704" y="4917"/>
                </a:cubicBezTo>
                <a:cubicBezTo>
                  <a:pt x="27641" y="4687"/>
                  <a:pt x="27599" y="4415"/>
                  <a:pt x="27536" y="4185"/>
                </a:cubicBezTo>
                <a:cubicBezTo>
                  <a:pt x="27494" y="3997"/>
                  <a:pt x="27453" y="3787"/>
                  <a:pt x="27411" y="3620"/>
                </a:cubicBezTo>
                <a:cubicBezTo>
                  <a:pt x="27390" y="3432"/>
                  <a:pt x="27327" y="3264"/>
                  <a:pt x="27285" y="3118"/>
                </a:cubicBezTo>
                <a:cubicBezTo>
                  <a:pt x="27243" y="2992"/>
                  <a:pt x="27222" y="2846"/>
                  <a:pt x="27181" y="2720"/>
                </a:cubicBezTo>
                <a:cubicBezTo>
                  <a:pt x="27097" y="2427"/>
                  <a:pt x="26888" y="2155"/>
                  <a:pt x="26574" y="2051"/>
                </a:cubicBezTo>
                <a:cubicBezTo>
                  <a:pt x="26473" y="2019"/>
                  <a:pt x="26370" y="2003"/>
                  <a:pt x="26270" y="2003"/>
                </a:cubicBezTo>
                <a:cubicBezTo>
                  <a:pt x="26036" y="2003"/>
                  <a:pt x="25814" y="2091"/>
                  <a:pt x="25653" y="2281"/>
                </a:cubicBezTo>
                <a:cubicBezTo>
                  <a:pt x="25590" y="2386"/>
                  <a:pt x="25507" y="2490"/>
                  <a:pt x="25444" y="2595"/>
                </a:cubicBezTo>
                <a:cubicBezTo>
                  <a:pt x="25402" y="2720"/>
                  <a:pt x="25318" y="2846"/>
                  <a:pt x="25256" y="2992"/>
                </a:cubicBezTo>
                <a:cubicBezTo>
                  <a:pt x="25172" y="3160"/>
                  <a:pt x="25088" y="3348"/>
                  <a:pt x="25004" y="3536"/>
                </a:cubicBezTo>
                <a:cubicBezTo>
                  <a:pt x="24586" y="4352"/>
                  <a:pt x="24168" y="5189"/>
                  <a:pt x="23624" y="5943"/>
                </a:cubicBezTo>
                <a:cubicBezTo>
                  <a:pt x="23498" y="6089"/>
                  <a:pt x="23331" y="6256"/>
                  <a:pt x="23163" y="6403"/>
                </a:cubicBezTo>
                <a:cubicBezTo>
                  <a:pt x="23100" y="6466"/>
                  <a:pt x="23038" y="6487"/>
                  <a:pt x="22975" y="6549"/>
                </a:cubicBezTo>
                <a:cubicBezTo>
                  <a:pt x="22933" y="6549"/>
                  <a:pt x="22891" y="6570"/>
                  <a:pt x="22870" y="6570"/>
                </a:cubicBezTo>
                <a:cubicBezTo>
                  <a:pt x="22861" y="6559"/>
                  <a:pt x="22853" y="6548"/>
                  <a:pt x="22844" y="6536"/>
                </a:cubicBezTo>
                <a:lnTo>
                  <a:pt x="22844" y="6536"/>
                </a:lnTo>
                <a:lnTo>
                  <a:pt x="22870" y="6549"/>
                </a:lnTo>
                <a:cubicBezTo>
                  <a:pt x="22870" y="6530"/>
                  <a:pt x="22870" y="6529"/>
                  <a:pt x="22839" y="6528"/>
                </a:cubicBezTo>
                <a:lnTo>
                  <a:pt x="22839" y="6528"/>
                </a:lnTo>
                <a:cubicBezTo>
                  <a:pt x="22841" y="6531"/>
                  <a:pt x="22842" y="6534"/>
                  <a:pt x="22844" y="6536"/>
                </a:cubicBezTo>
                <a:lnTo>
                  <a:pt x="22844" y="6536"/>
                </a:lnTo>
                <a:lnTo>
                  <a:pt x="22828" y="6528"/>
                </a:lnTo>
                <a:cubicBezTo>
                  <a:pt x="22832" y="6528"/>
                  <a:pt x="22836" y="6528"/>
                  <a:pt x="22839" y="6528"/>
                </a:cubicBezTo>
                <a:lnTo>
                  <a:pt x="22839" y="6528"/>
                </a:lnTo>
                <a:cubicBezTo>
                  <a:pt x="22771" y="6433"/>
                  <a:pt x="22718" y="6326"/>
                  <a:pt x="22682" y="6235"/>
                </a:cubicBezTo>
                <a:cubicBezTo>
                  <a:pt x="22515" y="5838"/>
                  <a:pt x="22410" y="5440"/>
                  <a:pt x="22305" y="5043"/>
                </a:cubicBezTo>
                <a:cubicBezTo>
                  <a:pt x="22263" y="4813"/>
                  <a:pt x="22180" y="4562"/>
                  <a:pt x="22117" y="4311"/>
                </a:cubicBezTo>
                <a:cubicBezTo>
                  <a:pt x="22075" y="4038"/>
                  <a:pt x="21991" y="3746"/>
                  <a:pt x="21950" y="3474"/>
                </a:cubicBezTo>
                <a:lnTo>
                  <a:pt x="21866" y="3097"/>
                </a:lnTo>
                <a:cubicBezTo>
                  <a:pt x="21845" y="2909"/>
                  <a:pt x="21803" y="2741"/>
                  <a:pt x="21740" y="2595"/>
                </a:cubicBezTo>
                <a:cubicBezTo>
                  <a:pt x="21699" y="2511"/>
                  <a:pt x="21678" y="2469"/>
                  <a:pt x="21636" y="2386"/>
                </a:cubicBezTo>
                <a:cubicBezTo>
                  <a:pt x="21573" y="2302"/>
                  <a:pt x="21510" y="2197"/>
                  <a:pt x="21427" y="2114"/>
                </a:cubicBezTo>
                <a:cubicBezTo>
                  <a:pt x="21343" y="2009"/>
                  <a:pt x="21155" y="1967"/>
                  <a:pt x="21029" y="1967"/>
                </a:cubicBezTo>
                <a:cubicBezTo>
                  <a:pt x="20820" y="1967"/>
                  <a:pt x="20673" y="2072"/>
                  <a:pt x="20569" y="2218"/>
                </a:cubicBezTo>
                <a:cubicBezTo>
                  <a:pt x="20485" y="2365"/>
                  <a:pt x="20380" y="2469"/>
                  <a:pt x="20318" y="2595"/>
                </a:cubicBezTo>
                <a:cubicBezTo>
                  <a:pt x="20255" y="2741"/>
                  <a:pt x="20171" y="2930"/>
                  <a:pt x="20087" y="3118"/>
                </a:cubicBezTo>
                <a:cubicBezTo>
                  <a:pt x="19962" y="3432"/>
                  <a:pt x="19836" y="3725"/>
                  <a:pt x="19690" y="4038"/>
                </a:cubicBezTo>
                <a:cubicBezTo>
                  <a:pt x="19522" y="4457"/>
                  <a:pt x="19334" y="4875"/>
                  <a:pt x="19125" y="5294"/>
                </a:cubicBezTo>
                <a:cubicBezTo>
                  <a:pt x="18916" y="5671"/>
                  <a:pt x="18706" y="6089"/>
                  <a:pt x="18434" y="6466"/>
                </a:cubicBezTo>
                <a:cubicBezTo>
                  <a:pt x="18309" y="6612"/>
                  <a:pt x="18183" y="6779"/>
                  <a:pt x="18058" y="6905"/>
                </a:cubicBezTo>
                <a:cubicBezTo>
                  <a:pt x="17995" y="6968"/>
                  <a:pt x="17911" y="6989"/>
                  <a:pt x="17870" y="7010"/>
                </a:cubicBezTo>
                <a:lnTo>
                  <a:pt x="17849" y="7010"/>
                </a:lnTo>
                <a:lnTo>
                  <a:pt x="17849" y="6989"/>
                </a:lnTo>
                <a:cubicBezTo>
                  <a:pt x="17807" y="6968"/>
                  <a:pt x="17786" y="6905"/>
                  <a:pt x="17786" y="6884"/>
                </a:cubicBezTo>
                <a:cubicBezTo>
                  <a:pt x="17556" y="6298"/>
                  <a:pt x="17430" y="5712"/>
                  <a:pt x="17284" y="5106"/>
                </a:cubicBezTo>
                <a:cubicBezTo>
                  <a:pt x="17242" y="4834"/>
                  <a:pt x="17158" y="4562"/>
                  <a:pt x="17116" y="4290"/>
                </a:cubicBezTo>
                <a:cubicBezTo>
                  <a:pt x="17053" y="4101"/>
                  <a:pt x="17033" y="3955"/>
                  <a:pt x="16970" y="3766"/>
                </a:cubicBezTo>
                <a:cubicBezTo>
                  <a:pt x="16949" y="3641"/>
                  <a:pt x="16865" y="3515"/>
                  <a:pt x="16823" y="3411"/>
                </a:cubicBezTo>
                <a:cubicBezTo>
                  <a:pt x="16740" y="3264"/>
                  <a:pt x="16635" y="3160"/>
                  <a:pt x="16530" y="3055"/>
                </a:cubicBezTo>
                <a:cubicBezTo>
                  <a:pt x="16447" y="2950"/>
                  <a:pt x="16321" y="2930"/>
                  <a:pt x="16196" y="2930"/>
                </a:cubicBezTo>
                <a:cubicBezTo>
                  <a:pt x="16007" y="2930"/>
                  <a:pt x="15882" y="3034"/>
                  <a:pt x="15777" y="3160"/>
                </a:cubicBezTo>
                <a:cubicBezTo>
                  <a:pt x="15693" y="3264"/>
                  <a:pt x="15610" y="3411"/>
                  <a:pt x="15547" y="3536"/>
                </a:cubicBezTo>
                <a:cubicBezTo>
                  <a:pt x="15463" y="3683"/>
                  <a:pt x="15401" y="3871"/>
                  <a:pt x="15338" y="4038"/>
                </a:cubicBezTo>
                <a:cubicBezTo>
                  <a:pt x="15149" y="4457"/>
                  <a:pt x="14961" y="4875"/>
                  <a:pt x="14752" y="5252"/>
                </a:cubicBezTo>
                <a:cubicBezTo>
                  <a:pt x="14626" y="5545"/>
                  <a:pt x="14459" y="5859"/>
                  <a:pt x="14333" y="6152"/>
                </a:cubicBezTo>
                <a:cubicBezTo>
                  <a:pt x="14187" y="6445"/>
                  <a:pt x="14040" y="6759"/>
                  <a:pt x="13873" y="7031"/>
                </a:cubicBezTo>
                <a:cubicBezTo>
                  <a:pt x="13706" y="7303"/>
                  <a:pt x="13580" y="7533"/>
                  <a:pt x="13392" y="7763"/>
                </a:cubicBezTo>
                <a:cubicBezTo>
                  <a:pt x="13266" y="7930"/>
                  <a:pt x="13162" y="8056"/>
                  <a:pt x="12994" y="8160"/>
                </a:cubicBezTo>
                <a:cubicBezTo>
                  <a:pt x="12973" y="8181"/>
                  <a:pt x="12952" y="8181"/>
                  <a:pt x="12952" y="8181"/>
                </a:cubicBezTo>
                <a:cubicBezTo>
                  <a:pt x="12932" y="8181"/>
                  <a:pt x="12890" y="8223"/>
                  <a:pt x="12869" y="8223"/>
                </a:cubicBezTo>
                <a:cubicBezTo>
                  <a:pt x="12848" y="8160"/>
                  <a:pt x="12827" y="8140"/>
                  <a:pt x="12785" y="8077"/>
                </a:cubicBezTo>
                <a:cubicBezTo>
                  <a:pt x="12701" y="7826"/>
                  <a:pt x="12660" y="7533"/>
                  <a:pt x="12639" y="7240"/>
                </a:cubicBezTo>
                <a:cubicBezTo>
                  <a:pt x="12597" y="7031"/>
                  <a:pt x="12555" y="6821"/>
                  <a:pt x="12534" y="6612"/>
                </a:cubicBezTo>
                <a:cubicBezTo>
                  <a:pt x="12471" y="6131"/>
                  <a:pt x="12408" y="5650"/>
                  <a:pt x="12367" y="5147"/>
                </a:cubicBezTo>
                <a:cubicBezTo>
                  <a:pt x="12346" y="4792"/>
                  <a:pt x="12325" y="4394"/>
                  <a:pt x="12283" y="4038"/>
                </a:cubicBezTo>
                <a:cubicBezTo>
                  <a:pt x="12283" y="3829"/>
                  <a:pt x="12262" y="3641"/>
                  <a:pt x="12262" y="3432"/>
                </a:cubicBezTo>
                <a:cubicBezTo>
                  <a:pt x="12262" y="3264"/>
                  <a:pt x="12241" y="3097"/>
                  <a:pt x="12220" y="2930"/>
                </a:cubicBezTo>
                <a:cubicBezTo>
                  <a:pt x="12178" y="2741"/>
                  <a:pt x="12074" y="2595"/>
                  <a:pt x="11969" y="2427"/>
                </a:cubicBezTo>
                <a:cubicBezTo>
                  <a:pt x="11927" y="2323"/>
                  <a:pt x="11823" y="2260"/>
                  <a:pt x="11718" y="2218"/>
                </a:cubicBezTo>
                <a:cubicBezTo>
                  <a:pt x="11675" y="2207"/>
                  <a:pt x="11633" y="2202"/>
                  <a:pt x="11593" y="2202"/>
                </a:cubicBezTo>
                <a:cubicBezTo>
                  <a:pt x="11478" y="2202"/>
                  <a:pt x="11377" y="2245"/>
                  <a:pt x="11299" y="2323"/>
                </a:cubicBezTo>
                <a:cubicBezTo>
                  <a:pt x="11174" y="2427"/>
                  <a:pt x="11069" y="2532"/>
                  <a:pt x="10965" y="2678"/>
                </a:cubicBezTo>
                <a:cubicBezTo>
                  <a:pt x="10860" y="2825"/>
                  <a:pt x="10776" y="2992"/>
                  <a:pt x="10672" y="3160"/>
                </a:cubicBezTo>
                <a:cubicBezTo>
                  <a:pt x="10588" y="3306"/>
                  <a:pt x="10546" y="3432"/>
                  <a:pt x="10463" y="3557"/>
                </a:cubicBezTo>
                <a:cubicBezTo>
                  <a:pt x="10337" y="3787"/>
                  <a:pt x="10232" y="3997"/>
                  <a:pt x="10086" y="4248"/>
                </a:cubicBezTo>
                <a:cubicBezTo>
                  <a:pt x="9563" y="5189"/>
                  <a:pt x="9082" y="6131"/>
                  <a:pt x="8412" y="6968"/>
                </a:cubicBezTo>
                <a:cubicBezTo>
                  <a:pt x="8286" y="7114"/>
                  <a:pt x="8182" y="7240"/>
                  <a:pt x="8056" y="7407"/>
                </a:cubicBezTo>
                <a:cubicBezTo>
                  <a:pt x="7994" y="7491"/>
                  <a:pt x="7931" y="7533"/>
                  <a:pt x="7868" y="7616"/>
                </a:cubicBezTo>
                <a:lnTo>
                  <a:pt x="7722" y="6905"/>
                </a:lnTo>
                <a:cubicBezTo>
                  <a:pt x="7659" y="6654"/>
                  <a:pt x="7617" y="6361"/>
                  <a:pt x="7554" y="6089"/>
                </a:cubicBezTo>
                <a:cubicBezTo>
                  <a:pt x="7450" y="5399"/>
                  <a:pt x="7345" y="4708"/>
                  <a:pt x="7240" y="3997"/>
                </a:cubicBezTo>
                <a:cubicBezTo>
                  <a:pt x="7198" y="3725"/>
                  <a:pt x="7157" y="3453"/>
                  <a:pt x="7094" y="3160"/>
                </a:cubicBezTo>
                <a:cubicBezTo>
                  <a:pt x="7052" y="2992"/>
                  <a:pt x="7010" y="2804"/>
                  <a:pt x="6989" y="2616"/>
                </a:cubicBezTo>
                <a:cubicBezTo>
                  <a:pt x="6947" y="2427"/>
                  <a:pt x="6843" y="2218"/>
                  <a:pt x="6675" y="2114"/>
                </a:cubicBezTo>
                <a:cubicBezTo>
                  <a:pt x="6583" y="2074"/>
                  <a:pt x="6481" y="2059"/>
                  <a:pt x="6377" y="2059"/>
                </a:cubicBezTo>
                <a:cubicBezTo>
                  <a:pt x="6317" y="2059"/>
                  <a:pt x="6255" y="2064"/>
                  <a:pt x="6194" y="2072"/>
                </a:cubicBezTo>
                <a:cubicBezTo>
                  <a:pt x="6006" y="2114"/>
                  <a:pt x="5901" y="2281"/>
                  <a:pt x="5859" y="2427"/>
                </a:cubicBezTo>
                <a:cubicBezTo>
                  <a:pt x="5838" y="2532"/>
                  <a:pt x="5797" y="2658"/>
                  <a:pt x="5776" y="2720"/>
                </a:cubicBezTo>
                <a:cubicBezTo>
                  <a:pt x="5755" y="2825"/>
                  <a:pt x="5692" y="2930"/>
                  <a:pt x="5671" y="3034"/>
                </a:cubicBezTo>
                <a:lnTo>
                  <a:pt x="4960" y="4917"/>
                </a:lnTo>
                <a:cubicBezTo>
                  <a:pt x="4918" y="5043"/>
                  <a:pt x="4855" y="5210"/>
                  <a:pt x="4792" y="5336"/>
                </a:cubicBezTo>
                <a:cubicBezTo>
                  <a:pt x="4499" y="6026"/>
                  <a:pt x="4165" y="6717"/>
                  <a:pt x="3683" y="7324"/>
                </a:cubicBezTo>
                <a:cubicBezTo>
                  <a:pt x="3537" y="7533"/>
                  <a:pt x="3349" y="7742"/>
                  <a:pt x="3160" y="7930"/>
                </a:cubicBezTo>
                <a:cubicBezTo>
                  <a:pt x="3139" y="7951"/>
                  <a:pt x="3077" y="7972"/>
                  <a:pt x="3056" y="7972"/>
                </a:cubicBezTo>
                <a:lnTo>
                  <a:pt x="2993" y="7972"/>
                </a:lnTo>
                <a:lnTo>
                  <a:pt x="2993" y="7951"/>
                </a:lnTo>
                <a:lnTo>
                  <a:pt x="2909" y="7721"/>
                </a:lnTo>
                <a:cubicBezTo>
                  <a:pt x="2867" y="7449"/>
                  <a:pt x="2909" y="7198"/>
                  <a:pt x="2909" y="6926"/>
                </a:cubicBezTo>
                <a:lnTo>
                  <a:pt x="2909" y="6382"/>
                </a:lnTo>
                <a:cubicBezTo>
                  <a:pt x="2909" y="5963"/>
                  <a:pt x="2930" y="5566"/>
                  <a:pt x="2930" y="5147"/>
                </a:cubicBezTo>
                <a:cubicBezTo>
                  <a:pt x="2930" y="4792"/>
                  <a:pt x="2951" y="4394"/>
                  <a:pt x="2951" y="4038"/>
                </a:cubicBezTo>
                <a:lnTo>
                  <a:pt x="2951" y="3536"/>
                </a:lnTo>
                <a:cubicBezTo>
                  <a:pt x="2951" y="3243"/>
                  <a:pt x="2993" y="2992"/>
                  <a:pt x="2951" y="2720"/>
                </a:cubicBezTo>
                <a:cubicBezTo>
                  <a:pt x="2951" y="2427"/>
                  <a:pt x="2909" y="2155"/>
                  <a:pt x="2846" y="1862"/>
                </a:cubicBezTo>
                <a:cubicBezTo>
                  <a:pt x="2825" y="1758"/>
                  <a:pt x="2721" y="1653"/>
                  <a:pt x="2616" y="1632"/>
                </a:cubicBezTo>
                <a:cubicBezTo>
                  <a:pt x="2582" y="1618"/>
                  <a:pt x="2548" y="1611"/>
                  <a:pt x="2514" y="1611"/>
                </a:cubicBezTo>
                <a:cubicBezTo>
                  <a:pt x="2404" y="1611"/>
                  <a:pt x="2299" y="1683"/>
                  <a:pt x="2219" y="1779"/>
                </a:cubicBezTo>
                <a:cubicBezTo>
                  <a:pt x="2177" y="1862"/>
                  <a:pt x="2093" y="1967"/>
                  <a:pt x="2051" y="2051"/>
                </a:cubicBezTo>
                <a:cubicBezTo>
                  <a:pt x="1968" y="2155"/>
                  <a:pt x="1947" y="2281"/>
                  <a:pt x="1884" y="2406"/>
                </a:cubicBezTo>
                <a:cubicBezTo>
                  <a:pt x="1779" y="2678"/>
                  <a:pt x="1696" y="2950"/>
                  <a:pt x="1633" y="3222"/>
                </a:cubicBezTo>
                <a:cubicBezTo>
                  <a:pt x="1549" y="3474"/>
                  <a:pt x="1465" y="3766"/>
                  <a:pt x="1382" y="4038"/>
                </a:cubicBezTo>
                <a:cubicBezTo>
                  <a:pt x="1256" y="4478"/>
                  <a:pt x="1131" y="4917"/>
                  <a:pt x="1005" y="5336"/>
                </a:cubicBezTo>
                <a:cubicBezTo>
                  <a:pt x="649" y="6507"/>
                  <a:pt x="315" y="7700"/>
                  <a:pt x="1" y="8893"/>
                </a:cubicBezTo>
                <a:cubicBezTo>
                  <a:pt x="440" y="7847"/>
                  <a:pt x="859" y="6800"/>
                  <a:pt x="1277" y="5733"/>
                </a:cubicBezTo>
                <a:cubicBezTo>
                  <a:pt x="1465" y="5294"/>
                  <a:pt x="1654" y="4834"/>
                  <a:pt x="1800" y="4373"/>
                </a:cubicBezTo>
                <a:cubicBezTo>
                  <a:pt x="1842" y="4269"/>
                  <a:pt x="1884" y="4185"/>
                  <a:pt x="1905" y="4080"/>
                </a:cubicBezTo>
                <a:cubicBezTo>
                  <a:pt x="2009" y="3829"/>
                  <a:pt x="2093" y="3557"/>
                  <a:pt x="2198" y="3306"/>
                </a:cubicBezTo>
                <a:lnTo>
                  <a:pt x="2198" y="3306"/>
                </a:lnTo>
                <a:cubicBezTo>
                  <a:pt x="2198" y="3474"/>
                  <a:pt x="2177" y="3683"/>
                  <a:pt x="2177" y="3871"/>
                </a:cubicBezTo>
                <a:cubicBezTo>
                  <a:pt x="2156" y="4269"/>
                  <a:pt x="2156" y="4687"/>
                  <a:pt x="2114" y="5085"/>
                </a:cubicBezTo>
                <a:cubicBezTo>
                  <a:pt x="2093" y="5712"/>
                  <a:pt x="2093" y="6340"/>
                  <a:pt x="2072" y="6989"/>
                </a:cubicBezTo>
                <a:cubicBezTo>
                  <a:pt x="2072" y="7219"/>
                  <a:pt x="2051" y="7428"/>
                  <a:pt x="2051" y="7658"/>
                </a:cubicBezTo>
                <a:cubicBezTo>
                  <a:pt x="2051" y="7847"/>
                  <a:pt x="2093" y="8035"/>
                  <a:pt x="2156" y="8181"/>
                </a:cubicBezTo>
                <a:cubicBezTo>
                  <a:pt x="2198" y="8370"/>
                  <a:pt x="2302" y="8579"/>
                  <a:pt x="2491" y="8684"/>
                </a:cubicBezTo>
                <a:cubicBezTo>
                  <a:pt x="2646" y="8772"/>
                  <a:pt x="2825" y="8820"/>
                  <a:pt x="3003" y="8820"/>
                </a:cubicBezTo>
                <a:cubicBezTo>
                  <a:pt x="3160" y="8820"/>
                  <a:pt x="3316" y="8783"/>
                  <a:pt x="3453" y="8704"/>
                </a:cubicBezTo>
                <a:cubicBezTo>
                  <a:pt x="3809" y="8495"/>
                  <a:pt x="4060" y="8181"/>
                  <a:pt x="4290" y="7868"/>
                </a:cubicBezTo>
                <a:cubicBezTo>
                  <a:pt x="4834" y="7177"/>
                  <a:pt x="5232" y="6340"/>
                  <a:pt x="5566" y="5503"/>
                </a:cubicBezTo>
                <a:cubicBezTo>
                  <a:pt x="5734" y="5106"/>
                  <a:pt x="5859" y="4708"/>
                  <a:pt x="6006" y="4290"/>
                </a:cubicBezTo>
                <a:cubicBezTo>
                  <a:pt x="6110" y="4038"/>
                  <a:pt x="6194" y="3746"/>
                  <a:pt x="6299" y="3474"/>
                </a:cubicBezTo>
                <a:cubicBezTo>
                  <a:pt x="6341" y="3662"/>
                  <a:pt x="6362" y="3871"/>
                  <a:pt x="6382" y="4059"/>
                </a:cubicBezTo>
                <a:lnTo>
                  <a:pt x="6382" y="4038"/>
                </a:lnTo>
                <a:cubicBezTo>
                  <a:pt x="6487" y="4771"/>
                  <a:pt x="6571" y="5461"/>
                  <a:pt x="6675" y="6194"/>
                </a:cubicBezTo>
                <a:cubicBezTo>
                  <a:pt x="6717" y="6696"/>
                  <a:pt x="6801" y="7177"/>
                  <a:pt x="6885" y="7658"/>
                </a:cubicBezTo>
                <a:cubicBezTo>
                  <a:pt x="6906" y="7847"/>
                  <a:pt x="6968" y="8056"/>
                  <a:pt x="7010" y="8244"/>
                </a:cubicBezTo>
                <a:cubicBezTo>
                  <a:pt x="7073" y="8391"/>
                  <a:pt x="7136" y="8558"/>
                  <a:pt x="7303" y="8663"/>
                </a:cubicBezTo>
                <a:cubicBezTo>
                  <a:pt x="7392" y="8713"/>
                  <a:pt x="7503" y="8741"/>
                  <a:pt x="7615" y="8741"/>
                </a:cubicBezTo>
                <a:cubicBezTo>
                  <a:pt x="7688" y="8741"/>
                  <a:pt x="7760" y="8729"/>
                  <a:pt x="7826" y="8704"/>
                </a:cubicBezTo>
                <a:cubicBezTo>
                  <a:pt x="8140" y="8642"/>
                  <a:pt x="8391" y="8432"/>
                  <a:pt x="8600" y="8181"/>
                </a:cubicBezTo>
                <a:cubicBezTo>
                  <a:pt x="8872" y="7909"/>
                  <a:pt x="9103" y="7616"/>
                  <a:pt x="9333" y="7303"/>
                </a:cubicBezTo>
                <a:cubicBezTo>
                  <a:pt x="9919" y="6487"/>
                  <a:pt x="10358" y="5608"/>
                  <a:pt x="10839" y="4729"/>
                </a:cubicBezTo>
                <a:cubicBezTo>
                  <a:pt x="10944" y="4562"/>
                  <a:pt x="11007" y="4373"/>
                  <a:pt x="11111" y="4164"/>
                </a:cubicBezTo>
                <a:lnTo>
                  <a:pt x="11362" y="3683"/>
                </a:lnTo>
                <a:cubicBezTo>
                  <a:pt x="11362" y="3662"/>
                  <a:pt x="11383" y="3641"/>
                  <a:pt x="11383" y="3641"/>
                </a:cubicBezTo>
                <a:cubicBezTo>
                  <a:pt x="11383" y="3746"/>
                  <a:pt x="11383" y="3850"/>
                  <a:pt x="11404" y="3976"/>
                </a:cubicBezTo>
                <a:cubicBezTo>
                  <a:pt x="11425" y="4185"/>
                  <a:pt x="11425" y="4394"/>
                  <a:pt x="11467" y="4603"/>
                </a:cubicBezTo>
                <a:cubicBezTo>
                  <a:pt x="11488" y="4896"/>
                  <a:pt x="11488" y="5189"/>
                  <a:pt x="11530" y="5503"/>
                </a:cubicBezTo>
                <a:cubicBezTo>
                  <a:pt x="11592" y="5880"/>
                  <a:pt x="11613" y="6277"/>
                  <a:pt x="11676" y="6654"/>
                </a:cubicBezTo>
                <a:cubicBezTo>
                  <a:pt x="11718" y="7010"/>
                  <a:pt x="11781" y="7344"/>
                  <a:pt x="11823" y="7700"/>
                </a:cubicBezTo>
                <a:cubicBezTo>
                  <a:pt x="11844" y="7930"/>
                  <a:pt x="11885" y="8140"/>
                  <a:pt x="11948" y="8349"/>
                </a:cubicBezTo>
                <a:cubicBezTo>
                  <a:pt x="12032" y="8558"/>
                  <a:pt x="12116" y="8746"/>
                  <a:pt x="12304" y="8872"/>
                </a:cubicBezTo>
                <a:cubicBezTo>
                  <a:pt x="12471" y="9018"/>
                  <a:pt x="12680" y="9060"/>
                  <a:pt x="12890" y="9060"/>
                </a:cubicBezTo>
                <a:cubicBezTo>
                  <a:pt x="13141" y="9060"/>
                  <a:pt x="13350" y="8956"/>
                  <a:pt x="13517" y="8851"/>
                </a:cubicBezTo>
                <a:cubicBezTo>
                  <a:pt x="13915" y="8579"/>
                  <a:pt x="14229" y="8160"/>
                  <a:pt x="14459" y="7742"/>
                </a:cubicBezTo>
                <a:cubicBezTo>
                  <a:pt x="14731" y="7324"/>
                  <a:pt x="14961" y="6863"/>
                  <a:pt x="15170" y="6403"/>
                </a:cubicBezTo>
                <a:cubicBezTo>
                  <a:pt x="15380" y="5984"/>
                  <a:pt x="15568" y="5545"/>
                  <a:pt x="15777" y="5127"/>
                </a:cubicBezTo>
                <a:lnTo>
                  <a:pt x="16091" y="4415"/>
                </a:lnTo>
                <a:cubicBezTo>
                  <a:pt x="16112" y="4562"/>
                  <a:pt x="16133" y="4708"/>
                  <a:pt x="16175" y="4834"/>
                </a:cubicBezTo>
                <a:lnTo>
                  <a:pt x="16321" y="5545"/>
                </a:lnTo>
                <a:cubicBezTo>
                  <a:pt x="16405" y="5922"/>
                  <a:pt x="16489" y="6277"/>
                  <a:pt x="16551" y="6612"/>
                </a:cubicBezTo>
                <a:cubicBezTo>
                  <a:pt x="16635" y="6926"/>
                  <a:pt x="16698" y="7282"/>
                  <a:pt x="16865" y="7533"/>
                </a:cubicBezTo>
                <a:cubicBezTo>
                  <a:pt x="17053" y="7847"/>
                  <a:pt x="17367" y="8119"/>
                  <a:pt x="17744" y="8119"/>
                </a:cubicBezTo>
                <a:cubicBezTo>
                  <a:pt x="18058" y="8119"/>
                  <a:pt x="18372" y="8014"/>
                  <a:pt x="18623" y="7847"/>
                </a:cubicBezTo>
                <a:cubicBezTo>
                  <a:pt x="18916" y="7658"/>
                  <a:pt x="19146" y="7407"/>
                  <a:pt x="19355" y="7135"/>
                </a:cubicBezTo>
                <a:cubicBezTo>
                  <a:pt x="19564" y="6863"/>
                  <a:pt x="19753" y="6570"/>
                  <a:pt x="19941" y="6235"/>
                </a:cubicBezTo>
                <a:cubicBezTo>
                  <a:pt x="20087" y="5922"/>
                  <a:pt x="20255" y="5608"/>
                  <a:pt x="20380" y="5294"/>
                </a:cubicBezTo>
                <a:cubicBezTo>
                  <a:pt x="20569" y="4875"/>
                  <a:pt x="20736" y="4415"/>
                  <a:pt x="20903" y="3997"/>
                </a:cubicBezTo>
                <a:cubicBezTo>
                  <a:pt x="20924" y="3976"/>
                  <a:pt x="20924" y="3934"/>
                  <a:pt x="20945" y="3892"/>
                </a:cubicBezTo>
                <a:lnTo>
                  <a:pt x="20945" y="3934"/>
                </a:lnTo>
                <a:cubicBezTo>
                  <a:pt x="21008" y="4164"/>
                  <a:pt x="21050" y="4373"/>
                  <a:pt x="21113" y="4603"/>
                </a:cubicBezTo>
                <a:cubicBezTo>
                  <a:pt x="21196" y="4917"/>
                  <a:pt x="21259" y="5210"/>
                  <a:pt x="21343" y="5524"/>
                </a:cubicBezTo>
                <a:cubicBezTo>
                  <a:pt x="21427" y="5859"/>
                  <a:pt x="21531" y="6173"/>
                  <a:pt x="21636" y="6487"/>
                </a:cubicBezTo>
                <a:cubicBezTo>
                  <a:pt x="21678" y="6675"/>
                  <a:pt x="21761" y="6821"/>
                  <a:pt x="21845" y="6989"/>
                </a:cubicBezTo>
                <a:cubicBezTo>
                  <a:pt x="21887" y="7093"/>
                  <a:pt x="21971" y="7198"/>
                  <a:pt x="22054" y="7240"/>
                </a:cubicBezTo>
                <a:cubicBezTo>
                  <a:pt x="22138" y="7324"/>
                  <a:pt x="22201" y="7407"/>
                  <a:pt x="22284" y="7449"/>
                </a:cubicBezTo>
                <a:cubicBezTo>
                  <a:pt x="22368" y="7512"/>
                  <a:pt x="22410" y="7533"/>
                  <a:pt x="22494" y="7554"/>
                </a:cubicBezTo>
                <a:cubicBezTo>
                  <a:pt x="22598" y="7596"/>
                  <a:pt x="22724" y="7616"/>
                  <a:pt x="22828" y="7616"/>
                </a:cubicBezTo>
                <a:cubicBezTo>
                  <a:pt x="22912" y="7616"/>
                  <a:pt x="23017" y="7616"/>
                  <a:pt x="23100" y="7596"/>
                </a:cubicBezTo>
                <a:cubicBezTo>
                  <a:pt x="23205" y="7554"/>
                  <a:pt x="23289" y="7554"/>
                  <a:pt x="23393" y="7512"/>
                </a:cubicBezTo>
                <a:cubicBezTo>
                  <a:pt x="23728" y="7386"/>
                  <a:pt x="24042" y="7135"/>
                  <a:pt x="24293" y="6884"/>
                </a:cubicBezTo>
                <a:cubicBezTo>
                  <a:pt x="24440" y="6759"/>
                  <a:pt x="24544" y="6591"/>
                  <a:pt x="24670" y="6445"/>
                </a:cubicBezTo>
                <a:cubicBezTo>
                  <a:pt x="24774" y="6298"/>
                  <a:pt x="24879" y="6152"/>
                  <a:pt x="24963" y="6026"/>
                </a:cubicBezTo>
                <a:cubicBezTo>
                  <a:pt x="25172" y="5712"/>
                  <a:pt x="25339" y="5357"/>
                  <a:pt x="25528" y="5022"/>
                </a:cubicBezTo>
                <a:lnTo>
                  <a:pt x="26009" y="4080"/>
                </a:lnTo>
                <a:cubicBezTo>
                  <a:pt x="26051" y="3955"/>
                  <a:pt x="26134" y="3829"/>
                  <a:pt x="26176" y="3683"/>
                </a:cubicBezTo>
                <a:cubicBezTo>
                  <a:pt x="26218" y="3662"/>
                  <a:pt x="26218" y="3620"/>
                  <a:pt x="26239" y="3578"/>
                </a:cubicBezTo>
                <a:lnTo>
                  <a:pt x="26323" y="3892"/>
                </a:lnTo>
                <a:cubicBezTo>
                  <a:pt x="26364" y="4101"/>
                  <a:pt x="26385" y="4311"/>
                  <a:pt x="26448" y="4520"/>
                </a:cubicBezTo>
                <a:cubicBezTo>
                  <a:pt x="26532" y="4875"/>
                  <a:pt x="26574" y="5210"/>
                  <a:pt x="26657" y="5545"/>
                </a:cubicBezTo>
                <a:cubicBezTo>
                  <a:pt x="26699" y="5859"/>
                  <a:pt x="26783" y="6173"/>
                  <a:pt x="26846" y="6487"/>
                </a:cubicBezTo>
                <a:cubicBezTo>
                  <a:pt x="26888" y="6675"/>
                  <a:pt x="26909" y="6863"/>
                  <a:pt x="26992" y="7031"/>
                </a:cubicBezTo>
                <a:cubicBezTo>
                  <a:pt x="27055" y="7177"/>
                  <a:pt x="27097" y="7303"/>
                  <a:pt x="27201" y="7407"/>
                </a:cubicBezTo>
                <a:cubicBezTo>
                  <a:pt x="27285" y="7491"/>
                  <a:pt x="27390" y="7554"/>
                  <a:pt x="27473" y="7637"/>
                </a:cubicBezTo>
                <a:cubicBezTo>
                  <a:pt x="27578" y="7721"/>
                  <a:pt x="27683" y="7742"/>
                  <a:pt x="27787" y="7763"/>
                </a:cubicBezTo>
                <a:cubicBezTo>
                  <a:pt x="27892" y="7805"/>
                  <a:pt x="28017" y="7805"/>
                  <a:pt x="28122" y="7805"/>
                </a:cubicBezTo>
                <a:cubicBezTo>
                  <a:pt x="28248" y="7805"/>
                  <a:pt x="28352" y="7763"/>
                  <a:pt x="28478" y="7721"/>
                </a:cubicBezTo>
                <a:cubicBezTo>
                  <a:pt x="28624" y="7658"/>
                  <a:pt x="28771" y="7616"/>
                  <a:pt x="28896" y="7533"/>
                </a:cubicBezTo>
                <a:cubicBezTo>
                  <a:pt x="29085" y="7428"/>
                  <a:pt x="29273" y="7303"/>
                  <a:pt x="29419" y="7177"/>
                </a:cubicBezTo>
                <a:cubicBezTo>
                  <a:pt x="29587" y="7031"/>
                  <a:pt x="29712" y="6905"/>
                  <a:pt x="29838" y="6779"/>
                </a:cubicBezTo>
                <a:cubicBezTo>
                  <a:pt x="30131" y="6466"/>
                  <a:pt x="30403" y="6089"/>
                  <a:pt x="30633" y="5733"/>
                </a:cubicBezTo>
                <a:cubicBezTo>
                  <a:pt x="30968" y="5231"/>
                  <a:pt x="31261" y="4708"/>
                  <a:pt x="31554" y="4185"/>
                </a:cubicBezTo>
                <a:cubicBezTo>
                  <a:pt x="31658" y="4038"/>
                  <a:pt x="31721" y="3850"/>
                  <a:pt x="31826" y="3683"/>
                </a:cubicBezTo>
                <a:lnTo>
                  <a:pt x="31909" y="4248"/>
                </a:lnTo>
                <a:cubicBezTo>
                  <a:pt x="31993" y="4729"/>
                  <a:pt x="32098" y="5231"/>
                  <a:pt x="32223" y="5712"/>
                </a:cubicBezTo>
                <a:cubicBezTo>
                  <a:pt x="32328" y="6026"/>
                  <a:pt x="32453" y="6361"/>
                  <a:pt x="32600" y="6654"/>
                </a:cubicBezTo>
                <a:cubicBezTo>
                  <a:pt x="32663" y="6800"/>
                  <a:pt x="32809" y="6926"/>
                  <a:pt x="32914" y="7093"/>
                </a:cubicBezTo>
                <a:cubicBezTo>
                  <a:pt x="33060" y="7282"/>
                  <a:pt x="33290" y="7386"/>
                  <a:pt x="33499" y="7428"/>
                </a:cubicBezTo>
                <a:cubicBezTo>
                  <a:pt x="33604" y="7460"/>
                  <a:pt x="33719" y="7475"/>
                  <a:pt x="33834" y="7475"/>
                </a:cubicBezTo>
                <a:cubicBezTo>
                  <a:pt x="33949" y="7475"/>
                  <a:pt x="34064" y="7460"/>
                  <a:pt x="34169" y="7428"/>
                </a:cubicBezTo>
                <a:cubicBezTo>
                  <a:pt x="34336" y="7407"/>
                  <a:pt x="34525" y="7324"/>
                  <a:pt x="34692" y="7219"/>
                </a:cubicBezTo>
                <a:cubicBezTo>
                  <a:pt x="34859" y="7135"/>
                  <a:pt x="35006" y="6989"/>
                  <a:pt x="35152" y="6884"/>
                </a:cubicBezTo>
                <a:cubicBezTo>
                  <a:pt x="35320" y="6759"/>
                  <a:pt x="35445" y="6612"/>
                  <a:pt x="35592" y="6466"/>
                </a:cubicBezTo>
                <a:cubicBezTo>
                  <a:pt x="35843" y="6194"/>
                  <a:pt x="36052" y="5880"/>
                  <a:pt x="36261" y="5608"/>
                </a:cubicBezTo>
                <a:cubicBezTo>
                  <a:pt x="36492" y="5294"/>
                  <a:pt x="36680" y="4938"/>
                  <a:pt x="36847" y="4624"/>
                </a:cubicBezTo>
                <a:cubicBezTo>
                  <a:pt x="37036" y="4352"/>
                  <a:pt x="37224" y="4038"/>
                  <a:pt x="37370" y="3746"/>
                </a:cubicBezTo>
                <a:cubicBezTo>
                  <a:pt x="37517" y="3536"/>
                  <a:pt x="37621" y="3348"/>
                  <a:pt x="37747" y="3139"/>
                </a:cubicBezTo>
                <a:cubicBezTo>
                  <a:pt x="37852" y="2992"/>
                  <a:pt x="37956" y="2804"/>
                  <a:pt x="38061" y="2637"/>
                </a:cubicBezTo>
                <a:cubicBezTo>
                  <a:pt x="38103" y="2574"/>
                  <a:pt x="38165" y="2469"/>
                  <a:pt x="38207" y="2386"/>
                </a:cubicBezTo>
                <a:lnTo>
                  <a:pt x="38375" y="3097"/>
                </a:lnTo>
                <a:cubicBezTo>
                  <a:pt x="38416" y="3348"/>
                  <a:pt x="38479" y="3578"/>
                  <a:pt x="38521" y="3850"/>
                </a:cubicBezTo>
                <a:cubicBezTo>
                  <a:pt x="38584" y="4143"/>
                  <a:pt x="38626" y="4394"/>
                  <a:pt x="38689" y="4687"/>
                </a:cubicBezTo>
                <a:cubicBezTo>
                  <a:pt x="38709" y="4875"/>
                  <a:pt x="38772" y="5022"/>
                  <a:pt x="38793" y="5210"/>
                </a:cubicBezTo>
                <a:cubicBezTo>
                  <a:pt x="38793" y="5252"/>
                  <a:pt x="38814" y="5315"/>
                  <a:pt x="38814" y="5357"/>
                </a:cubicBezTo>
                <a:cubicBezTo>
                  <a:pt x="38835" y="5461"/>
                  <a:pt x="38898" y="5608"/>
                  <a:pt x="38940" y="5712"/>
                </a:cubicBezTo>
                <a:cubicBezTo>
                  <a:pt x="39002" y="5775"/>
                  <a:pt x="39044" y="5859"/>
                  <a:pt x="39107" y="5922"/>
                </a:cubicBezTo>
                <a:cubicBezTo>
                  <a:pt x="39191" y="6026"/>
                  <a:pt x="39253" y="6068"/>
                  <a:pt x="39358" y="6152"/>
                </a:cubicBezTo>
                <a:cubicBezTo>
                  <a:pt x="39546" y="6277"/>
                  <a:pt x="39756" y="6361"/>
                  <a:pt x="39965" y="6361"/>
                </a:cubicBezTo>
                <a:cubicBezTo>
                  <a:pt x="40341" y="6361"/>
                  <a:pt x="40676" y="6256"/>
                  <a:pt x="40990" y="6068"/>
                </a:cubicBezTo>
                <a:cubicBezTo>
                  <a:pt x="41137" y="5963"/>
                  <a:pt x="41304" y="5838"/>
                  <a:pt x="41450" y="5671"/>
                </a:cubicBezTo>
                <a:cubicBezTo>
                  <a:pt x="41597" y="5566"/>
                  <a:pt x="41702" y="5440"/>
                  <a:pt x="41806" y="5315"/>
                </a:cubicBezTo>
                <a:cubicBezTo>
                  <a:pt x="42246" y="4771"/>
                  <a:pt x="42580" y="4143"/>
                  <a:pt x="42915" y="3536"/>
                </a:cubicBezTo>
                <a:lnTo>
                  <a:pt x="43082" y="3222"/>
                </a:lnTo>
                <a:cubicBezTo>
                  <a:pt x="43103" y="3557"/>
                  <a:pt x="43103" y="3871"/>
                  <a:pt x="43124" y="4185"/>
                </a:cubicBezTo>
                <a:cubicBezTo>
                  <a:pt x="43166" y="4520"/>
                  <a:pt x="43187" y="4875"/>
                  <a:pt x="43208" y="5189"/>
                </a:cubicBezTo>
                <a:cubicBezTo>
                  <a:pt x="43229" y="5419"/>
                  <a:pt x="43271" y="5650"/>
                  <a:pt x="43313" y="5859"/>
                </a:cubicBezTo>
                <a:cubicBezTo>
                  <a:pt x="43313" y="5880"/>
                  <a:pt x="43334" y="5922"/>
                  <a:pt x="43334" y="5943"/>
                </a:cubicBezTo>
                <a:cubicBezTo>
                  <a:pt x="43375" y="6026"/>
                  <a:pt x="43417" y="6131"/>
                  <a:pt x="43438" y="6194"/>
                </a:cubicBezTo>
                <a:cubicBezTo>
                  <a:pt x="43501" y="6298"/>
                  <a:pt x="43564" y="6403"/>
                  <a:pt x="43647" y="6487"/>
                </a:cubicBezTo>
                <a:cubicBezTo>
                  <a:pt x="43731" y="6570"/>
                  <a:pt x="43836" y="6654"/>
                  <a:pt x="43940" y="6696"/>
                </a:cubicBezTo>
                <a:cubicBezTo>
                  <a:pt x="44066" y="6779"/>
                  <a:pt x="44275" y="6821"/>
                  <a:pt x="44442" y="6821"/>
                </a:cubicBezTo>
                <a:cubicBezTo>
                  <a:pt x="44568" y="6821"/>
                  <a:pt x="44694" y="6800"/>
                  <a:pt x="44819" y="6779"/>
                </a:cubicBezTo>
                <a:cubicBezTo>
                  <a:pt x="44987" y="6759"/>
                  <a:pt x="45133" y="6675"/>
                  <a:pt x="45279" y="6591"/>
                </a:cubicBezTo>
                <a:cubicBezTo>
                  <a:pt x="45656" y="6361"/>
                  <a:pt x="45928" y="5984"/>
                  <a:pt x="46179" y="5650"/>
                </a:cubicBezTo>
                <a:cubicBezTo>
                  <a:pt x="46472" y="5294"/>
                  <a:pt x="46681" y="4875"/>
                  <a:pt x="46911" y="4478"/>
                </a:cubicBezTo>
                <a:cubicBezTo>
                  <a:pt x="47100" y="4143"/>
                  <a:pt x="47288" y="3787"/>
                  <a:pt x="47435" y="3432"/>
                </a:cubicBezTo>
                <a:cubicBezTo>
                  <a:pt x="47497" y="3348"/>
                  <a:pt x="47539" y="3243"/>
                  <a:pt x="47581" y="3160"/>
                </a:cubicBezTo>
                <a:lnTo>
                  <a:pt x="47581" y="3620"/>
                </a:lnTo>
                <a:cubicBezTo>
                  <a:pt x="47581" y="3934"/>
                  <a:pt x="47539" y="4248"/>
                  <a:pt x="47539" y="4562"/>
                </a:cubicBezTo>
                <a:cubicBezTo>
                  <a:pt x="47539" y="4708"/>
                  <a:pt x="47518" y="4875"/>
                  <a:pt x="47518" y="5022"/>
                </a:cubicBezTo>
                <a:lnTo>
                  <a:pt x="47518" y="5210"/>
                </a:lnTo>
                <a:cubicBezTo>
                  <a:pt x="47518" y="5336"/>
                  <a:pt x="47539" y="5461"/>
                  <a:pt x="47581" y="5629"/>
                </a:cubicBezTo>
                <a:cubicBezTo>
                  <a:pt x="47602" y="5733"/>
                  <a:pt x="47644" y="5880"/>
                  <a:pt x="47707" y="5963"/>
                </a:cubicBezTo>
                <a:cubicBezTo>
                  <a:pt x="47748" y="6068"/>
                  <a:pt x="47832" y="6194"/>
                  <a:pt x="47916" y="6256"/>
                </a:cubicBezTo>
                <a:cubicBezTo>
                  <a:pt x="47937" y="6256"/>
                  <a:pt x="47937" y="6277"/>
                  <a:pt x="47958" y="6277"/>
                </a:cubicBezTo>
                <a:cubicBezTo>
                  <a:pt x="48062" y="6382"/>
                  <a:pt x="48209" y="6466"/>
                  <a:pt x="48355" y="6507"/>
                </a:cubicBezTo>
                <a:cubicBezTo>
                  <a:pt x="48481" y="6570"/>
                  <a:pt x="48585" y="6570"/>
                  <a:pt x="48732" y="6570"/>
                </a:cubicBezTo>
                <a:cubicBezTo>
                  <a:pt x="48755" y="6574"/>
                  <a:pt x="48778" y="6576"/>
                  <a:pt x="48801" y="6576"/>
                </a:cubicBezTo>
                <a:cubicBezTo>
                  <a:pt x="48903" y="6576"/>
                  <a:pt x="49006" y="6542"/>
                  <a:pt x="49108" y="6507"/>
                </a:cubicBezTo>
                <a:cubicBezTo>
                  <a:pt x="49192" y="6507"/>
                  <a:pt x="49276" y="6466"/>
                  <a:pt x="49360" y="6445"/>
                </a:cubicBezTo>
                <a:cubicBezTo>
                  <a:pt x="49820" y="6277"/>
                  <a:pt x="50196" y="5943"/>
                  <a:pt x="50531" y="5608"/>
                </a:cubicBezTo>
                <a:cubicBezTo>
                  <a:pt x="50845" y="5252"/>
                  <a:pt x="51075" y="4875"/>
                  <a:pt x="51305" y="4499"/>
                </a:cubicBezTo>
                <a:cubicBezTo>
                  <a:pt x="51452" y="4290"/>
                  <a:pt x="51577" y="4059"/>
                  <a:pt x="51703" y="3829"/>
                </a:cubicBezTo>
                <a:lnTo>
                  <a:pt x="51703" y="4687"/>
                </a:lnTo>
                <a:lnTo>
                  <a:pt x="51703" y="5252"/>
                </a:lnTo>
                <a:cubicBezTo>
                  <a:pt x="51703" y="5399"/>
                  <a:pt x="51724" y="5545"/>
                  <a:pt x="51766" y="5671"/>
                </a:cubicBezTo>
                <a:cubicBezTo>
                  <a:pt x="51766" y="5712"/>
                  <a:pt x="51787" y="5733"/>
                  <a:pt x="51787" y="5754"/>
                </a:cubicBezTo>
                <a:cubicBezTo>
                  <a:pt x="51849" y="5859"/>
                  <a:pt x="51870" y="5963"/>
                  <a:pt x="51912" y="6068"/>
                </a:cubicBezTo>
                <a:cubicBezTo>
                  <a:pt x="51996" y="6194"/>
                  <a:pt x="52080" y="6298"/>
                  <a:pt x="52142" y="6382"/>
                </a:cubicBezTo>
                <a:cubicBezTo>
                  <a:pt x="52289" y="6507"/>
                  <a:pt x="52435" y="6591"/>
                  <a:pt x="52624" y="6675"/>
                </a:cubicBezTo>
                <a:cubicBezTo>
                  <a:pt x="52770" y="6736"/>
                  <a:pt x="52937" y="6768"/>
                  <a:pt x="53110" y="6768"/>
                </a:cubicBezTo>
                <a:cubicBezTo>
                  <a:pt x="53233" y="6768"/>
                  <a:pt x="53359" y="6752"/>
                  <a:pt x="53482" y="6717"/>
                </a:cubicBezTo>
                <a:cubicBezTo>
                  <a:pt x="53712" y="6675"/>
                  <a:pt x="53921" y="6570"/>
                  <a:pt x="54130" y="6466"/>
                </a:cubicBezTo>
                <a:cubicBezTo>
                  <a:pt x="54339" y="6340"/>
                  <a:pt x="54528" y="6173"/>
                  <a:pt x="54716" y="6026"/>
                </a:cubicBezTo>
                <a:cubicBezTo>
                  <a:pt x="54862" y="5880"/>
                  <a:pt x="55009" y="5733"/>
                  <a:pt x="55114" y="5566"/>
                </a:cubicBezTo>
                <a:cubicBezTo>
                  <a:pt x="55260" y="5399"/>
                  <a:pt x="55427" y="5189"/>
                  <a:pt x="55553" y="5001"/>
                </a:cubicBezTo>
                <a:cubicBezTo>
                  <a:pt x="55804" y="4666"/>
                  <a:pt x="56013" y="4269"/>
                  <a:pt x="56264" y="3892"/>
                </a:cubicBezTo>
                <a:lnTo>
                  <a:pt x="56495" y="3515"/>
                </a:lnTo>
                <a:cubicBezTo>
                  <a:pt x="56662" y="3243"/>
                  <a:pt x="56808" y="2950"/>
                  <a:pt x="56955" y="2699"/>
                </a:cubicBezTo>
                <a:cubicBezTo>
                  <a:pt x="57101" y="2469"/>
                  <a:pt x="57227" y="2218"/>
                  <a:pt x="57373" y="1988"/>
                </a:cubicBezTo>
                <a:cubicBezTo>
                  <a:pt x="57436" y="2155"/>
                  <a:pt x="57457" y="2281"/>
                  <a:pt x="57520" y="2427"/>
                </a:cubicBezTo>
                <a:cubicBezTo>
                  <a:pt x="57562" y="2699"/>
                  <a:pt x="57624" y="2930"/>
                  <a:pt x="57666" y="3202"/>
                </a:cubicBezTo>
                <a:cubicBezTo>
                  <a:pt x="57750" y="3515"/>
                  <a:pt x="57813" y="3829"/>
                  <a:pt x="57875" y="4101"/>
                </a:cubicBezTo>
                <a:cubicBezTo>
                  <a:pt x="57896" y="4248"/>
                  <a:pt x="57959" y="4394"/>
                  <a:pt x="58001" y="4520"/>
                </a:cubicBezTo>
                <a:cubicBezTo>
                  <a:pt x="58064" y="4687"/>
                  <a:pt x="58085" y="4834"/>
                  <a:pt x="58147" y="5001"/>
                </a:cubicBezTo>
                <a:cubicBezTo>
                  <a:pt x="58357" y="5629"/>
                  <a:pt x="58629" y="6256"/>
                  <a:pt x="59215" y="6612"/>
                </a:cubicBezTo>
                <a:cubicBezTo>
                  <a:pt x="59194" y="6591"/>
                  <a:pt x="59131" y="6549"/>
                  <a:pt x="59110" y="6487"/>
                </a:cubicBezTo>
                <a:cubicBezTo>
                  <a:pt x="59005" y="6340"/>
                  <a:pt x="58901" y="6173"/>
                  <a:pt x="58859" y="5984"/>
                </a:cubicBezTo>
                <a:cubicBezTo>
                  <a:pt x="58712" y="5650"/>
                  <a:pt x="58650" y="5294"/>
                  <a:pt x="58587" y="4917"/>
                </a:cubicBezTo>
                <a:cubicBezTo>
                  <a:pt x="58503" y="4352"/>
                  <a:pt x="58503" y="3746"/>
                  <a:pt x="58482" y="3160"/>
                </a:cubicBezTo>
                <a:cubicBezTo>
                  <a:pt x="58482" y="2992"/>
                  <a:pt x="58482" y="2825"/>
                  <a:pt x="58461" y="2637"/>
                </a:cubicBezTo>
                <a:cubicBezTo>
                  <a:pt x="58461" y="2281"/>
                  <a:pt x="58399" y="1904"/>
                  <a:pt x="58378" y="1549"/>
                </a:cubicBezTo>
                <a:cubicBezTo>
                  <a:pt x="58357" y="1381"/>
                  <a:pt x="58357" y="1235"/>
                  <a:pt x="58294" y="1067"/>
                </a:cubicBezTo>
                <a:cubicBezTo>
                  <a:pt x="58273" y="963"/>
                  <a:pt x="58231" y="900"/>
                  <a:pt x="58168" y="816"/>
                </a:cubicBezTo>
                <a:cubicBezTo>
                  <a:pt x="58085" y="712"/>
                  <a:pt x="58022" y="628"/>
                  <a:pt x="57917" y="544"/>
                </a:cubicBezTo>
                <a:cubicBezTo>
                  <a:pt x="57813" y="523"/>
                  <a:pt x="57624" y="440"/>
                  <a:pt x="57436" y="440"/>
                </a:cubicBezTo>
                <a:cubicBezTo>
                  <a:pt x="57206" y="440"/>
                  <a:pt x="56997" y="586"/>
                  <a:pt x="56808" y="753"/>
                </a:cubicBezTo>
                <a:cubicBezTo>
                  <a:pt x="56620" y="942"/>
                  <a:pt x="56474" y="1151"/>
                  <a:pt x="56285" y="1360"/>
                </a:cubicBezTo>
                <a:cubicBezTo>
                  <a:pt x="56181" y="1486"/>
                  <a:pt x="56076" y="1632"/>
                  <a:pt x="55950" y="1758"/>
                </a:cubicBezTo>
                <a:cubicBezTo>
                  <a:pt x="55783" y="1946"/>
                  <a:pt x="55637" y="2155"/>
                  <a:pt x="55469" y="2323"/>
                </a:cubicBezTo>
                <a:lnTo>
                  <a:pt x="54842" y="3118"/>
                </a:lnTo>
                <a:cubicBezTo>
                  <a:pt x="54611" y="3432"/>
                  <a:pt x="54360" y="3746"/>
                  <a:pt x="54088" y="4059"/>
                </a:cubicBezTo>
                <a:cubicBezTo>
                  <a:pt x="53879" y="4290"/>
                  <a:pt x="53670" y="4520"/>
                  <a:pt x="53461" y="4708"/>
                </a:cubicBezTo>
                <a:cubicBezTo>
                  <a:pt x="53440" y="4206"/>
                  <a:pt x="53440" y="3725"/>
                  <a:pt x="53440" y="3222"/>
                </a:cubicBezTo>
                <a:cubicBezTo>
                  <a:pt x="53440" y="2930"/>
                  <a:pt x="53440" y="2678"/>
                  <a:pt x="53419" y="2386"/>
                </a:cubicBezTo>
                <a:lnTo>
                  <a:pt x="53419" y="1883"/>
                </a:lnTo>
                <a:cubicBezTo>
                  <a:pt x="53419" y="1716"/>
                  <a:pt x="53419" y="1528"/>
                  <a:pt x="53377" y="1339"/>
                </a:cubicBezTo>
                <a:cubicBezTo>
                  <a:pt x="53356" y="1193"/>
                  <a:pt x="53356" y="1046"/>
                  <a:pt x="53314" y="921"/>
                </a:cubicBezTo>
                <a:cubicBezTo>
                  <a:pt x="53272" y="837"/>
                  <a:pt x="53230" y="733"/>
                  <a:pt x="53209" y="670"/>
                </a:cubicBezTo>
                <a:cubicBezTo>
                  <a:pt x="53147" y="502"/>
                  <a:pt x="53105" y="398"/>
                  <a:pt x="53000" y="272"/>
                </a:cubicBezTo>
                <a:cubicBezTo>
                  <a:pt x="52896" y="168"/>
                  <a:pt x="52749" y="84"/>
                  <a:pt x="52603" y="63"/>
                </a:cubicBezTo>
                <a:cubicBezTo>
                  <a:pt x="52527" y="41"/>
                  <a:pt x="52449" y="31"/>
                  <a:pt x="52370" y="31"/>
                </a:cubicBezTo>
                <a:cubicBezTo>
                  <a:pt x="52145" y="31"/>
                  <a:pt x="51921" y="117"/>
                  <a:pt x="51766" y="272"/>
                </a:cubicBezTo>
                <a:cubicBezTo>
                  <a:pt x="51661" y="377"/>
                  <a:pt x="51557" y="481"/>
                  <a:pt x="51452" y="628"/>
                </a:cubicBezTo>
                <a:cubicBezTo>
                  <a:pt x="51368" y="774"/>
                  <a:pt x="51285" y="921"/>
                  <a:pt x="51222" y="1088"/>
                </a:cubicBezTo>
                <a:lnTo>
                  <a:pt x="51054" y="1381"/>
                </a:lnTo>
                <a:cubicBezTo>
                  <a:pt x="50950" y="1570"/>
                  <a:pt x="50845" y="1758"/>
                  <a:pt x="50761" y="1967"/>
                </a:cubicBezTo>
                <a:cubicBezTo>
                  <a:pt x="50343" y="2741"/>
                  <a:pt x="49924" y="3557"/>
                  <a:pt x="49401" y="4269"/>
                </a:cubicBezTo>
                <a:cubicBezTo>
                  <a:pt x="49360" y="4352"/>
                  <a:pt x="49297" y="4394"/>
                  <a:pt x="49234" y="4478"/>
                </a:cubicBezTo>
                <a:cubicBezTo>
                  <a:pt x="49192" y="4080"/>
                  <a:pt x="49192" y="3704"/>
                  <a:pt x="49192" y="3285"/>
                </a:cubicBezTo>
                <a:lnTo>
                  <a:pt x="49192" y="2406"/>
                </a:lnTo>
                <a:lnTo>
                  <a:pt x="49192" y="1862"/>
                </a:lnTo>
                <a:cubicBezTo>
                  <a:pt x="49192" y="1611"/>
                  <a:pt x="49171" y="1339"/>
                  <a:pt x="49150" y="1109"/>
                </a:cubicBezTo>
                <a:cubicBezTo>
                  <a:pt x="49108" y="921"/>
                  <a:pt x="49067" y="733"/>
                  <a:pt x="48983" y="565"/>
                </a:cubicBezTo>
                <a:cubicBezTo>
                  <a:pt x="48941" y="377"/>
                  <a:pt x="48795" y="209"/>
                  <a:pt x="48648" y="105"/>
                </a:cubicBezTo>
                <a:cubicBezTo>
                  <a:pt x="48544" y="42"/>
                  <a:pt x="48418" y="0"/>
                  <a:pt x="48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6" name="Google Shape;2756;p66"/>
          <p:cNvGrpSpPr/>
          <p:nvPr/>
        </p:nvGrpSpPr>
        <p:grpSpPr>
          <a:xfrm>
            <a:off x="8277042" y="4017735"/>
            <a:ext cx="304491" cy="393650"/>
            <a:chOff x="4257217" y="2100735"/>
            <a:chExt cx="304491" cy="393650"/>
          </a:xfrm>
        </p:grpSpPr>
        <p:sp>
          <p:nvSpPr>
            <p:cNvPr id="2757" name="Google Shape;2757;p66"/>
            <p:cNvSpPr/>
            <p:nvPr/>
          </p:nvSpPr>
          <p:spPr>
            <a:xfrm rot="6570997">
              <a:off x="4251488" y="2321374"/>
              <a:ext cx="192161" cy="123607"/>
            </a:xfrm>
            <a:custGeom>
              <a:avLst/>
              <a:gdLst/>
              <a:ahLst/>
              <a:cxnLst/>
              <a:rect l="l" t="t" r="r" b="b"/>
              <a:pathLst>
                <a:path w="7686" h="4944" extrusionOk="0">
                  <a:moveTo>
                    <a:pt x="5422" y="481"/>
                  </a:moveTo>
                  <a:cubicBezTo>
                    <a:pt x="5625" y="481"/>
                    <a:pt x="5619" y="635"/>
                    <a:pt x="5783" y="931"/>
                  </a:cubicBezTo>
                  <a:cubicBezTo>
                    <a:pt x="5954" y="1216"/>
                    <a:pt x="6145" y="1482"/>
                    <a:pt x="6335" y="1768"/>
                  </a:cubicBezTo>
                  <a:cubicBezTo>
                    <a:pt x="6487" y="1977"/>
                    <a:pt x="6981" y="2547"/>
                    <a:pt x="6905" y="2814"/>
                  </a:cubicBezTo>
                  <a:cubicBezTo>
                    <a:pt x="6943" y="2833"/>
                    <a:pt x="6962" y="2852"/>
                    <a:pt x="7020" y="2871"/>
                  </a:cubicBezTo>
                  <a:cubicBezTo>
                    <a:pt x="6829" y="2909"/>
                    <a:pt x="6601" y="2928"/>
                    <a:pt x="6430" y="2966"/>
                  </a:cubicBezTo>
                  <a:cubicBezTo>
                    <a:pt x="5802" y="3080"/>
                    <a:pt x="5213" y="3308"/>
                    <a:pt x="4604" y="3498"/>
                  </a:cubicBezTo>
                  <a:cubicBezTo>
                    <a:pt x="3302" y="3878"/>
                    <a:pt x="1931" y="4499"/>
                    <a:pt x="573" y="4624"/>
                  </a:cubicBezTo>
                  <a:lnTo>
                    <a:pt x="573" y="4624"/>
                  </a:lnTo>
                  <a:cubicBezTo>
                    <a:pt x="622" y="4579"/>
                    <a:pt x="638" y="4530"/>
                    <a:pt x="591" y="4488"/>
                  </a:cubicBezTo>
                  <a:lnTo>
                    <a:pt x="591" y="4488"/>
                  </a:lnTo>
                  <a:cubicBezTo>
                    <a:pt x="591" y="4488"/>
                    <a:pt x="592" y="4489"/>
                    <a:pt x="594" y="4489"/>
                  </a:cubicBezTo>
                  <a:cubicBezTo>
                    <a:pt x="713" y="4489"/>
                    <a:pt x="3409" y="2183"/>
                    <a:pt x="3672" y="1977"/>
                  </a:cubicBezTo>
                  <a:cubicBezTo>
                    <a:pt x="3995" y="1691"/>
                    <a:pt x="4300" y="1406"/>
                    <a:pt x="4642" y="1102"/>
                  </a:cubicBezTo>
                  <a:cubicBezTo>
                    <a:pt x="4813" y="950"/>
                    <a:pt x="5117" y="550"/>
                    <a:pt x="5308" y="493"/>
                  </a:cubicBezTo>
                  <a:cubicBezTo>
                    <a:pt x="5352" y="485"/>
                    <a:pt x="5390" y="481"/>
                    <a:pt x="5422" y="481"/>
                  </a:cubicBezTo>
                  <a:close/>
                  <a:moveTo>
                    <a:pt x="5601" y="0"/>
                  </a:moveTo>
                  <a:cubicBezTo>
                    <a:pt x="5248" y="0"/>
                    <a:pt x="4920" y="401"/>
                    <a:pt x="4699" y="588"/>
                  </a:cubicBezTo>
                  <a:cubicBezTo>
                    <a:pt x="3234" y="1996"/>
                    <a:pt x="1542" y="3118"/>
                    <a:pt x="96" y="4545"/>
                  </a:cubicBezTo>
                  <a:cubicBezTo>
                    <a:pt x="77" y="4564"/>
                    <a:pt x="1" y="4640"/>
                    <a:pt x="77" y="4678"/>
                  </a:cubicBezTo>
                  <a:lnTo>
                    <a:pt x="115" y="4735"/>
                  </a:lnTo>
                  <a:cubicBezTo>
                    <a:pt x="121" y="4739"/>
                    <a:pt x="127" y="4743"/>
                    <a:pt x="135" y="4746"/>
                  </a:cubicBezTo>
                  <a:lnTo>
                    <a:pt x="135" y="4746"/>
                  </a:lnTo>
                  <a:cubicBezTo>
                    <a:pt x="41" y="4833"/>
                    <a:pt x="15" y="4944"/>
                    <a:pt x="210" y="4944"/>
                  </a:cubicBezTo>
                  <a:lnTo>
                    <a:pt x="457" y="4944"/>
                  </a:lnTo>
                  <a:cubicBezTo>
                    <a:pt x="487" y="4944"/>
                    <a:pt x="521" y="4937"/>
                    <a:pt x="556" y="4924"/>
                  </a:cubicBezTo>
                  <a:lnTo>
                    <a:pt x="556" y="4924"/>
                  </a:lnTo>
                  <a:cubicBezTo>
                    <a:pt x="2275" y="4765"/>
                    <a:pt x="4005" y="3968"/>
                    <a:pt x="5650" y="3498"/>
                  </a:cubicBezTo>
                  <a:cubicBezTo>
                    <a:pt x="6126" y="3346"/>
                    <a:pt x="6734" y="3327"/>
                    <a:pt x="7172" y="3156"/>
                  </a:cubicBezTo>
                  <a:cubicBezTo>
                    <a:pt x="7267" y="3118"/>
                    <a:pt x="7362" y="3118"/>
                    <a:pt x="7419" y="3023"/>
                  </a:cubicBezTo>
                  <a:cubicBezTo>
                    <a:pt x="7685" y="2642"/>
                    <a:pt x="7039" y="1882"/>
                    <a:pt x="6829" y="1558"/>
                  </a:cubicBezTo>
                  <a:cubicBezTo>
                    <a:pt x="6563" y="1178"/>
                    <a:pt x="6183" y="170"/>
                    <a:pt x="5726" y="18"/>
                  </a:cubicBezTo>
                  <a:cubicBezTo>
                    <a:pt x="5684" y="6"/>
                    <a:pt x="5643" y="0"/>
                    <a:pt x="56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6"/>
            <p:cNvSpPr/>
            <p:nvPr/>
          </p:nvSpPr>
          <p:spPr>
            <a:xfrm rot="7888877">
              <a:off x="4417069" y="2110022"/>
              <a:ext cx="99404" cy="165556"/>
            </a:xfrm>
            <a:custGeom>
              <a:avLst/>
              <a:gdLst/>
              <a:ahLst/>
              <a:cxnLst/>
              <a:rect l="l" t="t" r="r" b="b"/>
              <a:pathLst>
                <a:path w="3976" h="6622" extrusionOk="0">
                  <a:moveTo>
                    <a:pt x="2876" y="357"/>
                  </a:moveTo>
                  <a:cubicBezTo>
                    <a:pt x="2904" y="357"/>
                    <a:pt x="2929" y="361"/>
                    <a:pt x="2949" y="369"/>
                  </a:cubicBezTo>
                  <a:cubicBezTo>
                    <a:pt x="3234" y="521"/>
                    <a:pt x="3215" y="1415"/>
                    <a:pt x="3215" y="1681"/>
                  </a:cubicBezTo>
                  <a:cubicBezTo>
                    <a:pt x="3264" y="3064"/>
                    <a:pt x="3104" y="4433"/>
                    <a:pt x="3033" y="5788"/>
                  </a:cubicBezTo>
                  <a:lnTo>
                    <a:pt x="3033" y="5788"/>
                  </a:lnTo>
                  <a:cubicBezTo>
                    <a:pt x="2878" y="5422"/>
                    <a:pt x="2767" y="4985"/>
                    <a:pt x="2663" y="4744"/>
                  </a:cubicBezTo>
                  <a:cubicBezTo>
                    <a:pt x="2397" y="4154"/>
                    <a:pt x="2093" y="3583"/>
                    <a:pt x="1769" y="3032"/>
                  </a:cubicBezTo>
                  <a:cubicBezTo>
                    <a:pt x="1484" y="2518"/>
                    <a:pt x="1180" y="2005"/>
                    <a:pt x="856" y="1491"/>
                  </a:cubicBezTo>
                  <a:cubicBezTo>
                    <a:pt x="533" y="901"/>
                    <a:pt x="1028" y="1015"/>
                    <a:pt x="1484" y="901"/>
                  </a:cubicBezTo>
                  <a:cubicBezTo>
                    <a:pt x="1781" y="814"/>
                    <a:pt x="2560" y="357"/>
                    <a:pt x="2876" y="357"/>
                  </a:cubicBezTo>
                  <a:close/>
                  <a:moveTo>
                    <a:pt x="3166" y="1"/>
                  </a:moveTo>
                  <a:cubicBezTo>
                    <a:pt x="3007" y="1"/>
                    <a:pt x="2871" y="109"/>
                    <a:pt x="2721" y="160"/>
                  </a:cubicBezTo>
                  <a:cubicBezTo>
                    <a:pt x="2150" y="350"/>
                    <a:pt x="1617" y="578"/>
                    <a:pt x="1028" y="673"/>
                  </a:cubicBezTo>
                  <a:cubicBezTo>
                    <a:pt x="742" y="730"/>
                    <a:pt x="248" y="711"/>
                    <a:pt x="134" y="1054"/>
                  </a:cubicBezTo>
                  <a:cubicBezTo>
                    <a:pt x="1" y="1415"/>
                    <a:pt x="571" y="2081"/>
                    <a:pt x="723" y="2328"/>
                  </a:cubicBezTo>
                  <a:cubicBezTo>
                    <a:pt x="1294" y="3298"/>
                    <a:pt x="1884" y="4268"/>
                    <a:pt x="2283" y="5314"/>
                  </a:cubicBezTo>
                  <a:cubicBezTo>
                    <a:pt x="2473" y="5771"/>
                    <a:pt x="2530" y="6322"/>
                    <a:pt x="2949" y="6608"/>
                  </a:cubicBezTo>
                  <a:cubicBezTo>
                    <a:pt x="2970" y="6615"/>
                    <a:pt x="2996" y="6618"/>
                    <a:pt x="3025" y="6618"/>
                  </a:cubicBezTo>
                  <a:cubicBezTo>
                    <a:pt x="3045" y="6618"/>
                    <a:pt x="3067" y="6616"/>
                    <a:pt x="3089" y="6614"/>
                  </a:cubicBezTo>
                  <a:lnTo>
                    <a:pt x="3089" y="6614"/>
                  </a:lnTo>
                  <a:cubicBezTo>
                    <a:pt x="3111" y="6619"/>
                    <a:pt x="3137" y="6622"/>
                    <a:pt x="3165" y="6622"/>
                  </a:cubicBezTo>
                  <a:cubicBezTo>
                    <a:pt x="3316" y="6622"/>
                    <a:pt x="3519" y="6544"/>
                    <a:pt x="3519" y="6436"/>
                  </a:cubicBezTo>
                  <a:cubicBezTo>
                    <a:pt x="3576" y="4553"/>
                    <a:pt x="3976" y="2575"/>
                    <a:pt x="3672" y="711"/>
                  </a:cubicBezTo>
                  <a:cubicBezTo>
                    <a:pt x="3615" y="369"/>
                    <a:pt x="3595" y="83"/>
                    <a:pt x="3234" y="7"/>
                  </a:cubicBezTo>
                  <a:cubicBezTo>
                    <a:pt x="3211" y="3"/>
                    <a:pt x="3188" y="1"/>
                    <a:pt x="316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9" name="Google Shape;2759;p66"/>
          <p:cNvGrpSpPr/>
          <p:nvPr/>
        </p:nvGrpSpPr>
        <p:grpSpPr>
          <a:xfrm>
            <a:off x="7914028" y="504701"/>
            <a:ext cx="1145136" cy="1283286"/>
            <a:chOff x="7134839" y="842527"/>
            <a:chExt cx="1145136" cy="1283286"/>
          </a:xfrm>
        </p:grpSpPr>
        <p:grpSp>
          <p:nvGrpSpPr>
            <p:cNvPr id="2760" name="Google Shape;2760;p66"/>
            <p:cNvGrpSpPr/>
            <p:nvPr/>
          </p:nvGrpSpPr>
          <p:grpSpPr>
            <a:xfrm>
              <a:off x="7437800" y="1181538"/>
              <a:ext cx="842175" cy="944275"/>
              <a:chOff x="3468800" y="4029200"/>
              <a:chExt cx="842175" cy="944275"/>
            </a:xfrm>
          </p:grpSpPr>
          <p:sp>
            <p:nvSpPr>
              <p:cNvPr id="2761" name="Google Shape;2761;p66"/>
              <p:cNvSpPr/>
              <p:nvPr/>
            </p:nvSpPr>
            <p:spPr>
              <a:xfrm>
                <a:off x="3468800" y="4029200"/>
                <a:ext cx="842175" cy="744225"/>
              </a:xfrm>
              <a:custGeom>
                <a:avLst/>
                <a:gdLst/>
                <a:ahLst/>
                <a:cxnLst/>
                <a:rect l="l" t="t" r="r" b="b"/>
                <a:pathLst>
                  <a:path w="33687" h="29769" extrusionOk="0">
                    <a:moveTo>
                      <a:pt x="17659" y="0"/>
                    </a:moveTo>
                    <a:cubicBezTo>
                      <a:pt x="15958" y="0"/>
                      <a:pt x="14252" y="211"/>
                      <a:pt x="12592" y="579"/>
                    </a:cubicBezTo>
                    <a:cubicBezTo>
                      <a:pt x="9815" y="1207"/>
                      <a:pt x="7114" y="2386"/>
                      <a:pt x="4946" y="4288"/>
                    </a:cubicBezTo>
                    <a:cubicBezTo>
                      <a:pt x="2587" y="6342"/>
                      <a:pt x="1028" y="9005"/>
                      <a:pt x="552" y="12086"/>
                    </a:cubicBezTo>
                    <a:cubicBezTo>
                      <a:pt x="1" y="15586"/>
                      <a:pt x="876" y="19352"/>
                      <a:pt x="3025" y="22167"/>
                    </a:cubicBezTo>
                    <a:cubicBezTo>
                      <a:pt x="3976" y="23442"/>
                      <a:pt x="5174" y="24507"/>
                      <a:pt x="6639" y="25116"/>
                    </a:cubicBezTo>
                    <a:cubicBezTo>
                      <a:pt x="7267" y="25401"/>
                      <a:pt x="8313" y="25401"/>
                      <a:pt x="8484" y="26162"/>
                    </a:cubicBezTo>
                    <a:cubicBezTo>
                      <a:pt x="8598" y="26732"/>
                      <a:pt x="8389" y="27398"/>
                      <a:pt x="8275" y="27950"/>
                    </a:cubicBezTo>
                    <a:cubicBezTo>
                      <a:pt x="8264" y="28076"/>
                      <a:pt x="8423" y="28144"/>
                      <a:pt x="8573" y="28144"/>
                    </a:cubicBezTo>
                    <a:cubicBezTo>
                      <a:pt x="8694" y="28144"/>
                      <a:pt x="8809" y="28100"/>
                      <a:pt x="8826" y="28007"/>
                    </a:cubicBezTo>
                    <a:cubicBezTo>
                      <a:pt x="8959" y="27322"/>
                      <a:pt x="9340" y="26181"/>
                      <a:pt x="8750" y="25572"/>
                    </a:cubicBezTo>
                    <a:cubicBezTo>
                      <a:pt x="8465" y="25287"/>
                      <a:pt x="7989" y="25287"/>
                      <a:pt x="7628" y="25173"/>
                    </a:cubicBezTo>
                    <a:cubicBezTo>
                      <a:pt x="6734" y="24887"/>
                      <a:pt x="5897" y="24412"/>
                      <a:pt x="5155" y="23803"/>
                    </a:cubicBezTo>
                    <a:cubicBezTo>
                      <a:pt x="2759" y="21825"/>
                      <a:pt x="1370" y="18706"/>
                      <a:pt x="1028" y="15662"/>
                    </a:cubicBezTo>
                    <a:cubicBezTo>
                      <a:pt x="685" y="12619"/>
                      <a:pt x="1351" y="9100"/>
                      <a:pt x="3329" y="6704"/>
                    </a:cubicBezTo>
                    <a:cubicBezTo>
                      <a:pt x="5231" y="4383"/>
                      <a:pt x="7419" y="2671"/>
                      <a:pt x="10215" y="1606"/>
                    </a:cubicBezTo>
                    <a:cubicBezTo>
                      <a:pt x="12529" y="733"/>
                      <a:pt x="15110" y="249"/>
                      <a:pt x="17618" y="249"/>
                    </a:cubicBezTo>
                    <a:cubicBezTo>
                      <a:pt x="18388" y="249"/>
                      <a:pt x="19150" y="295"/>
                      <a:pt x="19896" y="389"/>
                    </a:cubicBezTo>
                    <a:cubicBezTo>
                      <a:pt x="23396" y="826"/>
                      <a:pt x="26420" y="2424"/>
                      <a:pt x="28646" y="5144"/>
                    </a:cubicBezTo>
                    <a:cubicBezTo>
                      <a:pt x="30605" y="7521"/>
                      <a:pt x="32279" y="10717"/>
                      <a:pt x="32716" y="13779"/>
                    </a:cubicBezTo>
                    <a:cubicBezTo>
                      <a:pt x="33192" y="17165"/>
                      <a:pt x="32032" y="20170"/>
                      <a:pt x="29521" y="22453"/>
                    </a:cubicBezTo>
                    <a:cubicBezTo>
                      <a:pt x="27143" y="24621"/>
                      <a:pt x="24385" y="26599"/>
                      <a:pt x="21247" y="27436"/>
                    </a:cubicBezTo>
                    <a:cubicBezTo>
                      <a:pt x="20408" y="27644"/>
                      <a:pt x="19612" y="27727"/>
                      <a:pt x="18817" y="27727"/>
                    </a:cubicBezTo>
                    <a:cubicBezTo>
                      <a:pt x="17934" y="27727"/>
                      <a:pt x="17052" y="27624"/>
                      <a:pt x="16111" y="27474"/>
                    </a:cubicBezTo>
                    <a:cubicBezTo>
                      <a:pt x="15975" y="27452"/>
                      <a:pt x="15846" y="27442"/>
                      <a:pt x="15725" y="27442"/>
                    </a:cubicBezTo>
                    <a:cubicBezTo>
                      <a:pt x="14578" y="27442"/>
                      <a:pt x="14097" y="28385"/>
                      <a:pt x="14114" y="29624"/>
                    </a:cubicBezTo>
                    <a:cubicBezTo>
                      <a:pt x="14114" y="29721"/>
                      <a:pt x="14259" y="29769"/>
                      <a:pt x="14401" y="29769"/>
                    </a:cubicBezTo>
                    <a:cubicBezTo>
                      <a:pt x="14535" y="29769"/>
                      <a:pt x="14666" y="29726"/>
                      <a:pt x="14666" y="29643"/>
                    </a:cubicBezTo>
                    <a:cubicBezTo>
                      <a:pt x="14647" y="29186"/>
                      <a:pt x="14647" y="28539"/>
                      <a:pt x="14951" y="28197"/>
                    </a:cubicBezTo>
                    <a:cubicBezTo>
                      <a:pt x="15223" y="27878"/>
                      <a:pt x="15523" y="27786"/>
                      <a:pt x="15828" y="27786"/>
                    </a:cubicBezTo>
                    <a:cubicBezTo>
                      <a:pt x="16141" y="27786"/>
                      <a:pt x="16459" y="27883"/>
                      <a:pt x="16758" y="27931"/>
                    </a:cubicBezTo>
                    <a:cubicBezTo>
                      <a:pt x="17330" y="28021"/>
                      <a:pt x="17902" y="28076"/>
                      <a:pt x="18483" y="28076"/>
                    </a:cubicBezTo>
                    <a:cubicBezTo>
                      <a:pt x="18636" y="28076"/>
                      <a:pt x="18790" y="28072"/>
                      <a:pt x="18945" y="28064"/>
                    </a:cubicBezTo>
                    <a:cubicBezTo>
                      <a:pt x="20239" y="28026"/>
                      <a:pt x="21494" y="27759"/>
                      <a:pt x="22711" y="27303"/>
                    </a:cubicBezTo>
                    <a:cubicBezTo>
                      <a:pt x="25431" y="26333"/>
                      <a:pt x="27866" y="24583"/>
                      <a:pt x="29996" y="22624"/>
                    </a:cubicBezTo>
                    <a:cubicBezTo>
                      <a:pt x="32450" y="20398"/>
                      <a:pt x="33686" y="17469"/>
                      <a:pt x="33306" y="14122"/>
                    </a:cubicBezTo>
                    <a:cubicBezTo>
                      <a:pt x="32945" y="11040"/>
                      <a:pt x="31385" y="7959"/>
                      <a:pt x="29521" y="5505"/>
                    </a:cubicBezTo>
                    <a:cubicBezTo>
                      <a:pt x="27562" y="2918"/>
                      <a:pt x="24937" y="1207"/>
                      <a:pt x="21760" y="446"/>
                    </a:cubicBezTo>
                    <a:cubicBezTo>
                      <a:pt x="20415" y="139"/>
                      <a:pt x="19038" y="0"/>
                      <a:pt x="1765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6"/>
              <p:cNvSpPr/>
              <p:nvPr/>
            </p:nvSpPr>
            <p:spPr>
              <a:xfrm>
                <a:off x="3559625" y="4158525"/>
                <a:ext cx="134725" cy="307650"/>
              </a:xfrm>
              <a:custGeom>
                <a:avLst/>
                <a:gdLst/>
                <a:ahLst/>
                <a:cxnLst/>
                <a:rect l="l" t="t" r="r" b="b"/>
                <a:pathLst>
                  <a:path w="5389" h="12306" extrusionOk="0">
                    <a:moveTo>
                      <a:pt x="5002" y="1"/>
                    </a:moveTo>
                    <a:cubicBezTo>
                      <a:pt x="4978" y="1"/>
                      <a:pt x="4952" y="3"/>
                      <a:pt x="4927" y="9"/>
                    </a:cubicBezTo>
                    <a:cubicBezTo>
                      <a:pt x="4014" y="142"/>
                      <a:pt x="3291" y="1017"/>
                      <a:pt x="2663" y="1645"/>
                    </a:cubicBezTo>
                    <a:cubicBezTo>
                      <a:pt x="1712" y="2596"/>
                      <a:pt x="1047" y="3661"/>
                      <a:pt x="647" y="4954"/>
                    </a:cubicBezTo>
                    <a:cubicBezTo>
                      <a:pt x="286" y="6115"/>
                      <a:pt x="20" y="7332"/>
                      <a:pt x="1" y="8549"/>
                    </a:cubicBezTo>
                    <a:cubicBezTo>
                      <a:pt x="1" y="9120"/>
                      <a:pt x="58" y="9690"/>
                      <a:pt x="191" y="10261"/>
                    </a:cubicBezTo>
                    <a:cubicBezTo>
                      <a:pt x="362" y="10889"/>
                      <a:pt x="590" y="11497"/>
                      <a:pt x="400" y="12163"/>
                    </a:cubicBezTo>
                    <a:cubicBezTo>
                      <a:pt x="378" y="12250"/>
                      <a:pt x="543" y="12306"/>
                      <a:pt x="699" y="12306"/>
                    </a:cubicBezTo>
                    <a:cubicBezTo>
                      <a:pt x="815" y="12306"/>
                      <a:pt x="927" y="12275"/>
                      <a:pt x="952" y="12201"/>
                    </a:cubicBezTo>
                    <a:cubicBezTo>
                      <a:pt x="952" y="12190"/>
                      <a:pt x="959" y="12178"/>
                      <a:pt x="964" y="12162"/>
                    </a:cubicBezTo>
                    <a:lnTo>
                      <a:pt x="964" y="12162"/>
                    </a:lnTo>
                    <a:cubicBezTo>
                      <a:pt x="966" y="12162"/>
                      <a:pt x="968" y="12163"/>
                      <a:pt x="971" y="12163"/>
                    </a:cubicBezTo>
                    <a:cubicBezTo>
                      <a:pt x="1256" y="11155"/>
                      <a:pt x="666" y="10128"/>
                      <a:pt x="590" y="9120"/>
                    </a:cubicBezTo>
                    <a:cubicBezTo>
                      <a:pt x="514" y="8093"/>
                      <a:pt x="666" y="7066"/>
                      <a:pt x="895" y="6076"/>
                    </a:cubicBezTo>
                    <a:cubicBezTo>
                      <a:pt x="1180" y="4878"/>
                      <a:pt x="1560" y="3718"/>
                      <a:pt x="2302" y="2710"/>
                    </a:cubicBezTo>
                    <a:cubicBezTo>
                      <a:pt x="2682" y="2215"/>
                      <a:pt x="3139" y="1759"/>
                      <a:pt x="3614" y="1340"/>
                    </a:cubicBezTo>
                    <a:cubicBezTo>
                      <a:pt x="3995" y="979"/>
                      <a:pt x="4566" y="332"/>
                      <a:pt x="5079" y="275"/>
                    </a:cubicBezTo>
                    <a:cubicBezTo>
                      <a:pt x="5389" y="224"/>
                      <a:pt x="5232" y="1"/>
                      <a:pt x="50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6"/>
              <p:cNvSpPr/>
              <p:nvPr/>
            </p:nvSpPr>
            <p:spPr>
              <a:xfrm>
                <a:off x="3601000" y="4504225"/>
                <a:ext cx="37075" cy="61875"/>
              </a:xfrm>
              <a:custGeom>
                <a:avLst/>
                <a:gdLst/>
                <a:ahLst/>
                <a:cxnLst/>
                <a:rect l="l" t="t" r="r" b="b"/>
                <a:pathLst>
                  <a:path w="1483" h="2475" extrusionOk="0">
                    <a:moveTo>
                      <a:pt x="317" y="1"/>
                    </a:moveTo>
                    <a:cubicBezTo>
                      <a:pt x="219" y="1"/>
                      <a:pt x="129" y="26"/>
                      <a:pt x="95" y="85"/>
                    </a:cubicBezTo>
                    <a:cubicBezTo>
                      <a:pt x="0" y="332"/>
                      <a:pt x="95" y="523"/>
                      <a:pt x="153" y="751"/>
                    </a:cubicBezTo>
                    <a:cubicBezTo>
                      <a:pt x="210" y="1017"/>
                      <a:pt x="248" y="1283"/>
                      <a:pt x="343" y="1531"/>
                    </a:cubicBezTo>
                    <a:cubicBezTo>
                      <a:pt x="457" y="1949"/>
                      <a:pt x="571" y="2196"/>
                      <a:pt x="932" y="2425"/>
                    </a:cubicBezTo>
                    <a:cubicBezTo>
                      <a:pt x="978" y="2452"/>
                      <a:pt x="1075" y="2475"/>
                      <a:pt x="1168" y="2475"/>
                    </a:cubicBezTo>
                    <a:cubicBezTo>
                      <a:pt x="1271" y="2475"/>
                      <a:pt x="1369" y="2447"/>
                      <a:pt x="1389" y="2368"/>
                    </a:cubicBezTo>
                    <a:cubicBezTo>
                      <a:pt x="1408" y="2348"/>
                      <a:pt x="1408" y="2310"/>
                      <a:pt x="1427" y="2291"/>
                    </a:cubicBezTo>
                    <a:cubicBezTo>
                      <a:pt x="1483" y="2180"/>
                      <a:pt x="1323" y="2114"/>
                      <a:pt x="1166" y="2110"/>
                    </a:cubicBezTo>
                    <a:lnTo>
                      <a:pt x="1166" y="2110"/>
                    </a:lnTo>
                    <a:cubicBezTo>
                      <a:pt x="996" y="1948"/>
                      <a:pt x="932" y="1714"/>
                      <a:pt x="856" y="1455"/>
                    </a:cubicBezTo>
                    <a:cubicBezTo>
                      <a:pt x="799" y="1245"/>
                      <a:pt x="742" y="1036"/>
                      <a:pt x="723" y="827"/>
                    </a:cubicBezTo>
                    <a:cubicBezTo>
                      <a:pt x="678" y="677"/>
                      <a:pt x="598" y="469"/>
                      <a:pt x="612" y="295"/>
                    </a:cubicBezTo>
                    <a:lnTo>
                      <a:pt x="612" y="295"/>
                    </a:lnTo>
                    <a:cubicBezTo>
                      <a:pt x="679" y="271"/>
                      <a:pt x="717" y="231"/>
                      <a:pt x="685" y="180"/>
                    </a:cubicBezTo>
                    <a:cubicBezTo>
                      <a:pt x="647" y="161"/>
                      <a:pt x="628" y="142"/>
                      <a:pt x="628" y="104"/>
                    </a:cubicBezTo>
                    <a:cubicBezTo>
                      <a:pt x="575" y="41"/>
                      <a:pt x="440" y="1"/>
                      <a:pt x="31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6"/>
              <p:cNvSpPr/>
              <p:nvPr/>
            </p:nvSpPr>
            <p:spPr>
              <a:xfrm>
                <a:off x="3640475" y="4719900"/>
                <a:ext cx="212100" cy="99950"/>
              </a:xfrm>
              <a:custGeom>
                <a:avLst/>
                <a:gdLst/>
                <a:ahLst/>
                <a:cxnLst/>
                <a:rect l="l" t="t" r="r" b="b"/>
                <a:pathLst>
                  <a:path w="8484" h="3998" extrusionOk="0">
                    <a:moveTo>
                      <a:pt x="1002" y="0"/>
                    </a:moveTo>
                    <a:cubicBezTo>
                      <a:pt x="799" y="0"/>
                      <a:pt x="610" y="56"/>
                      <a:pt x="476" y="227"/>
                    </a:cubicBezTo>
                    <a:cubicBezTo>
                      <a:pt x="266" y="512"/>
                      <a:pt x="0" y="1463"/>
                      <a:pt x="171" y="1767"/>
                    </a:cubicBezTo>
                    <a:cubicBezTo>
                      <a:pt x="533" y="2433"/>
                      <a:pt x="1788" y="2604"/>
                      <a:pt x="2397" y="2756"/>
                    </a:cubicBezTo>
                    <a:cubicBezTo>
                      <a:pt x="3728" y="3080"/>
                      <a:pt x="5041" y="3460"/>
                      <a:pt x="6353" y="3841"/>
                    </a:cubicBezTo>
                    <a:cubicBezTo>
                      <a:pt x="6621" y="3924"/>
                      <a:pt x="6902" y="3998"/>
                      <a:pt x="7172" y="3998"/>
                    </a:cubicBezTo>
                    <a:cubicBezTo>
                      <a:pt x="7459" y="3998"/>
                      <a:pt x="7735" y="3914"/>
                      <a:pt x="7970" y="3669"/>
                    </a:cubicBezTo>
                    <a:cubicBezTo>
                      <a:pt x="8084" y="3555"/>
                      <a:pt x="8445" y="2947"/>
                      <a:pt x="8464" y="2775"/>
                    </a:cubicBezTo>
                    <a:cubicBezTo>
                      <a:pt x="8483" y="2490"/>
                      <a:pt x="8236" y="2395"/>
                      <a:pt x="7989" y="2300"/>
                    </a:cubicBezTo>
                    <a:cubicBezTo>
                      <a:pt x="7114" y="1919"/>
                      <a:pt x="6049" y="1729"/>
                      <a:pt x="5117" y="1520"/>
                    </a:cubicBezTo>
                    <a:cubicBezTo>
                      <a:pt x="3975" y="1254"/>
                      <a:pt x="2853" y="930"/>
                      <a:pt x="1769" y="474"/>
                    </a:cubicBezTo>
                    <a:cubicBezTo>
                      <a:pt x="1732" y="449"/>
                      <a:pt x="1682" y="439"/>
                      <a:pt x="1631" y="439"/>
                    </a:cubicBezTo>
                    <a:cubicBezTo>
                      <a:pt x="1445" y="439"/>
                      <a:pt x="1235" y="575"/>
                      <a:pt x="1503" y="664"/>
                    </a:cubicBezTo>
                    <a:cubicBezTo>
                      <a:pt x="2549" y="1083"/>
                      <a:pt x="3595" y="1425"/>
                      <a:pt x="4679" y="1691"/>
                    </a:cubicBezTo>
                    <a:cubicBezTo>
                      <a:pt x="5440" y="1843"/>
                      <a:pt x="6201" y="2072"/>
                      <a:pt x="6962" y="2281"/>
                    </a:cubicBezTo>
                    <a:cubicBezTo>
                      <a:pt x="7114" y="2319"/>
                      <a:pt x="7247" y="2357"/>
                      <a:pt x="7399" y="2395"/>
                    </a:cubicBezTo>
                    <a:cubicBezTo>
                      <a:pt x="7875" y="2566"/>
                      <a:pt x="7989" y="2756"/>
                      <a:pt x="7761" y="2985"/>
                    </a:cubicBezTo>
                    <a:cubicBezTo>
                      <a:pt x="7721" y="3430"/>
                      <a:pt x="7284" y="3560"/>
                      <a:pt x="6848" y="3560"/>
                    </a:cubicBezTo>
                    <a:cubicBezTo>
                      <a:pt x="6652" y="3560"/>
                      <a:pt x="6455" y="3534"/>
                      <a:pt x="6296" y="3498"/>
                    </a:cubicBezTo>
                    <a:cubicBezTo>
                      <a:pt x="5611" y="3346"/>
                      <a:pt x="4945" y="3042"/>
                      <a:pt x="4280" y="2870"/>
                    </a:cubicBezTo>
                    <a:cubicBezTo>
                      <a:pt x="3538" y="2680"/>
                      <a:pt x="2777" y="2547"/>
                      <a:pt x="2054" y="2357"/>
                    </a:cubicBezTo>
                    <a:cubicBezTo>
                      <a:pt x="1408" y="2186"/>
                      <a:pt x="590" y="2015"/>
                      <a:pt x="742" y="1254"/>
                    </a:cubicBezTo>
                    <a:cubicBezTo>
                      <a:pt x="793" y="899"/>
                      <a:pt x="858" y="351"/>
                      <a:pt x="1231" y="351"/>
                    </a:cubicBezTo>
                    <a:cubicBezTo>
                      <a:pt x="1278" y="351"/>
                      <a:pt x="1331" y="359"/>
                      <a:pt x="1389" y="379"/>
                    </a:cubicBezTo>
                    <a:cubicBezTo>
                      <a:pt x="1413" y="386"/>
                      <a:pt x="1440" y="389"/>
                      <a:pt x="1469" y="389"/>
                    </a:cubicBezTo>
                    <a:cubicBezTo>
                      <a:pt x="1672" y="389"/>
                      <a:pt x="1957" y="231"/>
                      <a:pt x="1674" y="131"/>
                    </a:cubicBezTo>
                    <a:cubicBezTo>
                      <a:pt x="1473" y="71"/>
                      <a:pt x="1229" y="0"/>
                      <a:pt x="100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6"/>
              <p:cNvSpPr/>
              <p:nvPr/>
            </p:nvSpPr>
            <p:spPr>
              <a:xfrm>
                <a:off x="3621450" y="4746600"/>
                <a:ext cx="226375" cy="114575"/>
              </a:xfrm>
              <a:custGeom>
                <a:avLst/>
                <a:gdLst/>
                <a:ahLst/>
                <a:cxnLst/>
                <a:rect l="l" t="t" r="r" b="b"/>
                <a:pathLst>
                  <a:path w="9055" h="4583" extrusionOk="0">
                    <a:moveTo>
                      <a:pt x="1328" y="0"/>
                    </a:moveTo>
                    <a:cubicBezTo>
                      <a:pt x="1224" y="0"/>
                      <a:pt x="1127" y="27"/>
                      <a:pt x="1084" y="91"/>
                    </a:cubicBezTo>
                    <a:cubicBezTo>
                      <a:pt x="533" y="870"/>
                      <a:pt x="0" y="2145"/>
                      <a:pt x="1046" y="2773"/>
                    </a:cubicBezTo>
                    <a:cubicBezTo>
                      <a:pt x="1427" y="3020"/>
                      <a:pt x="1997" y="3153"/>
                      <a:pt x="2454" y="3286"/>
                    </a:cubicBezTo>
                    <a:cubicBezTo>
                      <a:pt x="3177" y="3514"/>
                      <a:pt x="3880" y="3686"/>
                      <a:pt x="4641" y="3838"/>
                    </a:cubicBezTo>
                    <a:cubicBezTo>
                      <a:pt x="5421" y="4009"/>
                      <a:pt x="6201" y="4256"/>
                      <a:pt x="6981" y="4446"/>
                    </a:cubicBezTo>
                    <a:cubicBezTo>
                      <a:pt x="7220" y="4489"/>
                      <a:pt x="7449" y="4583"/>
                      <a:pt x="7683" y="4583"/>
                    </a:cubicBezTo>
                    <a:cubicBezTo>
                      <a:pt x="7765" y="4583"/>
                      <a:pt x="7848" y="4571"/>
                      <a:pt x="7932" y="4541"/>
                    </a:cubicBezTo>
                    <a:cubicBezTo>
                      <a:pt x="8636" y="4294"/>
                      <a:pt x="9054" y="2811"/>
                      <a:pt x="8826" y="2202"/>
                    </a:cubicBezTo>
                    <a:cubicBezTo>
                      <a:pt x="8794" y="2129"/>
                      <a:pt x="8675" y="2094"/>
                      <a:pt x="8557" y="2094"/>
                    </a:cubicBezTo>
                    <a:cubicBezTo>
                      <a:pt x="8397" y="2094"/>
                      <a:pt x="8239" y="2158"/>
                      <a:pt x="8293" y="2278"/>
                    </a:cubicBezTo>
                    <a:cubicBezTo>
                      <a:pt x="8445" y="2658"/>
                      <a:pt x="8255" y="3039"/>
                      <a:pt x="8160" y="3362"/>
                    </a:cubicBezTo>
                    <a:cubicBezTo>
                      <a:pt x="8103" y="3533"/>
                      <a:pt x="8065" y="3933"/>
                      <a:pt x="7932" y="4066"/>
                    </a:cubicBezTo>
                    <a:cubicBezTo>
                      <a:pt x="7843" y="4163"/>
                      <a:pt x="7705" y="4195"/>
                      <a:pt x="7558" y="4195"/>
                    </a:cubicBezTo>
                    <a:cubicBezTo>
                      <a:pt x="7389" y="4195"/>
                      <a:pt x="7208" y="4154"/>
                      <a:pt x="7076" y="4123"/>
                    </a:cubicBezTo>
                    <a:cubicBezTo>
                      <a:pt x="6277" y="4028"/>
                      <a:pt x="5497" y="3705"/>
                      <a:pt x="4679" y="3552"/>
                    </a:cubicBezTo>
                    <a:cubicBezTo>
                      <a:pt x="3747" y="3400"/>
                      <a:pt x="2777" y="3134"/>
                      <a:pt x="1921" y="2735"/>
                    </a:cubicBezTo>
                    <a:cubicBezTo>
                      <a:pt x="1427" y="2487"/>
                      <a:pt x="970" y="2259"/>
                      <a:pt x="1046" y="1612"/>
                    </a:cubicBezTo>
                    <a:cubicBezTo>
                      <a:pt x="1084" y="1118"/>
                      <a:pt x="1408" y="566"/>
                      <a:pt x="1693" y="186"/>
                    </a:cubicBezTo>
                    <a:cubicBezTo>
                      <a:pt x="1705" y="78"/>
                      <a:pt x="1506" y="0"/>
                      <a:pt x="13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6"/>
              <p:cNvSpPr/>
              <p:nvPr/>
            </p:nvSpPr>
            <p:spPr>
              <a:xfrm>
                <a:off x="3611950" y="4793875"/>
                <a:ext cx="230150" cy="107450"/>
              </a:xfrm>
              <a:custGeom>
                <a:avLst/>
                <a:gdLst/>
                <a:ahLst/>
                <a:cxnLst/>
                <a:rect l="l" t="t" r="r" b="b"/>
                <a:pathLst>
                  <a:path w="9206" h="4298" extrusionOk="0">
                    <a:moveTo>
                      <a:pt x="940" y="1"/>
                    </a:moveTo>
                    <a:cubicBezTo>
                      <a:pt x="140" y="1"/>
                      <a:pt x="1" y="1043"/>
                      <a:pt x="19" y="1699"/>
                    </a:cubicBezTo>
                    <a:cubicBezTo>
                      <a:pt x="57" y="2213"/>
                      <a:pt x="171" y="2746"/>
                      <a:pt x="666" y="2974"/>
                    </a:cubicBezTo>
                    <a:cubicBezTo>
                      <a:pt x="1445" y="3354"/>
                      <a:pt x="2530" y="3544"/>
                      <a:pt x="3386" y="3735"/>
                    </a:cubicBezTo>
                    <a:cubicBezTo>
                      <a:pt x="4555" y="4023"/>
                      <a:pt x="5751" y="4298"/>
                      <a:pt x="6975" y="4298"/>
                    </a:cubicBezTo>
                    <a:cubicBezTo>
                      <a:pt x="7204" y="4298"/>
                      <a:pt x="7434" y="4288"/>
                      <a:pt x="7665" y="4267"/>
                    </a:cubicBezTo>
                    <a:cubicBezTo>
                      <a:pt x="8274" y="4191"/>
                      <a:pt x="8559" y="3963"/>
                      <a:pt x="8768" y="3354"/>
                    </a:cubicBezTo>
                    <a:cubicBezTo>
                      <a:pt x="8902" y="2974"/>
                      <a:pt x="9206" y="2365"/>
                      <a:pt x="8902" y="2023"/>
                    </a:cubicBezTo>
                    <a:cubicBezTo>
                      <a:pt x="8855" y="1983"/>
                      <a:pt x="8764" y="1964"/>
                      <a:pt x="8670" y="1964"/>
                    </a:cubicBezTo>
                    <a:cubicBezTo>
                      <a:pt x="8495" y="1964"/>
                      <a:pt x="8314" y="2032"/>
                      <a:pt x="8426" y="2156"/>
                    </a:cubicBezTo>
                    <a:cubicBezTo>
                      <a:pt x="8578" y="2346"/>
                      <a:pt x="8369" y="2822"/>
                      <a:pt x="8293" y="3031"/>
                    </a:cubicBezTo>
                    <a:cubicBezTo>
                      <a:pt x="8067" y="3816"/>
                      <a:pt x="7598" y="3977"/>
                      <a:pt x="7012" y="3977"/>
                    </a:cubicBezTo>
                    <a:cubicBezTo>
                      <a:pt x="6760" y="3977"/>
                      <a:pt x="6486" y="3948"/>
                      <a:pt x="6201" y="3925"/>
                    </a:cubicBezTo>
                    <a:cubicBezTo>
                      <a:pt x="5516" y="3887"/>
                      <a:pt x="4926" y="3773"/>
                      <a:pt x="4241" y="3602"/>
                    </a:cubicBezTo>
                    <a:cubicBezTo>
                      <a:pt x="3614" y="3449"/>
                      <a:pt x="2967" y="3316"/>
                      <a:pt x="2358" y="3126"/>
                    </a:cubicBezTo>
                    <a:cubicBezTo>
                      <a:pt x="1902" y="2974"/>
                      <a:pt x="1388" y="2936"/>
                      <a:pt x="1008" y="2631"/>
                    </a:cubicBezTo>
                    <a:cubicBezTo>
                      <a:pt x="570" y="2289"/>
                      <a:pt x="551" y="1699"/>
                      <a:pt x="628" y="1205"/>
                    </a:cubicBezTo>
                    <a:cubicBezTo>
                      <a:pt x="647" y="1110"/>
                      <a:pt x="818" y="216"/>
                      <a:pt x="932" y="216"/>
                    </a:cubicBezTo>
                    <a:cubicBezTo>
                      <a:pt x="960" y="225"/>
                      <a:pt x="989" y="229"/>
                      <a:pt x="1018" y="229"/>
                    </a:cubicBezTo>
                    <a:cubicBezTo>
                      <a:pt x="1216" y="229"/>
                      <a:pt x="1379" y="23"/>
                      <a:pt x="1046" y="7"/>
                    </a:cubicBezTo>
                    <a:cubicBezTo>
                      <a:pt x="1009" y="3"/>
                      <a:pt x="974" y="1"/>
                      <a:pt x="9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6"/>
              <p:cNvSpPr/>
              <p:nvPr/>
            </p:nvSpPr>
            <p:spPr>
              <a:xfrm>
                <a:off x="3741750" y="4395000"/>
                <a:ext cx="207350" cy="358200"/>
              </a:xfrm>
              <a:custGeom>
                <a:avLst/>
                <a:gdLst/>
                <a:ahLst/>
                <a:cxnLst/>
                <a:rect l="l" t="t" r="r" b="b"/>
                <a:pathLst>
                  <a:path w="8294" h="14328" extrusionOk="0">
                    <a:moveTo>
                      <a:pt x="2895" y="2019"/>
                    </a:moveTo>
                    <a:cubicBezTo>
                      <a:pt x="2891" y="2099"/>
                      <a:pt x="2883" y="2170"/>
                      <a:pt x="2873" y="2229"/>
                    </a:cubicBezTo>
                    <a:cubicBezTo>
                      <a:pt x="2816" y="2547"/>
                      <a:pt x="2791" y="2663"/>
                      <a:pt x="2786" y="2663"/>
                    </a:cubicBezTo>
                    <a:cubicBezTo>
                      <a:pt x="2775" y="2663"/>
                      <a:pt x="2836" y="2253"/>
                      <a:pt x="2895" y="2019"/>
                    </a:cubicBezTo>
                    <a:close/>
                    <a:moveTo>
                      <a:pt x="5992" y="2289"/>
                    </a:moveTo>
                    <a:cubicBezTo>
                      <a:pt x="5998" y="2649"/>
                      <a:pt x="5954" y="3025"/>
                      <a:pt x="5802" y="3294"/>
                    </a:cubicBezTo>
                    <a:cubicBezTo>
                      <a:pt x="5730" y="3396"/>
                      <a:pt x="5697" y="3488"/>
                      <a:pt x="5673" y="3488"/>
                    </a:cubicBezTo>
                    <a:cubicBezTo>
                      <a:pt x="5652" y="3488"/>
                      <a:pt x="5638" y="3421"/>
                      <a:pt x="5612" y="3237"/>
                    </a:cubicBezTo>
                    <a:cubicBezTo>
                      <a:pt x="5563" y="2979"/>
                      <a:pt x="5802" y="2543"/>
                      <a:pt x="5992" y="2289"/>
                    </a:cubicBezTo>
                    <a:close/>
                    <a:moveTo>
                      <a:pt x="1821" y="0"/>
                    </a:moveTo>
                    <a:cubicBezTo>
                      <a:pt x="1295" y="0"/>
                      <a:pt x="774" y="224"/>
                      <a:pt x="514" y="688"/>
                    </a:cubicBezTo>
                    <a:cubicBezTo>
                      <a:pt x="20" y="1620"/>
                      <a:pt x="115" y="2837"/>
                      <a:pt x="476" y="3788"/>
                    </a:cubicBezTo>
                    <a:cubicBezTo>
                      <a:pt x="628" y="4245"/>
                      <a:pt x="875" y="4663"/>
                      <a:pt x="1180" y="5025"/>
                    </a:cubicBezTo>
                    <a:cubicBezTo>
                      <a:pt x="1294" y="5158"/>
                      <a:pt x="1617" y="5329"/>
                      <a:pt x="1674" y="5500"/>
                    </a:cubicBezTo>
                    <a:cubicBezTo>
                      <a:pt x="1865" y="5881"/>
                      <a:pt x="1674" y="6090"/>
                      <a:pt x="1617" y="6394"/>
                    </a:cubicBezTo>
                    <a:cubicBezTo>
                      <a:pt x="1351" y="7802"/>
                      <a:pt x="1047" y="9209"/>
                      <a:pt x="761" y="10617"/>
                    </a:cubicBezTo>
                    <a:cubicBezTo>
                      <a:pt x="609" y="11302"/>
                      <a:pt x="438" y="11967"/>
                      <a:pt x="324" y="12652"/>
                    </a:cubicBezTo>
                    <a:cubicBezTo>
                      <a:pt x="229" y="13185"/>
                      <a:pt x="58" y="13679"/>
                      <a:pt x="1" y="14193"/>
                    </a:cubicBezTo>
                    <a:cubicBezTo>
                      <a:pt x="1" y="14250"/>
                      <a:pt x="39" y="14288"/>
                      <a:pt x="58" y="14288"/>
                    </a:cubicBezTo>
                    <a:cubicBezTo>
                      <a:pt x="96" y="14288"/>
                      <a:pt x="115" y="14326"/>
                      <a:pt x="134" y="14326"/>
                    </a:cubicBezTo>
                    <a:cubicBezTo>
                      <a:pt x="148" y="14327"/>
                      <a:pt x="163" y="14328"/>
                      <a:pt x="181" y="14328"/>
                    </a:cubicBezTo>
                    <a:cubicBezTo>
                      <a:pt x="397" y="14328"/>
                      <a:pt x="836" y="14220"/>
                      <a:pt x="591" y="14079"/>
                    </a:cubicBezTo>
                    <a:lnTo>
                      <a:pt x="591" y="14079"/>
                    </a:lnTo>
                    <a:cubicBezTo>
                      <a:pt x="591" y="14079"/>
                      <a:pt x="591" y="14079"/>
                      <a:pt x="591" y="14079"/>
                    </a:cubicBezTo>
                    <a:cubicBezTo>
                      <a:pt x="635" y="14079"/>
                      <a:pt x="971" y="12328"/>
                      <a:pt x="971" y="12310"/>
                    </a:cubicBezTo>
                    <a:cubicBezTo>
                      <a:pt x="1085" y="11587"/>
                      <a:pt x="1275" y="10902"/>
                      <a:pt x="1427" y="10217"/>
                    </a:cubicBezTo>
                    <a:cubicBezTo>
                      <a:pt x="1579" y="9399"/>
                      <a:pt x="1712" y="8563"/>
                      <a:pt x="1865" y="7745"/>
                    </a:cubicBezTo>
                    <a:cubicBezTo>
                      <a:pt x="1979" y="7117"/>
                      <a:pt x="2321" y="6432"/>
                      <a:pt x="2340" y="5843"/>
                    </a:cubicBezTo>
                    <a:cubicBezTo>
                      <a:pt x="2378" y="5329"/>
                      <a:pt x="2131" y="5310"/>
                      <a:pt x="1807" y="4949"/>
                    </a:cubicBezTo>
                    <a:cubicBezTo>
                      <a:pt x="1275" y="4416"/>
                      <a:pt x="952" y="3579"/>
                      <a:pt x="799" y="2837"/>
                    </a:cubicBezTo>
                    <a:cubicBezTo>
                      <a:pt x="704" y="2229"/>
                      <a:pt x="723" y="897"/>
                      <a:pt x="1294" y="460"/>
                    </a:cubicBezTo>
                    <a:cubicBezTo>
                      <a:pt x="1582" y="252"/>
                      <a:pt x="1822" y="165"/>
                      <a:pt x="2021" y="165"/>
                    </a:cubicBezTo>
                    <a:cubicBezTo>
                      <a:pt x="2456" y="165"/>
                      <a:pt x="2694" y="580"/>
                      <a:pt x="2809" y="1053"/>
                    </a:cubicBezTo>
                    <a:lnTo>
                      <a:pt x="2809" y="1053"/>
                    </a:lnTo>
                    <a:cubicBezTo>
                      <a:pt x="2805" y="1058"/>
                      <a:pt x="2801" y="1063"/>
                      <a:pt x="2797" y="1068"/>
                    </a:cubicBezTo>
                    <a:cubicBezTo>
                      <a:pt x="2492" y="1449"/>
                      <a:pt x="1674" y="3008"/>
                      <a:pt x="2587" y="3161"/>
                    </a:cubicBezTo>
                    <a:cubicBezTo>
                      <a:pt x="2644" y="3172"/>
                      <a:pt x="2696" y="3178"/>
                      <a:pt x="2746" y="3178"/>
                    </a:cubicBezTo>
                    <a:cubicBezTo>
                      <a:pt x="3503" y="3178"/>
                      <a:pt x="3509" y="1906"/>
                      <a:pt x="3341" y="1155"/>
                    </a:cubicBezTo>
                    <a:lnTo>
                      <a:pt x="3341" y="1155"/>
                    </a:lnTo>
                    <a:cubicBezTo>
                      <a:pt x="3396" y="1086"/>
                      <a:pt x="3455" y="1018"/>
                      <a:pt x="3519" y="954"/>
                    </a:cubicBezTo>
                    <a:cubicBezTo>
                      <a:pt x="3824" y="628"/>
                      <a:pt x="4211" y="476"/>
                      <a:pt x="4586" y="476"/>
                    </a:cubicBezTo>
                    <a:cubicBezTo>
                      <a:pt x="5217" y="476"/>
                      <a:pt x="5816" y="906"/>
                      <a:pt x="5935" y="1658"/>
                    </a:cubicBezTo>
                    <a:cubicBezTo>
                      <a:pt x="5941" y="1694"/>
                      <a:pt x="5946" y="1731"/>
                      <a:pt x="5952" y="1770"/>
                    </a:cubicBezTo>
                    <a:lnTo>
                      <a:pt x="5952" y="1770"/>
                    </a:lnTo>
                    <a:cubicBezTo>
                      <a:pt x="5662" y="1961"/>
                      <a:pt x="5415" y="2213"/>
                      <a:pt x="5269" y="2476"/>
                    </a:cubicBezTo>
                    <a:cubicBezTo>
                      <a:pt x="5079" y="2856"/>
                      <a:pt x="4756" y="3541"/>
                      <a:pt x="5136" y="3883"/>
                    </a:cubicBezTo>
                    <a:cubicBezTo>
                      <a:pt x="5251" y="3981"/>
                      <a:pt x="5403" y="4024"/>
                      <a:pt x="5555" y="4024"/>
                    </a:cubicBezTo>
                    <a:cubicBezTo>
                      <a:pt x="5731" y="4024"/>
                      <a:pt x="5908" y="3966"/>
                      <a:pt x="6030" y="3864"/>
                    </a:cubicBezTo>
                    <a:cubicBezTo>
                      <a:pt x="6488" y="3474"/>
                      <a:pt x="6638" y="2624"/>
                      <a:pt x="6522" y="1866"/>
                    </a:cubicBezTo>
                    <a:lnTo>
                      <a:pt x="6522" y="1866"/>
                    </a:lnTo>
                    <a:cubicBezTo>
                      <a:pt x="6624" y="1827"/>
                      <a:pt x="6732" y="1804"/>
                      <a:pt x="6839" y="1804"/>
                    </a:cubicBezTo>
                    <a:cubicBezTo>
                      <a:pt x="7021" y="1804"/>
                      <a:pt x="7203" y="1869"/>
                      <a:pt x="7362" y="2019"/>
                    </a:cubicBezTo>
                    <a:cubicBezTo>
                      <a:pt x="7628" y="2267"/>
                      <a:pt x="7476" y="2970"/>
                      <a:pt x="7438" y="3294"/>
                    </a:cubicBezTo>
                    <a:cubicBezTo>
                      <a:pt x="7247" y="4739"/>
                      <a:pt x="5992" y="5500"/>
                      <a:pt x="5440" y="6775"/>
                    </a:cubicBezTo>
                    <a:cubicBezTo>
                      <a:pt x="5396" y="6908"/>
                      <a:pt x="5559" y="6976"/>
                      <a:pt x="5713" y="6976"/>
                    </a:cubicBezTo>
                    <a:cubicBezTo>
                      <a:pt x="5824" y="6976"/>
                      <a:pt x="5930" y="6941"/>
                      <a:pt x="5954" y="6870"/>
                    </a:cubicBezTo>
                    <a:cubicBezTo>
                      <a:pt x="5956" y="6865"/>
                      <a:pt x="5958" y="6860"/>
                      <a:pt x="5960" y="6856"/>
                    </a:cubicBezTo>
                    <a:lnTo>
                      <a:pt x="5960" y="6856"/>
                    </a:lnTo>
                    <a:cubicBezTo>
                      <a:pt x="5971" y="6842"/>
                      <a:pt x="5992" y="6832"/>
                      <a:pt x="5992" y="6832"/>
                    </a:cubicBezTo>
                    <a:cubicBezTo>
                      <a:pt x="5997" y="6813"/>
                      <a:pt x="5998" y="6795"/>
                      <a:pt x="5994" y="6779"/>
                    </a:cubicBezTo>
                    <a:lnTo>
                      <a:pt x="5994" y="6779"/>
                    </a:lnTo>
                    <a:cubicBezTo>
                      <a:pt x="6368" y="5970"/>
                      <a:pt x="7074" y="5378"/>
                      <a:pt x="7533" y="4644"/>
                    </a:cubicBezTo>
                    <a:cubicBezTo>
                      <a:pt x="7951" y="3979"/>
                      <a:pt x="8294" y="2742"/>
                      <a:pt x="7894" y="2000"/>
                    </a:cubicBezTo>
                    <a:cubicBezTo>
                      <a:pt x="7673" y="1593"/>
                      <a:pt x="7330" y="1431"/>
                      <a:pt x="6959" y="1431"/>
                    </a:cubicBezTo>
                    <a:cubicBezTo>
                      <a:pt x="6792" y="1431"/>
                      <a:pt x="6619" y="1464"/>
                      <a:pt x="6449" y="1523"/>
                    </a:cubicBezTo>
                    <a:lnTo>
                      <a:pt x="6449" y="1523"/>
                    </a:lnTo>
                    <a:cubicBezTo>
                      <a:pt x="6341" y="1129"/>
                      <a:pt x="6154" y="789"/>
                      <a:pt x="5897" y="593"/>
                    </a:cubicBezTo>
                    <a:cubicBezTo>
                      <a:pt x="5517" y="322"/>
                      <a:pt x="5078" y="198"/>
                      <a:pt x="4641" y="198"/>
                    </a:cubicBezTo>
                    <a:cubicBezTo>
                      <a:pt x="4117" y="198"/>
                      <a:pt x="3595" y="376"/>
                      <a:pt x="3179" y="696"/>
                    </a:cubicBezTo>
                    <a:lnTo>
                      <a:pt x="3179" y="696"/>
                    </a:lnTo>
                    <a:cubicBezTo>
                      <a:pt x="2909" y="238"/>
                      <a:pt x="2363" y="0"/>
                      <a:pt x="18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6"/>
              <p:cNvSpPr/>
              <p:nvPr/>
            </p:nvSpPr>
            <p:spPr>
              <a:xfrm>
                <a:off x="3623825" y="4865825"/>
                <a:ext cx="185475" cy="107550"/>
              </a:xfrm>
              <a:custGeom>
                <a:avLst/>
                <a:gdLst/>
                <a:ahLst/>
                <a:cxnLst/>
                <a:rect l="l" t="t" r="r" b="b"/>
                <a:pathLst>
                  <a:path w="7419" h="4302" extrusionOk="0">
                    <a:moveTo>
                      <a:pt x="529" y="0"/>
                    </a:moveTo>
                    <a:cubicBezTo>
                      <a:pt x="400" y="0"/>
                      <a:pt x="266" y="44"/>
                      <a:pt x="248" y="134"/>
                    </a:cubicBezTo>
                    <a:cubicBezTo>
                      <a:pt x="0" y="1237"/>
                      <a:pt x="114" y="2169"/>
                      <a:pt x="1027" y="2930"/>
                    </a:cubicBezTo>
                    <a:cubicBezTo>
                      <a:pt x="1807" y="3577"/>
                      <a:pt x="2949" y="4128"/>
                      <a:pt x="3938" y="4261"/>
                    </a:cubicBezTo>
                    <a:cubicBezTo>
                      <a:pt x="4095" y="4288"/>
                      <a:pt x="4253" y="4301"/>
                      <a:pt x="4410" y="4301"/>
                    </a:cubicBezTo>
                    <a:cubicBezTo>
                      <a:pt x="5144" y="4301"/>
                      <a:pt x="5855" y="4011"/>
                      <a:pt x="6372" y="3463"/>
                    </a:cubicBezTo>
                    <a:cubicBezTo>
                      <a:pt x="6772" y="3006"/>
                      <a:pt x="6943" y="2416"/>
                      <a:pt x="7152" y="1865"/>
                    </a:cubicBezTo>
                    <a:cubicBezTo>
                      <a:pt x="7266" y="1560"/>
                      <a:pt x="7418" y="1370"/>
                      <a:pt x="7152" y="1104"/>
                    </a:cubicBezTo>
                    <a:cubicBezTo>
                      <a:pt x="7112" y="1057"/>
                      <a:pt x="7018" y="1036"/>
                      <a:pt x="6921" y="1036"/>
                    </a:cubicBezTo>
                    <a:cubicBezTo>
                      <a:pt x="6742" y="1036"/>
                      <a:pt x="6553" y="1107"/>
                      <a:pt x="6677" y="1218"/>
                    </a:cubicBezTo>
                    <a:cubicBezTo>
                      <a:pt x="6924" y="1446"/>
                      <a:pt x="6182" y="2949"/>
                      <a:pt x="6030" y="3139"/>
                    </a:cubicBezTo>
                    <a:cubicBezTo>
                      <a:pt x="5596" y="3738"/>
                      <a:pt x="5011" y="3961"/>
                      <a:pt x="4394" y="3961"/>
                    </a:cubicBezTo>
                    <a:cubicBezTo>
                      <a:pt x="3874" y="3961"/>
                      <a:pt x="3330" y="3803"/>
                      <a:pt x="2834" y="3577"/>
                    </a:cubicBezTo>
                    <a:cubicBezTo>
                      <a:pt x="2169" y="3272"/>
                      <a:pt x="1427" y="2873"/>
                      <a:pt x="989" y="2264"/>
                    </a:cubicBezTo>
                    <a:cubicBezTo>
                      <a:pt x="552" y="1598"/>
                      <a:pt x="609" y="895"/>
                      <a:pt x="780" y="153"/>
                    </a:cubicBezTo>
                    <a:cubicBezTo>
                      <a:pt x="810" y="53"/>
                      <a:pt x="672" y="0"/>
                      <a:pt x="5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6"/>
              <p:cNvSpPr/>
              <p:nvPr/>
            </p:nvSpPr>
            <p:spPr>
              <a:xfrm>
                <a:off x="3637600" y="4880500"/>
                <a:ext cx="50700" cy="39425"/>
              </a:xfrm>
              <a:custGeom>
                <a:avLst/>
                <a:gdLst/>
                <a:ahLst/>
                <a:cxnLst/>
                <a:rect l="l" t="t" r="r" b="b"/>
                <a:pathLst>
                  <a:path w="2028" h="1577" extrusionOk="0">
                    <a:moveTo>
                      <a:pt x="1562" y="0"/>
                    </a:moveTo>
                    <a:cubicBezTo>
                      <a:pt x="1510" y="0"/>
                      <a:pt x="1462" y="7"/>
                      <a:pt x="1428" y="22"/>
                    </a:cubicBezTo>
                    <a:cubicBezTo>
                      <a:pt x="1066" y="213"/>
                      <a:pt x="781" y="460"/>
                      <a:pt x="495" y="726"/>
                    </a:cubicBezTo>
                    <a:cubicBezTo>
                      <a:pt x="305" y="916"/>
                      <a:pt x="20" y="1126"/>
                      <a:pt x="1" y="1411"/>
                    </a:cubicBezTo>
                    <a:cubicBezTo>
                      <a:pt x="1" y="1506"/>
                      <a:pt x="134" y="1544"/>
                      <a:pt x="191" y="1563"/>
                    </a:cubicBezTo>
                    <a:cubicBezTo>
                      <a:pt x="237" y="1571"/>
                      <a:pt x="284" y="1576"/>
                      <a:pt x="330" y="1576"/>
                    </a:cubicBezTo>
                    <a:cubicBezTo>
                      <a:pt x="494" y="1576"/>
                      <a:pt x="650" y="1517"/>
                      <a:pt x="724" y="1354"/>
                    </a:cubicBezTo>
                    <a:cubicBezTo>
                      <a:pt x="762" y="1277"/>
                      <a:pt x="699" y="1219"/>
                      <a:pt x="605" y="1188"/>
                    </a:cubicBezTo>
                    <a:lnTo>
                      <a:pt x="605" y="1188"/>
                    </a:lnTo>
                    <a:cubicBezTo>
                      <a:pt x="702" y="1048"/>
                      <a:pt x="857" y="922"/>
                      <a:pt x="971" y="821"/>
                    </a:cubicBezTo>
                    <a:cubicBezTo>
                      <a:pt x="1199" y="593"/>
                      <a:pt x="1466" y="365"/>
                      <a:pt x="1770" y="213"/>
                    </a:cubicBezTo>
                    <a:cubicBezTo>
                      <a:pt x="2028" y="106"/>
                      <a:pt x="1765" y="0"/>
                      <a:pt x="156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6"/>
              <p:cNvSpPr/>
              <p:nvPr/>
            </p:nvSpPr>
            <p:spPr>
              <a:xfrm>
                <a:off x="3649975" y="4884850"/>
                <a:ext cx="54225" cy="47275"/>
              </a:xfrm>
              <a:custGeom>
                <a:avLst/>
                <a:gdLst/>
                <a:ahLst/>
                <a:cxnLst/>
                <a:rect l="l" t="t" r="r" b="b"/>
                <a:pathLst>
                  <a:path w="2169" h="1891" extrusionOk="0">
                    <a:moveTo>
                      <a:pt x="1960" y="1"/>
                    </a:moveTo>
                    <a:cubicBezTo>
                      <a:pt x="1846" y="1"/>
                      <a:pt x="1693" y="1"/>
                      <a:pt x="1598" y="77"/>
                    </a:cubicBezTo>
                    <a:cubicBezTo>
                      <a:pt x="1199" y="343"/>
                      <a:pt x="913" y="818"/>
                      <a:pt x="571" y="1142"/>
                    </a:cubicBezTo>
                    <a:cubicBezTo>
                      <a:pt x="457" y="1275"/>
                      <a:pt x="0" y="1617"/>
                      <a:pt x="210" y="1808"/>
                    </a:cubicBezTo>
                    <a:cubicBezTo>
                      <a:pt x="279" y="1857"/>
                      <a:pt x="394" y="1891"/>
                      <a:pt x="500" y="1891"/>
                    </a:cubicBezTo>
                    <a:cubicBezTo>
                      <a:pt x="597" y="1891"/>
                      <a:pt x="687" y="1862"/>
                      <a:pt x="723" y="1789"/>
                    </a:cubicBezTo>
                    <a:cubicBezTo>
                      <a:pt x="742" y="1769"/>
                      <a:pt x="742" y="1731"/>
                      <a:pt x="761" y="1712"/>
                    </a:cubicBezTo>
                    <a:cubicBezTo>
                      <a:pt x="785" y="1675"/>
                      <a:pt x="771" y="1643"/>
                      <a:pt x="737" y="1616"/>
                    </a:cubicBezTo>
                    <a:lnTo>
                      <a:pt x="737" y="1616"/>
                    </a:lnTo>
                    <a:cubicBezTo>
                      <a:pt x="973" y="1353"/>
                      <a:pt x="1938" y="274"/>
                      <a:pt x="2055" y="191"/>
                    </a:cubicBezTo>
                    <a:cubicBezTo>
                      <a:pt x="2169" y="134"/>
                      <a:pt x="2017" y="20"/>
                      <a:pt x="19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6"/>
              <p:cNvSpPr/>
              <p:nvPr/>
            </p:nvSpPr>
            <p:spPr>
              <a:xfrm>
                <a:off x="3665350" y="4889000"/>
                <a:ext cx="69525" cy="56850"/>
              </a:xfrm>
              <a:custGeom>
                <a:avLst/>
                <a:gdLst/>
                <a:ahLst/>
                <a:cxnLst/>
                <a:rect l="l" t="t" r="r" b="b"/>
                <a:pathLst>
                  <a:path w="2781" h="2274" extrusionOk="0">
                    <a:moveTo>
                      <a:pt x="2241" y="1"/>
                    </a:moveTo>
                    <a:cubicBezTo>
                      <a:pt x="2220" y="1"/>
                      <a:pt x="2200" y="2"/>
                      <a:pt x="2182" y="6"/>
                    </a:cubicBezTo>
                    <a:cubicBezTo>
                      <a:pt x="1687" y="158"/>
                      <a:pt x="1383" y="538"/>
                      <a:pt x="1059" y="919"/>
                    </a:cubicBezTo>
                    <a:cubicBezTo>
                      <a:pt x="831" y="1166"/>
                      <a:pt x="603" y="1432"/>
                      <a:pt x="356" y="1680"/>
                    </a:cubicBezTo>
                    <a:cubicBezTo>
                      <a:pt x="222" y="1813"/>
                      <a:pt x="70" y="1927"/>
                      <a:pt x="32" y="2117"/>
                    </a:cubicBezTo>
                    <a:cubicBezTo>
                      <a:pt x="0" y="2214"/>
                      <a:pt x="162" y="2274"/>
                      <a:pt x="319" y="2274"/>
                    </a:cubicBezTo>
                    <a:cubicBezTo>
                      <a:pt x="440" y="2274"/>
                      <a:pt x="559" y="2238"/>
                      <a:pt x="584" y="2155"/>
                    </a:cubicBezTo>
                    <a:cubicBezTo>
                      <a:pt x="622" y="1965"/>
                      <a:pt x="831" y="1832"/>
                      <a:pt x="983" y="1699"/>
                    </a:cubicBezTo>
                    <a:cubicBezTo>
                      <a:pt x="1154" y="1527"/>
                      <a:pt x="1288" y="1337"/>
                      <a:pt x="1459" y="1166"/>
                    </a:cubicBezTo>
                    <a:cubicBezTo>
                      <a:pt x="1744" y="862"/>
                      <a:pt x="2048" y="386"/>
                      <a:pt x="2486" y="272"/>
                    </a:cubicBezTo>
                    <a:cubicBezTo>
                      <a:pt x="2781" y="168"/>
                      <a:pt x="2459" y="1"/>
                      <a:pt x="22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6"/>
              <p:cNvSpPr/>
              <p:nvPr/>
            </p:nvSpPr>
            <p:spPr>
              <a:xfrm>
                <a:off x="3705400" y="4901525"/>
                <a:ext cx="68550" cy="61875"/>
              </a:xfrm>
              <a:custGeom>
                <a:avLst/>
                <a:gdLst/>
                <a:ahLst/>
                <a:cxnLst/>
                <a:rect l="l" t="t" r="r" b="b"/>
                <a:pathLst>
                  <a:path w="2742" h="2475" extrusionOk="0">
                    <a:moveTo>
                      <a:pt x="2399" y="1"/>
                    </a:moveTo>
                    <a:cubicBezTo>
                      <a:pt x="2291" y="1"/>
                      <a:pt x="2183" y="24"/>
                      <a:pt x="2139" y="75"/>
                    </a:cubicBezTo>
                    <a:cubicBezTo>
                      <a:pt x="1592" y="810"/>
                      <a:pt x="907" y="1422"/>
                      <a:pt x="277" y="2049"/>
                    </a:cubicBezTo>
                    <a:lnTo>
                      <a:pt x="277" y="2049"/>
                    </a:lnTo>
                    <a:cubicBezTo>
                      <a:pt x="185" y="2056"/>
                      <a:pt x="105" y="2088"/>
                      <a:pt x="85" y="2149"/>
                    </a:cubicBezTo>
                    <a:cubicBezTo>
                      <a:pt x="66" y="2187"/>
                      <a:pt x="66" y="2244"/>
                      <a:pt x="47" y="2282"/>
                    </a:cubicBezTo>
                    <a:cubicBezTo>
                      <a:pt x="1" y="2420"/>
                      <a:pt x="158" y="2475"/>
                      <a:pt x="310" y="2475"/>
                    </a:cubicBezTo>
                    <a:cubicBezTo>
                      <a:pt x="408" y="2475"/>
                      <a:pt x="504" y="2452"/>
                      <a:pt x="542" y="2415"/>
                    </a:cubicBezTo>
                    <a:cubicBezTo>
                      <a:pt x="1245" y="1673"/>
                      <a:pt x="2063" y="988"/>
                      <a:pt x="2672" y="151"/>
                    </a:cubicBezTo>
                    <a:cubicBezTo>
                      <a:pt x="2742" y="58"/>
                      <a:pt x="2569" y="1"/>
                      <a:pt x="23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6"/>
              <p:cNvSpPr/>
              <p:nvPr/>
            </p:nvSpPr>
            <p:spPr>
              <a:xfrm>
                <a:off x="3735500" y="4898750"/>
                <a:ext cx="62750" cy="74725"/>
              </a:xfrm>
              <a:custGeom>
                <a:avLst/>
                <a:gdLst/>
                <a:ahLst/>
                <a:cxnLst/>
                <a:rect l="l" t="t" r="r" b="b"/>
                <a:pathLst>
                  <a:path w="2510" h="2989" extrusionOk="0">
                    <a:moveTo>
                      <a:pt x="2142" y="1"/>
                    </a:moveTo>
                    <a:cubicBezTo>
                      <a:pt x="2038" y="1"/>
                      <a:pt x="1941" y="28"/>
                      <a:pt x="1905" y="91"/>
                    </a:cubicBezTo>
                    <a:cubicBezTo>
                      <a:pt x="1354" y="1042"/>
                      <a:pt x="574" y="1860"/>
                      <a:pt x="60" y="2811"/>
                    </a:cubicBezTo>
                    <a:cubicBezTo>
                      <a:pt x="1" y="2918"/>
                      <a:pt x="187" y="2988"/>
                      <a:pt x="354" y="2988"/>
                    </a:cubicBezTo>
                    <a:cubicBezTo>
                      <a:pt x="453" y="2988"/>
                      <a:pt x="545" y="2963"/>
                      <a:pt x="574" y="2906"/>
                    </a:cubicBezTo>
                    <a:cubicBezTo>
                      <a:pt x="1106" y="1955"/>
                      <a:pt x="1886" y="1118"/>
                      <a:pt x="2438" y="186"/>
                    </a:cubicBezTo>
                    <a:cubicBezTo>
                      <a:pt x="2510" y="79"/>
                      <a:pt x="2318" y="1"/>
                      <a:pt x="21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4" name="Google Shape;2774;p66"/>
            <p:cNvSpPr/>
            <p:nvPr/>
          </p:nvSpPr>
          <p:spPr>
            <a:xfrm>
              <a:off x="7134839" y="1751325"/>
              <a:ext cx="225812" cy="226526"/>
            </a:xfrm>
            <a:custGeom>
              <a:avLst/>
              <a:gdLst/>
              <a:ahLst/>
              <a:cxnLst/>
              <a:rect l="l" t="t" r="r" b="b"/>
              <a:pathLst>
                <a:path w="6962" h="6984" extrusionOk="0">
                  <a:moveTo>
                    <a:pt x="3931" y="397"/>
                  </a:moveTo>
                  <a:cubicBezTo>
                    <a:pt x="4305" y="397"/>
                    <a:pt x="4422" y="1102"/>
                    <a:pt x="4527" y="1402"/>
                  </a:cubicBezTo>
                  <a:cubicBezTo>
                    <a:pt x="4698" y="1942"/>
                    <a:pt x="4860" y="2488"/>
                    <a:pt x="5014" y="3035"/>
                  </a:cubicBezTo>
                  <a:lnTo>
                    <a:pt x="5014" y="3035"/>
                  </a:lnTo>
                  <a:cubicBezTo>
                    <a:pt x="4249" y="2853"/>
                    <a:pt x="3492" y="2644"/>
                    <a:pt x="2743" y="2406"/>
                  </a:cubicBezTo>
                  <a:lnTo>
                    <a:pt x="2743" y="2406"/>
                  </a:lnTo>
                  <a:cubicBezTo>
                    <a:pt x="2819" y="2222"/>
                    <a:pt x="2894" y="2040"/>
                    <a:pt x="2967" y="1859"/>
                  </a:cubicBezTo>
                  <a:cubicBezTo>
                    <a:pt x="3120" y="1516"/>
                    <a:pt x="3291" y="813"/>
                    <a:pt x="3576" y="565"/>
                  </a:cubicBezTo>
                  <a:cubicBezTo>
                    <a:pt x="3715" y="446"/>
                    <a:pt x="3832" y="397"/>
                    <a:pt x="3931" y="397"/>
                  </a:cubicBezTo>
                  <a:close/>
                  <a:moveTo>
                    <a:pt x="5720" y="3550"/>
                  </a:moveTo>
                  <a:cubicBezTo>
                    <a:pt x="5812" y="3569"/>
                    <a:pt x="5904" y="3587"/>
                    <a:pt x="5997" y="3605"/>
                  </a:cubicBezTo>
                  <a:lnTo>
                    <a:pt x="5997" y="3605"/>
                  </a:lnTo>
                  <a:cubicBezTo>
                    <a:pt x="5918" y="3635"/>
                    <a:pt x="5839" y="3666"/>
                    <a:pt x="5760" y="3696"/>
                  </a:cubicBezTo>
                  <a:lnTo>
                    <a:pt x="5760" y="3696"/>
                  </a:lnTo>
                  <a:cubicBezTo>
                    <a:pt x="5747" y="3647"/>
                    <a:pt x="5733" y="3599"/>
                    <a:pt x="5720" y="3550"/>
                  </a:cubicBezTo>
                  <a:close/>
                  <a:moveTo>
                    <a:pt x="3114" y="2910"/>
                  </a:moveTo>
                  <a:cubicBezTo>
                    <a:pt x="3776" y="3102"/>
                    <a:pt x="4446" y="3273"/>
                    <a:pt x="5122" y="3423"/>
                  </a:cubicBezTo>
                  <a:lnTo>
                    <a:pt x="5122" y="3423"/>
                  </a:lnTo>
                  <a:cubicBezTo>
                    <a:pt x="5165" y="3578"/>
                    <a:pt x="5207" y="3733"/>
                    <a:pt x="5249" y="3888"/>
                  </a:cubicBezTo>
                  <a:lnTo>
                    <a:pt x="5249" y="3888"/>
                  </a:lnTo>
                  <a:cubicBezTo>
                    <a:pt x="4972" y="3990"/>
                    <a:pt x="4695" y="4088"/>
                    <a:pt x="4416" y="4185"/>
                  </a:cubicBezTo>
                  <a:lnTo>
                    <a:pt x="4416" y="4185"/>
                  </a:lnTo>
                  <a:cubicBezTo>
                    <a:pt x="4111" y="3862"/>
                    <a:pt x="3799" y="3549"/>
                    <a:pt x="3481" y="3247"/>
                  </a:cubicBezTo>
                  <a:cubicBezTo>
                    <a:pt x="3360" y="3134"/>
                    <a:pt x="3238" y="3021"/>
                    <a:pt x="3114" y="2910"/>
                  </a:cubicBezTo>
                  <a:close/>
                  <a:moveTo>
                    <a:pt x="5330" y="4194"/>
                  </a:moveTo>
                  <a:lnTo>
                    <a:pt x="5330" y="4194"/>
                  </a:lnTo>
                  <a:cubicBezTo>
                    <a:pt x="5457" y="4680"/>
                    <a:pt x="5580" y="5166"/>
                    <a:pt x="5697" y="5651"/>
                  </a:cubicBezTo>
                  <a:lnTo>
                    <a:pt x="5697" y="5651"/>
                  </a:lnTo>
                  <a:cubicBezTo>
                    <a:pt x="5360" y="5234"/>
                    <a:pt x="5010" y="4828"/>
                    <a:pt x="4649" y="4435"/>
                  </a:cubicBezTo>
                  <a:lnTo>
                    <a:pt x="4649" y="4435"/>
                  </a:lnTo>
                  <a:cubicBezTo>
                    <a:pt x="4877" y="4357"/>
                    <a:pt x="5104" y="4277"/>
                    <a:pt x="5330" y="4194"/>
                  </a:cubicBezTo>
                  <a:close/>
                  <a:moveTo>
                    <a:pt x="4034" y="1"/>
                  </a:moveTo>
                  <a:cubicBezTo>
                    <a:pt x="3560" y="1"/>
                    <a:pt x="3212" y="397"/>
                    <a:pt x="3005" y="794"/>
                  </a:cubicBezTo>
                  <a:cubicBezTo>
                    <a:pt x="2746" y="1258"/>
                    <a:pt x="2522" y="1754"/>
                    <a:pt x="2311" y="2263"/>
                  </a:cubicBezTo>
                  <a:lnTo>
                    <a:pt x="2311" y="2263"/>
                  </a:lnTo>
                  <a:cubicBezTo>
                    <a:pt x="1795" y="1910"/>
                    <a:pt x="1226" y="1660"/>
                    <a:pt x="552" y="1650"/>
                  </a:cubicBezTo>
                  <a:cubicBezTo>
                    <a:pt x="476" y="1650"/>
                    <a:pt x="0" y="1821"/>
                    <a:pt x="247" y="1935"/>
                  </a:cubicBezTo>
                  <a:cubicBezTo>
                    <a:pt x="819" y="2158"/>
                    <a:pt x="1395" y="2366"/>
                    <a:pt x="1976" y="2557"/>
                  </a:cubicBezTo>
                  <a:lnTo>
                    <a:pt x="1976" y="2557"/>
                  </a:lnTo>
                  <a:cubicBezTo>
                    <a:pt x="2032" y="2597"/>
                    <a:pt x="2088" y="2637"/>
                    <a:pt x="2142" y="2679"/>
                  </a:cubicBezTo>
                  <a:lnTo>
                    <a:pt x="2142" y="2679"/>
                  </a:lnTo>
                  <a:cubicBezTo>
                    <a:pt x="1906" y="3269"/>
                    <a:pt x="1679" y="3868"/>
                    <a:pt x="1427" y="4446"/>
                  </a:cubicBezTo>
                  <a:cubicBezTo>
                    <a:pt x="1393" y="4486"/>
                    <a:pt x="1438" y="4505"/>
                    <a:pt x="1513" y="4505"/>
                  </a:cubicBezTo>
                  <a:cubicBezTo>
                    <a:pt x="1649" y="4505"/>
                    <a:pt x="1884" y="4442"/>
                    <a:pt x="1921" y="4332"/>
                  </a:cubicBezTo>
                  <a:cubicBezTo>
                    <a:pt x="2117" y="3878"/>
                    <a:pt x="2313" y="3424"/>
                    <a:pt x="2503" y="2976"/>
                  </a:cubicBezTo>
                  <a:lnTo>
                    <a:pt x="2503" y="2976"/>
                  </a:lnTo>
                  <a:cubicBezTo>
                    <a:pt x="2934" y="3354"/>
                    <a:pt x="3324" y="3779"/>
                    <a:pt x="3671" y="4141"/>
                  </a:cubicBezTo>
                  <a:cubicBezTo>
                    <a:pt x="3743" y="4215"/>
                    <a:pt x="3815" y="4289"/>
                    <a:pt x="3886" y="4363"/>
                  </a:cubicBezTo>
                  <a:lnTo>
                    <a:pt x="3886" y="4363"/>
                  </a:lnTo>
                  <a:cubicBezTo>
                    <a:pt x="3022" y="4648"/>
                    <a:pt x="2147" y="4905"/>
                    <a:pt x="1262" y="5130"/>
                  </a:cubicBezTo>
                  <a:lnTo>
                    <a:pt x="1262" y="5130"/>
                  </a:lnTo>
                  <a:cubicBezTo>
                    <a:pt x="1291" y="5111"/>
                    <a:pt x="1321" y="5092"/>
                    <a:pt x="1351" y="5073"/>
                  </a:cubicBezTo>
                  <a:cubicBezTo>
                    <a:pt x="1594" y="5021"/>
                    <a:pt x="1758" y="4762"/>
                    <a:pt x="1508" y="4762"/>
                  </a:cubicBezTo>
                  <a:cubicBezTo>
                    <a:pt x="1484" y="4762"/>
                    <a:pt x="1457" y="4764"/>
                    <a:pt x="1427" y="4769"/>
                  </a:cubicBezTo>
                  <a:cubicBezTo>
                    <a:pt x="932" y="4864"/>
                    <a:pt x="571" y="5035"/>
                    <a:pt x="285" y="5473"/>
                  </a:cubicBezTo>
                  <a:cubicBezTo>
                    <a:pt x="201" y="5585"/>
                    <a:pt x="356" y="5615"/>
                    <a:pt x="473" y="5615"/>
                  </a:cubicBezTo>
                  <a:cubicBezTo>
                    <a:pt x="514" y="5615"/>
                    <a:pt x="551" y="5611"/>
                    <a:pt x="571" y="5606"/>
                  </a:cubicBezTo>
                  <a:cubicBezTo>
                    <a:pt x="1768" y="5334"/>
                    <a:pt x="2952" y="5000"/>
                    <a:pt x="4121" y="4614"/>
                  </a:cubicBezTo>
                  <a:lnTo>
                    <a:pt x="4121" y="4614"/>
                  </a:lnTo>
                  <a:cubicBezTo>
                    <a:pt x="4802" y="5350"/>
                    <a:pt x="5432" y="6124"/>
                    <a:pt x="6011" y="6937"/>
                  </a:cubicBezTo>
                  <a:cubicBezTo>
                    <a:pt x="6037" y="6969"/>
                    <a:pt x="6092" y="6983"/>
                    <a:pt x="6157" y="6983"/>
                  </a:cubicBezTo>
                  <a:cubicBezTo>
                    <a:pt x="6324" y="6983"/>
                    <a:pt x="6557" y="6890"/>
                    <a:pt x="6543" y="6766"/>
                  </a:cubicBezTo>
                  <a:cubicBezTo>
                    <a:pt x="6324" y="5839"/>
                    <a:pt x="6089" y="4921"/>
                    <a:pt x="5843" y="4004"/>
                  </a:cubicBezTo>
                  <a:lnTo>
                    <a:pt x="5843" y="4004"/>
                  </a:lnTo>
                  <a:cubicBezTo>
                    <a:pt x="6135" y="3894"/>
                    <a:pt x="6425" y="3782"/>
                    <a:pt x="6715" y="3666"/>
                  </a:cubicBezTo>
                  <a:cubicBezTo>
                    <a:pt x="6829" y="3609"/>
                    <a:pt x="6962" y="3438"/>
                    <a:pt x="6753" y="3400"/>
                  </a:cubicBezTo>
                  <a:cubicBezTo>
                    <a:pt x="6372" y="3330"/>
                    <a:pt x="5993" y="3255"/>
                    <a:pt x="5617" y="3173"/>
                  </a:cubicBezTo>
                  <a:lnTo>
                    <a:pt x="5617" y="3173"/>
                  </a:lnTo>
                  <a:cubicBezTo>
                    <a:pt x="5552" y="2938"/>
                    <a:pt x="5487" y="2703"/>
                    <a:pt x="5421" y="2467"/>
                  </a:cubicBezTo>
                  <a:cubicBezTo>
                    <a:pt x="5231" y="1802"/>
                    <a:pt x="5060" y="185"/>
                    <a:pt x="4185" y="14"/>
                  </a:cubicBezTo>
                  <a:cubicBezTo>
                    <a:pt x="4133" y="5"/>
                    <a:pt x="4083" y="1"/>
                    <a:pt x="40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5" name="Google Shape;2775;p66"/>
            <p:cNvGrpSpPr/>
            <p:nvPr/>
          </p:nvGrpSpPr>
          <p:grpSpPr>
            <a:xfrm>
              <a:off x="7360650" y="842527"/>
              <a:ext cx="399900" cy="295798"/>
              <a:chOff x="7360650" y="842527"/>
              <a:chExt cx="399900" cy="295798"/>
            </a:xfrm>
          </p:grpSpPr>
          <p:sp>
            <p:nvSpPr>
              <p:cNvPr id="2776" name="Google Shape;2776;p66"/>
              <p:cNvSpPr/>
              <p:nvPr/>
            </p:nvSpPr>
            <p:spPr>
              <a:xfrm>
                <a:off x="7360650" y="971350"/>
                <a:ext cx="174675" cy="166975"/>
              </a:xfrm>
              <a:custGeom>
                <a:avLst/>
                <a:gdLst/>
                <a:ahLst/>
                <a:cxnLst/>
                <a:rect l="l" t="t" r="r" b="b"/>
                <a:pathLst>
                  <a:path w="6987" h="6679" extrusionOk="0">
                    <a:moveTo>
                      <a:pt x="3730" y="487"/>
                    </a:moveTo>
                    <a:cubicBezTo>
                      <a:pt x="3977" y="487"/>
                      <a:pt x="4037" y="695"/>
                      <a:pt x="4261" y="1010"/>
                    </a:cubicBezTo>
                    <a:cubicBezTo>
                      <a:pt x="4509" y="1371"/>
                      <a:pt x="4699" y="1752"/>
                      <a:pt x="4870" y="2132"/>
                    </a:cubicBezTo>
                    <a:cubicBezTo>
                      <a:pt x="5452" y="3437"/>
                      <a:pt x="5772" y="4823"/>
                      <a:pt x="6331" y="6124"/>
                    </a:cubicBezTo>
                    <a:lnTo>
                      <a:pt x="6331" y="6124"/>
                    </a:lnTo>
                    <a:cubicBezTo>
                      <a:pt x="5795" y="5817"/>
                      <a:pt x="5259" y="5530"/>
                      <a:pt x="4756" y="5157"/>
                    </a:cubicBezTo>
                    <a:cubicBezTo>
                      <a:pt x="4185" y="4757"/>
                      <a:pt x="3615" y="4320"/>
                      <a:pt x="3006" y="3920"/>
                    </a:cubicBezTo>
                    <a:cubicBezTo>
                      <a:pt x="2435" y="3540"/>
                      <a:pt x="1789" y="3178"/>
                      <a:pt x="1199" y="2855"/>
                    </a:cubicBezTo>
                    <a:cubicBezTo>
                      <a:pt x="933" y="2703"/>
                      <a:pt x="533" y="2684"/>
                      <a:pt x="685" y="2246"/>
                    </a:cubicBezTo>
                    <a:cubicBezTo>
                      <a:pt x="723" y="2113"/>
                      <a:pt x="1256" y="1847"/>
                      <a:pt x="1370" y="1752"/>
                    </a:cubicBezTo>
                    <a:cubicBezTo>
                      <a:pt x="2017" y="1295"/>
                      <a:pt x="2740" y="801"/>
                      <a:pt x="3481" y="535"/>
                    </a:cubicBezTo>
                    <a:cubicBezTo>
                      <a:pt x="3582" y="502"/>
                      <a:pt x="3663" y="487"/>
                      <a:pt x="3730" y="487"/>
                    </a:cubicBezTo>
                    <a:close/>
                    <a:moveTo>
                      <a:pt x="4028" y="1"/>
                    </a:moveTo>
                    <a:cubicBezTo>
                      <a:pt x="3973" y="1"/>
                      <a:pt x="3912" y="7"/>
                      <a:pt x="3843" y="21"/>
                    </a:cubicBezTo>
                    <a:cubicBezTo>
                      <a:pt x="3443" y="78"/>
                      <a:pt x="3006" y="439"/>
                      <a:pt x="2683" y="611"/>
                    </a:cubicBezTo>
                    <a:cubicBezTo>
                      <a:pt x="2245" y="820"/>
                      <a:pt x="1827" y="1029"/>
                      <a:pt x="1427" y="1295"/>
                    </a:cubicBezTo>
                    <a:cubicBezTo>
                      <a:pt x="1066" y="1543"/>
                      <a:pt x="96" y="1942"/>
                      <a:pt x="39" y="2418"/>
                    </a:cubicBezTo>
                    <a:cubicBezTo>
                      <a:pt x="1" y="2836"/>
                      <a:pt x="914" y="3121"/>
                      <a:pt x="1180" y="3274"/>
                    </a:cubicBezTo>
                    <a:cubicBezTo>
                      <a:pt x="2207" y="3863"/>
                      <a:pt x="3177" y="4510"/>
                      <a:pt x="4128" y="5195"/>
                    </a:cubicBezTo>
                    <a:cubicBezTo>
                      <a:pt x="4822" y="5710"/>
                      <a:pt x="5566" y="6093"/>
                      <a:pt x="6281" y="6530"/>
                    </a:cubicBezTo>
                    <a:lnTo>
                      <a:pt x="6281" y="6530"/>
                    </a:lnTo>
                    <a:cubicBezTo>
                      <a:pt x="6290" y="6585"/>
                      <a:pt x="6315" y="6601"/>
                      <a:pt x="6392" y="6678"/>
                    </a:cubicBezTo>
                    <a:cubicBezTo>
                      <a:pt x="6415" y="6665"/>
                      <a:pt x="6440" y="6650"/>
                      <a:pt x="6466" y="6636"/>
                    </a:cubicBezTo>
                    <a:lnTo>
                      <a:pt x="6466" y="6636"/>
                    </a:lnTo>
                    <a:cubicBezTo>
                      <a:pt x="6483" y="6640"/>
                      <a:pt x="6502" y="6641"/>
                      <a:pt x="6523" y="6641"/>
                    </a:cubicBezTo>
                    <a:cubicBezTo>
                      <a:pt x="6679" y="6641"/>
                      <a:pt x="6932" y="6543"/>
                      <a:pt x="6908" y="6433"/>
                    </a:cubicBezTo>
                    <a:lnTo>
                      <a:pt x="6908" y="6433"/>
                    </a:lnTo>
                    <a:cubicBezTo>
                      <a:pt x="6956" y="6395"/>
                      <a:pt x="6986" y="6349"/>
                      <a:pt x="6981" y="6298"/>
                    </a:cubicBezTo>
                    <a:lnTo>
                      <a:pt x="6981" y="6241"/>
                    </a:lnTo>
                    <a:cubicBezTo>
                      <a:pt x="6978" y="6214"/>
                      <a:pt x="6959" y="6195"/>
                      <a:pt x="6931" y="6183"/>
                    </a:cubicBezTo>
                    <a:lnTo>
                      <a:pt x="6931" y="6183"/>
                    </a:lnTo>
                    <a:cubicBezTo>
                      <a:pt x="6541" y="5286"/>
                      <a:pt x="6283" y="4355"/>
                      <a:pt x="5954" y="3407"/>
                    </a:cubicBezTo>
                    <a:cubicBezTo>
                      <a:pt x="5612" y="2418"/>
                      <a:pt x="5155" y="1486"/>
                      <a:pt x="4623" y="554"/>
                    </a:cubicBezTo>
                    <a:cubicBezTo>
                      <a:pt x="4444" y="228"/>
                      <a:pt x="4348" y="1"/>
                      <a:pt x="40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6"/>
              <p:cNvSpPr/>
              <p:nvPr/>
            </p:nvSpPr>
            <p:spPr>
              <a:xfrm rot="-2545094">
                <a:off x="7551874" y="891153"/>
                <a:ext cx="192139" cy="123593"/>
              </a:xfrm>
              <a:custGeom>
                <a:avLst/>
                <a:gdLst/>
                <a:ahLst/>
                <a:cxnLst/>
                <a:rect l="l" t="t" r="r" b="b"/>
                <a:pathLst>
                  <a:path w="7686" h="4944" extrusionOk="0">
                    <a:moveTo>
                      <a:pt x="5422" y="481"/>
                    </a:moveTo>
                    <a:cubicBezTo>
                      <a:pt x="5625" y="481"/>
                      <a:pt x="5619" y="635"/>
                      <a:pt x="5783" y="931"/>
                    </a:cubicBezTo>
                    <a:cubicBezTo>
                      <a:pt x="5954" y="1216"/>
                      <a:pt x="6145" y="1482"/>
                      <a:pt x="6335" y="1768"/>
                    </a:cubicBezTo>
                    <a:cubicBezTo>
                      <a:pt x="6487" y="1977"/>
                      <a:pt x="6981" y="2547"/>
                      <a:pt x="6905" y="2814"/>
                    </a:cubicBezTo>
                    <a:cubicBezTo>
                      <a:pt x="6943" y="2833"/>
                      <a:pt x="6962" y="2852"/>
                      <a:pt x="7020" y="2871"/>
                    </a:cubicBezTo>
                    <a:cubicBezTo>
                      <a:pt x="6829" y="2909"/>
                      <a:pt x="6601" y="2928"/>
                      <a:pt x="6430" y="2966"/>
                    </a:cubicBezTo>
                    <a:cubicBezTo>
                      <a:pt x="5802" y="3080"/>
                      <a:pt x="5213" y="3308"/>
                      <a:pt x="4604" y="3498"/>
                    </a:cubicBezTo>
                    <a:cubicBezTo>
                      <a:pt x="3302" y="3878"/>
                      <a:pt x="1931" y="4499"/>
                      <a:pt x="573" y="4624"/>
                    </a:cubicBezTo>
                    <a:lnTo>
                      <a:pt x="573" y="4624"/>
                    </a:lnTo>
                    <a:cubicBezTo>
                      <a:pt x="622" y="4579"/>
                      <a:pt x="638" y="4530"/>
                      <a:pt x="591" y="4488"/>
                    </a:cubicBezTo>
                    <a:lnTo>
                      <a:pt x="591" y="4488"/>
                    </a:lnTo>
                    <a:cubicBezTo>
                      <a:pt x="591" y="4488"/>
                      <a:pt x="592" y="4489"/>
                      <a:pt x="594" y="4489"/>
                    </a:cubicBezTo>
                    <a:cubicBezTo>
                      <a:pt x="713" y="4489"/>
                      <a:pt x="3409" y="2183"/>
                      <a:pt x="3672" y="1977"/>
                    </a:cubicBezTo>
                    <a:cubicBezTo>
                      <a:pt x="3995" y="1691"/>
                      <a:pt x="4300" y="1406"/>
                      <a:pt x="4642" y="1102"/>
                    </a:cubicBezTo>
                    <a:cubicBezTo>
                      <a:pt x="4813" y="950"/>
                      <a:pt x="5117" y="550"/>
                      <a:pt x="5308" y="493"/>
                    </a:cubicBezTo>
                    <a:cubicBezTo>
                      <a:pt x="5352" y="485"/>
                      <a:pt x="5390" y="481"/>
                      <a:pt x="5422" y="481"/>
                    </a:cubicBezTo>
                    <a:close/>
                    <a:moveTo>
                      <a:pt x="5601" y="0"/>
                    </a:moveTo>
                    <a:cubicBezTo>
                      <a:pt x="5248" y="0"/>
                      <a:pt x="4920" y="401"/>
                      <a:pt x="4699" y="588"/>
                    </a:cubicBezTo>
                    <a:cubicBezTo>
                      <a:pt x="3234" y="1996"/>
                      <a:pt x="1542" y="3118"/>
                      <a:pt x="96" y="4545"/>
                    </a:cubicBezTo>
                    <a:cubicBezTo>
                      <a:pt x="77" y="4564"/>
                      <a:pt x="1" y="4640"/>
                      <a:pt x="77" y="4678"/>
                    </a:cubicBezTo>
                    <a:lnTo>
                      <a:pt x="115" y="4735"/>
                    </a:lnTo>
                    <a:cubicBezTo>
                      <a:pt x="121" y="4739"/>
                      <a:pt x="127" y="4743"/>
                      <a:pt x="135" y="4746"/>
                    </a:cubicBezTo>
                    <a:lnTo>
                      <a:pt x="135" y="4746"/>
                    </a:lnTo>
                    <a:cubicBezTo>
                      <a:pt x="41" y="4833"/>
                      <a:pt x="15" y="4944"/>
                      <a:pt x="210" y="4944"/>
                    </a:cubicBezTo>
                    <a:lnTo>
                      <a:pt x="457" y="4944"/>
                    </a:lnTo>
                    <a:cubicBezTo>
                      <a:pt x="487" y="4944"/>
                      <a:pt x="521" y="4937"/>
                      <a:pt x="556" y="4924"/>
                    </a:cubicBezTo>
                    <a:lnTo>
                      <a:pt x="556" y="4924"/>
                    </a:lnTo>
                    <a:cubicBezTo>
                      <a:pt x="2275" y="4765"/>
                      <a:pt x="4005" y="3968"/>
                      <a:pt x="5650" y="3498"/>
                    </a:cubicBezTo>
                    <a:cubicBezTo>
                      <a:pt x="6126" y="3346"/>
                      <a:pt x="6734" y="3327"/>
                      <a:pt x="7172" y="3156"/>
                    </a:cubicBezTo>
                    <a:cubicBezTo>
                      <a:pt x="7267" y="3118"/>
                      <a:pt x="7362" y="3118"/>
                      <a:pt x="7419" y="3023"/>
                    </a:cubicBezTo>
                    <a:cubicBezTo>
                      <a:pt x="7685" y="2642"/>
                      <a:pt x="7039" y="1882"/>
                      <a:pt x="6829" y="1558"/>
                    </a:cubicBezTo>
                    <a:cubicBezTo>
                      <a:pt x="6563" y="1178"/>
                      <a:pt x="6183" y="170"/>
                      <a:pt x="5726" y="18"/>
                    </a:cubicBezTo>
                    <a:cubicBezTo>
                      <a:pt x="5684" y="6"/>
                      <a:pt x="5643" y="0"/>
                      <a:pt x="560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ángulo 1"/>
          <p:cNvSpPr/>
          <p:nvPr/>
        </p:nvSpPr>
        <p:spPr>
          <a:xfrm>
            <a:off x="887801" y="1317725"/>
            <a:ext cx="5398699" cy="3261406"/>
          </a:xfrm>
          <a:prstGeom prst="rect">
            <a:avLst/>
          </a:prstGeom>
        </p:spPr>
        <p:txBody>
          <a:bodyPr wrap="square">
            <a:spAutoFit/>
          </a:bodyPr>
          <a:lstStyle/>
          <a:p>
            <a:pPr algn="just">
              <a:lnSpc>
                <a:spcPct val="107000"/>
              </a:lnSpc>
              <a:spcAft>
                <a:spcPts val="800"/>
              </a:spcAft>
            </a:pPr>
            <a:r>
              <a:rPr lang="es-MX" sz="2000" b="1" dirty="0">
                <a:solidFill>
                  <a:schemeClr val="bg2"/>
                </a:solidFill>
                <a:latin typeface="Questrial" panose="020B0604020202020204" charset="0"/>
                <a:ea typeface="Calibri" panose="020F0502020204030204" pitchFamily="34" charset="0"/>
                <a:cs typeface="Times New Roman" panose="02020603050405020304" pitchFamily="18" charset="0"/>
              </a:rPr>
              <a:t>Hay que enseñar para dar armas o herramientas a los chicos al fin de que puedan desenvolverse en la vida. </a:t>
            </a:r>
            <a:r>
              <a:rPr lang="es-MX" sz="2000" b="1" dirty="0" smtClean="0">
                <a:solidFill>
                  <a:schemeClr val="bg2"/>
                </a:solidFill>
                <a:latin typeface="Questrial" panose="020B0604020202020204" charset="0"/>
                <a:ea typeface="Calibri" panose="020F0502020204030204" pitchFamily="34" charset="0"/>
                <a:cs typeface="Times New Roman" panose="02020603050405020304" pitchFamily="18" charset="0"/>
              </a:rPr>
              <a:t>La </a:t>
            </a:r>
            <a:r>
              <a:rPr lang="es-MX" sz="2000" b="1" dirty="0">
                <a:solidFill>
                  <a:schemeClr val="bg2"/>
                </a:solidFill>
                <a:latin typeface="Questrial" panose="020B0604020202020204" charset="0"/>
                <a:ea typeface="Calibri" panose="020F0502020204030204" pitchFamily="34" charset="0"/>
                <a:cs typeface="Times New Roman" panose="02020603050405020304" pitchFamily="18" charset="0"/>
              </a:rPr>
              <a:t>enseñanza es tanto signo y seña que se deja, es una marca. </a:t>
            </a:r>
            <a:endParaRPr lang="es-MX" sz="2000" b="1" dirty="0" smtClean="0">
              <a:solidFill>
                <a:schemeClr val="bg2"/>
              </a:solidFill>
              <a:latin typeface="Questrial"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2000" b="1" dirty="0">
              <a:solidFill>
                <a:schemeClr val="bg2"/>
              </a:solidFill>
              <a:latin typeface="Questrial"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s-MX" sz="2000" b="1" dirty="0">
                <a:solidFill>
                  <a:schemeClr val="bg2"/>
                </a:solidFill>
                <a:latin typeface="Questrial" panose="020B0604020202020204" charset="0"/>
                <a:ea typeface="Calibri" panose="020F0502020204030204" pitchFamily="34" charset="0"/>
                <a:cs typeface="Times New Roman" panose="02020603050405020304" pitchFamily="18" charset="0"/>
              </a:rPr>
              <a:t>Kant y Rousseau decían que somos el resultado, no tanto de lo que nos ha sido dado, sino de lo que hemos conseguido hacer cada uno de nosotros, con lo que ha sido dado. </a:t>
            </a:r>
            <a:endParaRPr lang="es-ES" sz="2000" b="1" dirty="0">
              <a:solidFill>
                <a:schemeClr val="bg2"/>
              </a:solidFill>
              <a:latin typeface="Questrial" panose="020B0604020202020204" charset="0"/>
              <a:ea typeface="Calibri" panose="020F0502020204030204" pitchFamily="34" charset="0"/>
              <a:cs typeface="Times New Roman" panose="02020603050405020304" pitchFamily="18" charset="0"/>
            </a:endParaRPr>
          </a:p>
        </p:txBody>
      </p:sp>
      <p:sp>
        <p:nvSpPr>
          <p:cNvPr id="3" name="Rectángulo 2"/>
          <p:cNvSpPr/>
          <p:nvPr/>
        </p:nvSpPr>
        <p:spPr>
          <a:xfrm>
            <a:off x="6476603" y="2333478"/>
            <a:ext cx="2220686" cy="738664"/>
          </a:xfrm>
          <a:prstGeom prst="rect">
            <a:avLst/>
          </a:prstGeom>
        </p:spPr>
        <p:txBody>
          <a:bodyPr wrap="square">
            <a:spAutoFit/>
          </a:bodyPr>
          <a:lstStyle/>
          <a:p>
            <a:r>
              <a:rPr lang="es-MX" b="1" dirty="0">
                <a:solidFill>
                  <a:schemeClr val="bg2"/>
                </a:solidFill>
              </a:rPr>
              <a:t>https://www.youtube.com/watch?v=yEhk8PbWcHw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7"/>
          <p:cNvSpPr txBox="1">
            <a:spLocks noGrp="1"/>
          </p:cNvSpPr>
          <p:nvPr>
            <p:ph type="subTitle" idx="1"/>
          </p:nvPr>
        </p:nvSpPr>
        <p:spPr>
          <a:xfrm flipH="1">
            <a:off x="2264160" y="445532"/>
            <a:ext cx="4713900" cy="1268400"/>
          </a:xfrm>
          <a:prstGeom prst="rect">
            <a:avLst/>
          </a:prstGeom>
        </p:spPr>
        <p:txBody>
          <a:bodyPr spcFirstLastPara="1" wrap="square" lIns="91425" tIns="91425" rIns="91425" bIns="91425" anchor="b" anchorCtr="0">
            <a:normAutofit lnSpcReduction="10000"/>
          </a:bodyPr>
          <a:lstStyle/>
          <a:p>
            <a:r>
              <a:rPr lang="es-MX" sz="3600" b="1" i="1" dirty="0">
                <a:solidFill>
                  <a:schemeClr val="bg2"/>
                </a:solidFill>
                <a:latin typeface="Baskerville Old Face" panose="02020602080505020303" pitchFamily="18" charset="0"/>
              </a:rPr>
              <a:t>Subtema 4: ¿Qué hay que enseñar?</a:t>
            </a:r>
            <a:endParaRPr lang="es-ES" sz="3600" b="1" dirty="0">
              <a:solidFill>
                <a:schemeClr val="bg2"/>
              </a:solidFill>
              <a:latin typeface="Baskerville Old Face" panose="02020602080505020303" pitchFamily="18" charset="0"/>
            </a:endParaRPr>
          </a:p>
          <a:p>
            <a:endParaRPr dirty="0"/>
          </a:p>
        </p:txBody>
      </p:sp>
      <p:sp>
        <p:nvSpPr>
          <p:cNvPr id="3" name="Rectángulo 2"/>
          <p:cNvSpPr/>
          <p:nvPr/>
        </p:nvSpPr>
        <p:spPr>
          <a:xfrm>
            <a:off x="2971800" y="1713932"/>
            <a:ext cx="5274858" cy="1738938"/>
          </a:xfrm>
          <a:prstGeom prst="rect">
            <a:avLst/>
          </a:prstGeom>
        </p:spPr>
        <p:txBody>
          <a:bodyPr wrap="square">
            <a:spAutoFit/>
          </a:bodyPr>
          <a:lstStyle/>
          <a:p>
            <a:pPr algn="just">
              <a:lnSpc>
                <a:spcPct val="107000"/>
              </a:lnSpc>
              <a:spcAft>
                <a:spcPts val="800"/>
              </a:spcAft>
            </a:pPr>
            <a:r>
              <a:rPr lang="es-MX" sz="12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s-MX" sz="2000" b="1" dirty="0">
                <a:solidFill>
                  <a:schemeClr val="bg2"/>
                </a:solidFill>
                <a:latin typeface="Questrial" panose="020B0604020202020204" charset="0"/>
                <a:ea typeface="Calibri" panose="020F0502020204030204" pitchFamily="34" charset="0"/>
                <a:cs typeface="Times New Roman" panose="02020603050405020304" pitchFamily="18" charset="0"/>
              </a:rPr>
              <a:t>Todo a todos”. Todo quiere decir sin restricciones. E</a:t>
            </a:r>
            <a:r>
              <a:rPr lang="es-MX" sz="2000" b="1" dirty="0" smtClean="0">
                <a:solidFill>
                  <a:schemeClr val="bg2"/>
                </a:solidFill>
                <a:latin typeface="Questrial" panose="020B0604020202020204" charset="0"/>
                <a:ea typeface="Calibri" panose="020F0502020204030204" pitchFamily="34" charset="0"/>
                <a:cs typeface="Times New Roman" panose="02020603050405020304" pitchFamily="18" charset="0"/>
              </a:rPr>
              <a:t>nseñar </a:t>
            </a:r>
            <a:r>
              <a:rPr lang="es-MX" sz="2000" b="1" dirty="0">
                <a:solidFill>
                  <a:schemeClr val="bg2"/>
                </a:solidFill>
                <a:latin typeface="Questrial" panose="020B0604020202020204" charset="0"/>
                <a:ea typeface="Calibri" panose="020F0502020204030204" pitchFamily="34" charset="0"/>
                <a:cs typeface="Times New Roman" panose="02020603050405020304" pitchFamily="18" charset="0"/>
              </a:rPr>
              <a:t>es, en buena medida, enseñar lo aun no enseñado, lo otro, lo habitualmente incomprensible por distante extraño e inaccesible. </a:t>
            </a:r>
            <a:endParaRPr lang="es-ES" sz="2000" b="1" dirty="0">
              <a:solidFill>
                <a:schemeClr val="bg2"/>
              </a:solidFill>
              <a:latin typeface="Questrial" panose="020B0604020202020204" charset="0"/>
              <a:ea typeface="Calibri" panose="020F0502020204030204" pitchFamily="34" charset="0"/>
              <a:cs typeface="Times New Roman" panose="02020603050405020304" pitchFamily="18" charset="0"/>
            </a:endParaRPr>
          </a:p>
        </p:txBody>
      </p:sp>
      <p:sp>
        <p:nvSpPr>
          <p:cNvPr id="2" name="Rectángulo 1"/>
          <p:cNvSpPr/>
          <p:nvPr/>
        </p:nvSpPr>
        <p:spPr>
          <a:xfrm>
            <a:off x="868256" y="3822119"/>
            <a:ext cx="4373313" cy="307777"/>
          </a:xfrm>
          <a:prstGeom prst="rect">
            <a:avLst/>
          </a:prstGeom>
        </p:spPr>
        <p:txBody>
          <a:bodyPr wrap="none">
            <a:spAutoFit/>
          </a:bodyPr>
          <a:lstStyle/>
          <a:p>
            <a:r>
              <a:rPr lang="es-MX" b="1" dirty="0">
                <a:solidFill>
                  <a:schemeClr val="bg2"/>
                </a:solidFill>
              </a:rPr>
              <a:t>https://www.youtube.com/watch?v=5L8jScE6Ugo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53443" y="1705030"/>
            <a:ext cx="4572000" cy="2397579"/>
          </a:xfrm>
          <a:prstGeom prst="rect">
            <a:avLst/>
          </a:prstGeom>
        </p:spPr>
        <p:txBody>
          <a:bodyPr>
            <a:spAutoFit/>
          </a:bodyPr>
          <a:lstStyle/>
          <a:p>
            <a:pPr lvl="0" algn="just">
              <a:lnSpc>
                <a:spcPct val="107000"/>
              </a:lnSpc>
            </a:pPr>
            <a:r>
              <a:rPr lang="es-MX" sz="2000" b="1" dirty="0">
                <a:solidFill>
                  <a:srgbClr val="FFFFFF"/>
                </a:solidFill>
                <a:latin typeface="Questrial" panose="020B0604020202020204" charset="0"/>
                <a:ea typeface="SimSun" panose="02010600030101010101" pitchFamily="2" charset="-122"/>
                <a:cs typeface="Times New Roman" panose="02020603050405020304" pitchFamily="18" charset="0"/>
              </a:rPr>
              <a:t>La enseñanza es exitosa si consigue provocar impresionar, despertar curiosidad, suscitar interés, etc. </a:t>
            </a:r>
            <a:endParaRPr lang="es-MX" sz="2000" b="1" dirty="0" smtClean="0">
              <a:solidFill>
                <a:srgbClr val="FFFFFF"/>
              </a:solidFill>
              <a:latin typeface="Questrial" panose="020B0604020202020204" charset="0"/>
              <a:ea typeface="SimSun" panose="02010600030101010101" pitchFamily="2" charset="-122"/>
              <a:cs typeface="Times New Roman" panose="02020603050405020304" pitchFamily="18" charset="0"/>
            </a:endParaRPr>
          </a:p>
          <a:p>
            <a:pPr lvl="0" algn="just">
              <a:lnSpc>
                <a:spcPct val="107000"/>
              </a:lnSpc>
            </a:pPr>
            <a:endParaRPr lang="es-MX" sz="2000" b="1" dirty="0" smtClean="0">
              <a:solidFill>
                <a:srgbClr val="FFFFFF"/>
              </a:solidFill>
              <a:latin typeface="Questrial" panose="020B0604020202020204" charset="0"/>
              <a:ea typeface="SimSun" panose="02010600030101010101" pitchFamily="2" charset="-122"/>
              <a:cs typeface="Times New Roman" panose="02020603050405020304" pitchFamily="18" charset="0"/>
            </a:endParaRPr>
          </a:p>
          <a:p>
            <a:pPr lvl="0" algn="just">
              <a:lnSpc>
                <a:spcPct val="107000"/>
              </a:lnSpc>
            </a:pPr>
            <a:r>
              <a:rPr lang="es-MX" sz="2000" b="1" dirty="0" smtClean="0">
                <a:solidFill>
                  <a:srgbClr val="FFFFFF"/>
                </a:solidFill>
                <a:latin typeface="Questrial" panose="020B0604020202020204" charset="0"/>
                <a:ea typeface="SimSun" panose="02010600030101010101" pitchFamily="2" charset="-122"/>
                <a:cs typeface="Times New Roman" panose="02020603050405020304" pitchFamily="18" charset="0"/>
              </a:rPr>
              <a:t>La </a:t>
            </a:r>
            <a:r>
              <a:rPr lang="es-MX" sz="2000" b="1" dirty="0">
                <a:solidFill>
                  <a:srgbClr val="FFFFFF"/>
                </a:solidFill>
                <a:latin typeface="Questrial" panose="020B0604020202020204" charset="0"/>
                <a:ea typeface="SimSun" panose="02010600030101010101" pitchFamily="2" charset="-122"/>
                <a:cs typeface="Times New Roman" panose="02020603050405020304" pitchFamily="18" charset="0"/>
              </a:rPr>
              <a:t>creatividad es un asunto bastante deseado, sobre todo, en los primeros niveles de la enseñanza escolarizada.</a:t>
            </a:r>
            <a:endParaRPr lang="es-ES" sz="2000" b="1" dirty="0">
              <a:solidFill>
                <a:srgbClr val="FFFFFF"/>
              </a:solidFill>
              <a:latin typeface="Questrial" panose="020B0604020202020204" charset="0"/>
              <a:ea typeface="Calibri" panose="020F0502020204030204" pitchFamily="34" charset="0"/>
              <a:cs typeface="Times New Roman" panose="02020603050405020304" pitchFamily="18" charset="0"/>
            </a:endParaRPr>
          </a:p>
        </p:txBody>
      </p:sp>
      <p:sp>
        <p:nvSpPr>
          <p:cNvPr id="3" name="Rectángulo 2"/>
          <p:cNvSpPr/>
          <p:nvPr/>
        </p:nvSpPr>
        <p:spPr>
          <a:xfrm>
            <a:off x="3053443" y="412368"/>
            <a:ext cx="4572000" cy="1292662"/>
          </a:xfrm>
          <a:prstGeom prst="rect">
            <a:avLst/>
          </a:prstGeom>
        </p:spPr>
        <p:txBody>
          <a:bodyPr>
            <a:spAutoFit/>
          </a:bodyPr>
          <a:lstStyle/>
          <a:p>
            <a:pPr algn="ctr"/>
            <a:r>
              <a:rPr lang="es-MX" sz="3200" b="1" i="1" dirty="0">
                <a:solidFill>
                  <a:srgbClr val="FCC6C7"/>
                </a:solidFill>
                <a:latin typeface="Times New Roman" panose="02020603050405020304" pitchFamily="18" charset="0"/>
                <a:ea typeface="SimSun" panose="02010600030101010101" pitchFamily="2" charset="-122"/>
                <a:cs typeface="Times New Roman" panose="02020603050405020304" pitchFamily="18" charset="0"/>
                <a:sym typeface="Gaegu"/>
              </a:rPr>
              <a:t>Subtema 5: ¿Y cómo hay que enseñar?</a:t>
            </a:r>
            <a:r>
              <a:rPr lang="es-ES" sz="4400" b="1" dirty="0">
                <a:solidFill>
                  <a:srgbClr val="FCC6C7"/>
                </a:solidFill>
                <a:latin typeface="Calibri" panose="020F0502020204030204" pitchFamily="34" charset="0"/>
                <a:ea typeface="Calibri" panose="020F0502020204030204" pitchFamily="34" charset="0"/>
                <a:cs typeface="Times New Roman" panose="02020603050405020304" pitchFamily="18" charset="0"/>
                <a:sym typeface="Gaegu"/>
              </a:rPr>
              <a:t/>
            </a:r>
            <a:br>
              <a:rPr lang="es-ES" sz="4400" b="1" dirty="0">
                <a:solidFill>
                  <a:srgbClr val="FCC6C7"/>
                </a:solidFill>
                <a:latin typeface="Calibri" panose="020F0502020204030204" pitchFamily="34" charset="0"/>
                <a:ea typeface="Calibri" panose="020F0502020204030204" pitchFamily="34" charset="0"/>
                <a:cs typeface="Times New Roman" panose="02020603050405020304" pitchFamily="18" charset="0"/>
                <a:sym typeface="Gaegu"/>
              </a:rPr>
            </a:br>
            <a:endParaRPr lang="es-MX" dirty="0"/>
          </a:p>
        </p:txBody>
      </p:sp>
    </p:spTree>
    <p:extLst>
      <p:ext uri="{BB962C8B-B14F-4D97-AF65-F5344CB8AC3E}">
        <p14:creationId xmlns:p14="http://schemas.microsoft.com/office/powerpoint/2010/main" val="209182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latin typeface="Baskerville Old Face" panose="02020602080505020303" pitchFamily="18" charset="0"/>
              </a:rPr>
              <a:t>Conclusión</a:t>
            </a:r>
            <a:r>
              <a:rPr lang="es-ES" dirty="0" smtClean="0"/>
              <a:t> </a:t>
            </a:r>
            <a:endParaRPr lang="es-ES" dirty="0"/>
          </a:p>
        </p:txBody>
      </p:sp>
      <p:sp>
        <p:nvSpPr>
          <p:cNvPr id="3" name="CuadroTexto 2"/>
          <p:cNvSpPr txBox="1"/>
          <p:nvPr/>
        </p:nvSpPr>
        <p:spPr>
          <a:xfrm>
            <a:off x="1572241" y="1361733"/>
            <a:ext cx="6532369" cy="2862322"/>
          </a:xfrm>
          <a:prstGeom prst="rect">
            <a:avLst/>
          </a:prstGeom>
          <a:noFill/>
        </p:spPr>
        <p:txBody>
          <a:bodyPr wrap="square" rtlCol="0">
            <a:spAutoFit/>
          </a:bodyPr>
          <a:lstStyle/>
          <a:p>
            <a:r>
              <a:rPr lang="es-ES" sz="2000" b="1" dirty="0" smtClean="0">
                <a:solidFill>
                  <a:schemeClr val="bg2"/>
                </a:solidFill>
                <a:latin typeface="Questrial" panose="020B0604020202020204" charset="0"/>
              </a:rPr>
              <a:t>Los </a:t>
            </a:r>
            <a:r>
              <a:rPr lang="es-ES" sz="2000" b="1" dirty="0">
                <a:solidFill>
                  <a:schemeClr val="bg2"/>
                </a:solidFill>
                <a:latin typeface="Questrial" panose="020B0604020202020204" charset="0"/>
              </a:rPr>
              <a:t>niños llegan al mundo sin ningún tipo de orientación previa. Para educar a los niños es necesario la utilización del estímulo para que logren conectarse al </a:t>
            </a:r>
            <a:r>
              <a:rPr lang="es-ES" sz="2000" b="1" dirty="0" smtClean="0">
                <a:solidFill>
                  <a:schemeClr val="bg2"/>
                </a:solidFill>
                <a:latin typeface="Questrial" panose="020B0604020202020204" charset="0"/>
              </a:rPr>
              <a:t>mundo. La </a:t>
            </a:r>
            <a:r>
              <a:rPr lang="es-ES" sz="2000" b="1" dirty="0">
                <a:solidFill>
                  <a:schemeClr val="bg2"/>
                </a:solidFill>
                <a:latin typeface="Questrial" panose="020B0604020202020204" charset="0"/>
              </a:rPr>
              <a:t>enseñanza es una guía acerca de cómo se debe proceder. No muestra en lo que debe convertirse, sino el proceso y que es lo que se debe hacer durante este</a:t>
            </a:r>
            <a:r>
              <a:rPr lang="es-ES" sz="2000" b="1" dirty="0" smtClean="0">
                <a:solidFill>
                  <a:schemeClr val="bg2"/>
                </a:solidFill>
                <a:latin typeface="Questrial" panose="020B0604020202020204" charset="0"/>
              </a:rPr>
              <a:t>.</a:t>
            </a:r>
            <a:r>
              <a:rPr lang="es-ES" sz="2000" b="1" dirty="0">
                <a:solidFill>
                  <a:schemeClr val="bg2"/>
                </a:solidFill>
                <a:latin typeface="Questrial" panose="020B0604020202020204" charset="0"/>
              </a:rPr>
              <a:t> </a:t>
            </a:r>
            <a:endParaRPr lang="es-ES" sz="2000" b="1" dirty="0" smtClean="0">
              <a:solidFill>
                <a:schemeClr val="bg2"/>
              </a:solidFill>
              <a:latin typeface="Questrial" panose="020B0604020202020204" charset="0"/>
            </a:endParaRPr>
          </a:p>
          <a:p>
            <a:r>
              <a:rPr lang="es-ES" sz="2000" b="1" dirty="0" smtClean="0">
                <a:solidFill>
                  <a:schemeClr val="bg2"/>
                </a:solidFill>
                <a:latin typeface="Questrial" panose="020B0604020202020204" charset="0"/>
              </a:rPr>
              <a:t>Lo </a:t>
            </a:r>
            <a:r>
              <a:rPr lang="es-ES" sz="2000" b="1" dirty="0">
                <a:solidFill>
                  <a:schemeClr val="bg2"/>
                </a:solidFill>
                <a:latin typeface="Questrial" panose="020B0604020202020204" charset="0"/>
              </a:rPr>
              <a:t>que caracteriza a un maestro es la enseñanza. Los maestros son guías, transmiten su conocimiento y nos brindan herramientas. </a:t>
            </a:r>
          </a:p>
        </p:txBody>
      </p:sp>
    </p:spTree>
    <p:extLst>
      <p:ext uri="{BB962C8B-B14F-4D97-AF65-F5344CB8AC3E}">
        <p14:creationId xmlns:p14="http://schemas.microsoft.com/office/powerpoint/2010/main" val="2343835950"/>
      </p:ext>
    </p:extLst>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460</Words>
  <Application>Microsoft Office PowerPoint</Application>
  <PresentationFormat>Presentación en pantalla (16:9)</PresentationFormat>
  <Paragraphs>40</Paragraphs>
  <Slides>9</Slides>
  <Notes>6</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9</vt:i4>
      </vt:variant>
    </vt:vector>
  </HeadingPairs>
  <TitlesOfParts>
    <vt:vector size="23" baseType="lpstr">
      <vt:lpstr>Barlow Semi Condensed Light</vt:lpstr>
      <vt:lpstr>Calibri</vt:lpstr>
      <vt:lpstr>Times New Roman</vt:lpstr>
      <vt:lpstr>Ebrima</vt:lpstr>
      <vt:lpstr>Baskerville Old Face</vt:lpstr>
      <vt:lpstr>SimSun</vt:lpstr>
      <vt:lpstr>Sarala</vt:lpstr>
      <vt:lpstr>Questrial</vt:lpstr>
      <vt:lpstr>Permanent Marker</vt:lpstr>
      <vt:lpstr>Gaegu</vt:lpstr>
      <vt:lpstr>Symbol</vt:lpstr>
      <vt:lpstr>Fira Sans Extra Condensed Medium</vt:lpstr>
      <vt:lpstr>Arial</vt:lpstr>
      <vt:lpstr>Meet Our Professors by Slidesgo</vt:lpstr>
      <vt:lpstr>Presentación de PowerPoint</vt:lpstr>
      <vt:lpstr>Presentación de PowerPoint</vt:lpstr>
      <vt:lpstr>Ideas capítulo 1: “¿A que llamamos enseñar?” Los gajes del oficio</vt:lpstr>
      <vt:lpstr>Subtema 1: Repartir y dar </vt:lpstr>
      <vt:lpstr>Subtema 2: Guía para obrar en lo sucesivo </vt:lpstr>
      <vt:lpstr>Subtema 3: ¿Por qué hay que enseñar? </vt:lpstr>
      <vt:lpstr>Presentación de PowerPoint</vt:lpstr>
      <vt:lpstr>Presentación de PowerPoint</vt:lpstr>
      <vt:lpstr>Conclusión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our professors presentation</dc:title>
  <dc:creator>sistemas</dc:creator>
  <cp:lastModifiedBy>Usuario de Windows</cp:lastModifiedBy>
  <cp:revision>16</cp:revision>
  <dcterms:modified xsi:type="dcterms:W3CDTF">2021-11-19T03:15:41Z</dcterms:modified>
</cp:coreProperties>
</file>