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Lst>
  <p:notesMasterIdLst>
    <p:notesMasterId r:id="rId13"/>
  </p:notesMasterIdLst>
  <p:sldIdLst>
    <p:sldId id="256" r:id="rId2"/>
    <p:sldId id="257" r:id="rId3"/>
    <p:sldId id="261" r:id="rId4"/>
    <p:sldId id="260" r:id="rId5"/>
    <p:sldId id="268" r:id="rId6"/>
    <p:sldId id="286" r:id="rId7"/>
    <p:sldId id="289" r:id="rId8"/>
    <p:sldId id="285" r:id="rId9"/>
    <p:sldId id="288" r:id="rId10"/>
    <p:sldId id="258" r:id="rId11"/>
    <p:sldId id="262"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4E2"/>
    <a:srgbClr val="DD9E8A"/>
    <a:srgbClr val="B8F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736ABF-5F65-40A5-9DA1-ECB5E1A7E012}">
  <a:tblStyle styleId="{FD736ABF-5F65-40A5-9DA1-ECB5E1A7E01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0862" autoAdjust="0"/>
  </p:normalViewPr>
  <p:slideViewPr>
    <p:cSldViewPr snapToGrid="0">
      <p:cViewPr>
        <p:scale>
          <a:sx n="60" d="100"/>
          <a:sy n="60" d="100"/>
        </p:scale>
        <p:origin x="7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bd6c00e73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bd6c00e73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e85ed6455f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e85ed6455f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6397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70000"/>
          </a:blip>
          <a:srcRect/>
          <a:stretch/>
        </p:blipFill>
        <p:spPr>
          <a:xfrm>
            <a:off x="0" y="2171"/>
            <a:ext cx="9144003" cy="5139149"/>
          </a:xfrm>
          <a:prstGeom prst="rect">
            <a:avLst/>
          </a:prstGeom>
          <a:noFill/>
          <a:ln>
            <a:noFill/>
          </a:ln>
        </p:spPr>
      </p:pic>
      <p:grpSp>
        <p:nvGrpSpPr>
          <p:cNvPr id="10" name="Google Shape;10;p2"/>
          <p:cNvGrpSpPr/>
          <p:nvPr/>
        </p:nvGrpSpPr>
        <p:grpSpPr>
          <a:xfrm flipH="1">
            <a:off x="8277700" y="-896475"/>
            <a:ext cx="1769400" cy="1769400"/>
            <a:chOff x="-888300" y="-896475"/>
            <a:chExt cx="1769400" cy="1769400"/>
          </a:xfrm>
        </p:grpSpPr>
        <p:grpSp>
          <p:nvGrpSpPr>
            <p:cNvPr id="11" name="Google Shape;11;p2"/>
            <p:cNvGrpSpPr/>
            <p:nvPr/>
          </p:nvGrpSpPr>
          <p:grpSpPr>
            <a:xfrm>
              <a:off x="-888300" y="-896475"/>
              <a:ext cx="1769400" cy="1769400"/>
              <a:chOff x="-888300" y="-896475"/>
              <a:chExt cx="1769400" cy="1769400"/>
            </a:xfrm>
          </p:grpSpPr>
          <p:sp>
            <p:nvSpPr>
              <p:cNvPr id="12" name="Google Shape;12;p2"/>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flipH="1">
              <a:off x="524030" y="549290"/>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a:off x="1377900" y="977478"/>
            <a:ext cx="6388200" cy="25818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66770" y="3230932"/>
            <a:ext cx="639030" cy="68124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904821" y="1918320"/>
            <a:ext cx="319515" cy="340622"/>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43196" y="2941383"/>
            <a:ext cx="319515" cy="340622"/>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526900" y="753900"/>
            <a:ext cx="2239200" cy="223500"/>
          </a:xfrm>
          <a:prstGeom prst="rect">
            <a:avLst/>
          </a:pr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408800" y="753900"/>
            <a:ext cx="1118100" cy="223500"/>
          </a:xfrm>
          <a:prstGeom prst="rect">
            <a:avLst/>
          </a:pr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850325" y="753900"/>
            <a:ext cx="558600" cy="223500"/>
          </a:xfrm>
          <a:prstGeom prst="rect">
            <a:avLst/>
          </a:pr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2"/>
          <p:cNvGrpSpPr/>
          <p:nvPr/>
        </p:nvGrpSpPr>
        <p:grpSpPr>
          <a:xfrm>
            <a:off x="-888300" y="-896475"/>
            <a:ext cx="1769400" cy="1769400"/>
            <a:chOff x="-888300" y="-896475"/>
            <a:chExt cx="1769400" cy="1769400"/>
          </a:xfrm>
        </p:grpSpPr>
        <p:grpSp>
          <p:nvGrpSpPr>
            <p:cNvPr id="23" name="Google Shape;23;p2"/>
            <p:cNvGrpSpPr/>
            <p:nvPr/>
          </p:nvGrpSpPr>
          <p:grpSpPr>
            <a:xfrm>
              <a:off x="-888300" y="-896475"/>
              <a:ext cx="1769400" cy="1769400"/>
              <a:chOff x="-888300" y="-896475"/>
              <a:chExt cx="1769400" cy="1769400"/>
            </a:xfrm>
          </p:grpSpPr>
          <p:sp>
            <p:nvSpPr>
              <p:cNvPr id="24" name="Google Shape;24;p2"/>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flipH="1">
              <a:off x="524030" y="549290"/>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1269875" y="872872"/>
            <a:ext cx="1579200" cy="1579200"/>
            <a:chOff x="767005" y="878856"/>
            <a:chExt cx="1579200" cy="1579200"/>
          </a:xfrm>
        </p:grpSpPr>
        <p:sp>
          <p:nvSpPr>
            <p:cNvPr id="28" name="Google Shape;28;p2"/>
            <p:cNvSpPr/>
            <p:nvPr/>
          </p:nvSpPr>
          <p:spPr>
            <a:xfrm>
              <a:off x="767005" y="878856"/>
              <a:ext cx="1579200" cy="1579200"/>
            </a:xfrm>
            <a:prstGeom prst="arc">
              <a:avLst>
                <a:gd name="adj1" fmla="val 8987451"/>
                <a:gd name="adj2" fmla="val 17899585"/>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08150" y="1016700"/>
              <a:ext cx="189600" cy="189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rot="10800000">
            <a:off x="6300365" y="2075637"/>
            <a:ext cx="1579200" cy="1579200"/>
            <a:chOff x="767005" y="878856"/>
            <a:chExt cx="1579200" cy="1579200"/>
          </a:xfrm>
        </p:grpSpPr>
        <p:sp>
          <p:nvSpPr>
            <p:cNvPr id="31" name="Google Shape;31;p2"/>
            <p:cNvSpPr/>
            <p:nvPr/>
          </p:nvSpPr>
          <p:spPr>
            <a:xfrm>
              <a:off x="767005" y="878856"/>
              <a:ext cx="1579200" cy="1579200"/>
            </a:xfrm>
            <a:prstGeom prst="arc">
              <a:avLst>
                <a:gd name="adj1" fmla="val 8987451"/>
                <a:gd name="adj2" fmla="val 17899585"/>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908150" y="1016700"/>
              <a:ext cx="189600" cy="189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flipH="1">
            <a:off x="7086617" y="568974"/>
            <a:ext cx="1391971" cy="1328125"/>
            <a:chOff x="807201" y="3067243"/>
            <a:chExt cx="1307015" cy="1247065"/>
          </a:xfrm>
        </p:grpSpPr>
        <p:sp>
          <p:nvSpPr>
            <p:cNvPr id="34" name="Google Shape;34;p2"/>
            <p:cNvSpPr/>
            <p:nvPr/>
          </p:nvSpPr>
          <p:spPr>
            <a:xfrm rot="-1431304">
              <a:off x="947234" y="3236058"/>
              <a:ext cx="1026948" cy="909434"/>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431148">
              <a:off x="1180861" y="3463287"/>
              <a:ext cx="583254" cy="516512"/>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accent6"/>
            </a:solidFill>
            <a:ln w="1905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txBox="1">
            <a:spLocks noGrp="1"/>
          </p:cNvSpPr>
          <p:nvPr>
            <p:ph type="ctrTitle"/>
          </p:nvPr>
        </p:nvSpPr>
        <p:spPr>
          <a:xfrm>
            <a:off x="2041800" y="1044375"/>
            <a:ext cx="5060400" cy="24480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6000">
                <a:solidFill>
                  <a:schemeClr val="dk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7" name="Google Shape;37;p2"/>
          <p:cNvSpPr txBox="1">
            <a:spLocks noGrp="1"/>
          </p:cNvSpPr>
          <p:nvPr>
            <p:ph type="subTitle" idx="1"/>
          </p:nvPr>
        </p:nvSpPr>
        <p:spPr>
          <a:xfrm>
            <a:off x="2307600" y="3780850"/>
            <a:ext cx="4528800" cy="328500"/>
          </a:xfrm>
          <a:prstGeom prst="rect">
            <a:avLst/>
          </a:prstGeom>
          <a:solidFill>
            <a:schemeClr val="accent5"/>
          </a:solidFill>
          <a:ln w="19050" cap="flat" cmpd="sng">
            <a:solidFill>
              <a:schemeClr val="accent1"/>
            </a:solidFill>
            <a:prstDash val="solid"/>
            <a:round/>
            <a:headEnd type="none" w="sm" len="sm"/>
            <a:tailEnd type="none" w="sm" len="sm"/>
          </a:ln>
          <a:effectLst>
            <a:outerShdw dist="47625" dir="2400000" algn="bl" rotWithShape="0">
              <a:schemeClr val="accen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619"/>
        <p:cNvGrpSpPr/>
        <p:nvPr/>
      </p:nvGrpSpPr>
      <p:grpSpPr>
        <a:xfrm>
          <a:off x="0" y="0"/>
          <a:ext cx="0" cy="0"/>
          <a:chOff x="0" y="0"/>
          <a:chExt cx="0" cy="0"/>
        </a:xfrm>
      </p:grpSpPr>
      <p:pic>
        <p:nvPicPr>
          <p:cNvPr id="620" name="Google Shape;620;p27"/>
          <p:cNvPicPr preferRelativeResize="0"/>
          <p:nvPr/>
        </p:nvPicPr>
        <p:blipFill rotWithShape="1">
          <a:blip r:embed="rId2">
            <a:alphaModFix amt="70000"/>
          </a:blip>
          <a:srcRect/>
          <a:stretch/>
        </p:blipFill>
        <p:spPr>
          <a:xfrm>
            <a:off x="0" y="2171"/>
            <a:ext cx="9144003" cy="5139149"/>
          </a:xfrm>
          <a:prstGeom prst="rect">
            <a:avLst/>
          </a:prstGeom>
          <a:noFill/>
          <a:ln>
            <a:noFill/>
          </a:ln>
        </p:spPr>
      </p:pic>
      <p:sp>
        <p:nvSpPr>
          <p:cNvPr id="621" name="Google Shape;621;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600">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22" name="Google Shape;622;p27"/>
          <p:cNvGrpSpPr/>
          <p:nvPr/>
        </p:nvGrpSpPr>
        <p:grpSpPr>
          <a:xfrm rot="10800000">
            <a:off x="8277700" y="4329000"/>
            <a:ext cx="1769400" cy="1769400"/>
            <a:chOff x="-888300" y="-896475"/>
            <a:chExt cx="1769400" cy="1769400"/>
          </a:xfrm>
        </p:grpSpPr>
        <p:grpSp>
          <p:nvGrpSpPr>
            <p:cNvPr id="623" name="Google Shape;623;p27"/>
            <p:cNvGrpSpPr/>
            <p:nvPr/>
          </p:nvGrpSpPr>
          <p:grpSpPr>
            <a:xfrm>
              <a:off x="-888300" y="-896475"/>
              <a:ext cx="1769400" cy="1769400"/>
              <a:chOff x="-888300" y="-896475"/>
              <a:chExt cx="1769400" cy="1769400"/>
            </a:xfrm>
          </p:grpSpPr>
          <p:sp>
            <p:nvSpPr>
              <p:cNvPr id="624" name="Google Shape;624;p27"/>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6" name="Google Shape;626;p27"/>
            <p:cNvSpPr/>
            <p:nvPr/>
          </p:nvSpPr>
          <p:spPr>
            <a:xfrm rot="10800000" flipH="1">
              <a:off x="524030" y="533382"/>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7"/>
          <p:cNvGrpSpPr/>
          <p:nvPr/>
        </p:nvGrpSpPr>
        <p:grpSpPr>
          <a:xfrm rot="10800000" flipH="1">
            <a:off x="-888300" y="4329000"/>
            <a:ext cx="1769400" cy="1769400"/>
            <a:chOff x="-888300" y="-896475"/>
            <a:chExt cx="1769400" cy="1769400"/>
          </a:xfrm>
        </p:grpSpPr>
        <p:grpSp>
          <p:nvGrpSpPr>
            <p:cNvPr id="628" name="Google Shape;628;p27"/>
            <p:cNvGrpSpPr/>
            <p:nvPr/>
          </p:nvGrpSpPr>
          <p:grpSpPr>
            <a:xfrm>
              <a:off x="-888300" y="-896475"/>
              <a:ext cx="1769400" cy="1769400"/>
              <a:chOff x="-888300" y="-896475"/>
              <a:chExt cx="1769400" cy="1769400"/>
            </a:xfrm>
          </p:grpSpPr>
          <p:sp>
            <p:nvSpPr>
              <p:cNvPr id="629" name="Google Shape;629;p27"/>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1" name="Google Shape;631;p27"/>
            <p:cNvSpPr/>
            <p:nvPr/>
          </p:nvSpPr>
          <p:spPr>
            <a:xfrm rot="10800000" flipH="1">
              <a:off x="524030" y="522777"/>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58"/>
        <p:cNvGrpSpPr/>
        <p:nvPr/>
      </p:nvGrpSpPr>
      <p:grpSpPr>
        <a:xfrm>
          <a:off x="0" y="0"/>
          <a:ext cx="0" cy="0"/>
          <a:chOff x="0" y="0"/>
          <a:chExt cx="0" cy="0"/>
        </a:xfrm>
      </p:grpSpPr>
      <p:pic>
        <p:nvPicPr>
          <p:cNvPr id="759" name="Google Shape;759;p35"/>
          <p:cNvPicPr preferRelativeResize="0"/>
          <p:nvPr/>
        </p:nvPicPr>
        <p:blipFill rotWithShape="1">
          <a:blip r:embed="rId2">
            <a:alphaModFix amt="70000"/>
          </a:blip>
          <a:srcRect/>
          <a:stretch/>
        </p:blipFill>
        <p:spPr>
          <a:xfrm>
            <a:off x="0" y="2171"/>
            <a:ext cx="9144003" cy="5139149"/>
          </a:xfrm>
          <a:prstGeom prst="rect">
            <a:avLst/>
          </a:prstGeom>
          <a:noFill/>
          <a:ln>
            <a:noFill/>
          </a:ln>
        </p:spPr>
      </p:pic>
      <p:grpSp>
        <p:nvGrpSpPr>
          <p:cNvPr id="760" name="Google Shape;760;p35"/>
          <p:cNvGrpSpPr/>
          <p:nvPr/>
        </p:nvGrpSpPr>
        <p:grpSpPr>
          <a:xfrm>
            <a:off x="-559539" y="-593048"/>
            <a:ext cx="1154003" cy="1154003"/>
            <a:chOff x="-888300" y="-896475"/>
            <a:chExt cx="1769400" cy="1769400"/>
          </a:xfrm>
        </p:grpSpPr>
        <p:grpSp>
          <p:nvGrpSpPr>
            <p:cNvPr id="761" name="Google Shape;761;p35"/>
            <p:cNvGrpSpPr/>
            <p:nvPr/>
          </p:nvGrpSpPr>
          <p:grpSpPr>
            <a:xfrm>
              <a:off x="-888300" y="-896475"/>
              <a:ext cx="1769400" cy="1769400"/>
              <a:chOff x="-888300" y="-896475"/>
              <a:chExt cx="1769400" cy="1769400"/>
            </a:xfrm>
          </p:grpSpPr>
          <p:sp>
            <p:nvSpPr>
              <p:cNvPr id="762" name="Google Shape;762;p35"/>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4" name="Google Shape;764;p35"/>
            <p:cNvSpPr/>
            <p:nvPr/>
          </p:nvSpPr>
          <p:spPr>
            <a:xfrm flipH="1">
              <a:off x="524030" y="549290"/>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35"/>
          <p:cNvGrpSpPr/>
          <p:nvPr/>
        </p:nvGrpSpPr>
        <p:grpSpPr>
          <a:xfrm flipH="1">
            <a:off x="-584980" y="4604013"/>
            <a:ext cx="1154100" cy="1154100"/>
            <a:chOff x="8574870" y="4604013"/>
            <a:chExt cx="1154100" cy="1154100"/>
          </a:xfrm>
        </p:grpSpPr>
        <p:sp>
          <p:nvSpPr>
            <p:cNvPr id="766" name="Google Shape;766;p35"/>
            <p:cNvSpPr/>
            <p:nvPr/>
          </p:nvSpPr>
          <p:spPr>
            <a:xfrm rot="10800000">
              <a:off x="8574870" y="4604013"/>
              <a:ext cx="1154100" cy="1154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8682300" y="4697998"/>
              <a:ext cx="144600" cy="144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8" name="Google Shape;768;p35"/>
          <p:cNvSpPr/>
          <p:nvPr/>
        </p:nvSpPr>
        <p:spPr>
          <a:xfrm rot="10800000">
            <a:off x="304845" y="4104036"/>
            <a:ext cx="254564" cy="27139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rot="10800000">
            <a:off x="363801" y="3831869"/>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rot="10800000">
            <a:off x="363801" y="3559719"/>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1" name="Google Shape;771;p35"/>
          <p:cNvGrpSpPr/>
          <p:nvPr/>
        </p:nvGrpSpPr>
        <p:grpSpPr>
          <a:xfrm flipH="1">
            <a:off x="7300177" y="3391471"/>
            <a:ext cx="3688926" cy="1850947"/>
            <a:chOff x="3396275" y="1859950"/>
            <a:chExt cx="1310500" cy="657600"/>
          </a:xfrm>
        </p:grpSpPr>
        <p:sp>
          <p:nvSpPr>
            <p:cNvPr id="772" name="Google Shape;772;p35"/>
            <p:cNvSpPr/>
            <p:nvPr/>
          </p:nvSpPr>
          <p:spPr>
            <a:xfrm>
              <a:off x="3573975" y="2037675"/>
              <a:ext cx="955075" cy="479875"/>
            </a:xfrm>
            <a:custGeom>
              <a:avLst/>
              <a:gdLst/>
              <a:ahLst/>
              <a:cxnLst/>
              <a:rect l="l" t="t" r="r" b="b"/>
              <a:pathLst>
                <a:path w="38203" h="19195" extrusionOk="0">
                  <a:moveTo>
                    <a:pt x="19009" y="1"/>
                  </a:moveTo>
                  <a:cubicBezTo>
                    <a:pt x="8531" y="1"/>
                    <a:pt x="1" y="8531"/>
                    <a:pt x="1" y="19194"/>
                  </a:cubicBezTo>
                  <a:lnTo>
                    <a:pt x="2304" y="19194"/>
                  </a:lnTo>
                  <a:cubicBezTo>
                    <a:pt x="2304" y="9953"/>
                    <a:pt x="9768" y="2304"/>
                    <a:pt x="19009" y="2304"/>
                  </a:cubicBezTo>
                  <a:cubicBezTo>
                    <a:pt x="28435" y="2304"/>
                    <a:pt x="35900" y="9953"/>
                    <a:pt x="35900" y="19194"/>
                  </a:cubicBezTo>
                  <a:lnTo>
                    <a:pt x="38203" y="19194"/>
                  </a:lnTo>
                  <a:cubicBezTo>
                    <a:pt x="38203" y="8531"/>
                    <a:pt x="29672" y="1"/>
                    <a:pt x="19009" y="1"/>
                  </a:cubicBez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3396275" y="1859950"/>
              <a:ext cx="1310500" cy="657600"/>
            </a:xfrm>
            <a:custGeom>
              <a:avLst/>
              <a:gdLst/>
              <a:ahLst/>
              <a:cxnLst/>
              <a:rect l="l" t="t" r="r" b="b"/>
              <a:pathLst>
                <a:path w="52420" h="26304" extrusionOk="0">
                  <a:moveTo>
                    <a:pt x="26117" y="1"/>
                  </a:moveTo>
                  <a:cubicBezTo>
                    <a:pt x="11729" y="1"/>
                    <a:pt x="0" y="11730"/>
                    <a:pt x="0" y="26303"/>
                  </a:cubicBezTo>
                  <a:lnTo>
                    <a:pt x="2303" y="26303"/>
                  </a:lnTo>
                  <a:cubicBezTo>
                    <a:pt x="2303" y="13152"/>
                    <a:pt x="12966" y="2489"/>
                    <a:pt x="26117" y="2489"/>
                  </a:cubicBezTo>
                  <a:cubicBezTo>
                    <a:pt x="39453" y="2489"/>
                    <a:pt x="50116" y="13152"/>
                    <a:pt x="50116" y="26303"/>
                  </a:cubicBezTo>
                  <a:lnTo>
                    <a:pt x="52419" y="26303"/>
                  </a:lnTo>
                  <a:cubicBezTo>
                    <a:pt x="52419" y="11730"/>
                    <a:pt x="40690" y="1"/>
                    <a:pt x="26117" y="1"/>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3453850" y="1922150"/>
              <a:ext cx="1195350" cy="595400"/>
            </a:xfrm>
            <a:custGeom>
              <a:avLst/>
              <a:gdLst/>
              <a:ahLst/>
              <a:cxnLst/>
              <a:rect l="l" t="t" r="r" b="b"/>
              <a:pathLst>
                <a:path w="47814" h="23816" extrusionOk="0">
                  <a:moveTo>
                    <a:pt x="23814" y="1"/>
                  </a:moveTo>
                  <a:cubicBezTo>
                    <a:pt x="10663" y="1"/>
                    <a:pt x="0" y="10664"/>
                    <a:pt x="0" y="23815"/>
                  </a:cubicBezTo>
                  <a:lnTo>
                    <a:pt x="2488" y="23815"/>
                  </a:lnTo>
                  <a:cubicBezTo>
                    <a:pt x="2488" y="11901"/>
                    <a:pt x="12085" y="2304"/>
                    <a:pt x="23814" y="2304"/>
                  </a:cubicBezTo>
                  <a:cubicBezTo>
                    <a:pt x="35728" y="2304"/>
                    <a:pt x="45325" y="11901"/>
                    <a:pt x="45325" y="23815"/>
                  </a:cubicBezTo>
                  <a:lnTo>
                    <a:pt x="47813" y="23815"/>
                  </a:lnTo>
                  <a:cubicBezTo>
                    <a:pt x="47813" y="10664"/>
                    <a:pt x="37150" y="1"/>
                    <a:pt x="23814" y="1"/>
                  </a:cubicBezTo>
                  <a:close/>
                </a:path>
              </a:pathLst>
            </a:cu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3516050" y="1979750"/>
              <a:ext cx="1070950" cy="537800"/>
            </a:xfrm>
            <a:custGeom>
              <a:avLst/>
              <a:gdLst/>
              <a:ahLst/>
              <a:cxnLst/>
              <a:rect l="l" t="t" r="r" b="b"/>
              <a:pathLst>
                <a:path w="42838" h="21512" extrusionOk="0">
                  <a:moveTo>
                    <a:pt x="21326" y="0"/>
                  </a:moveTo>
                  <a:cubicBezTo>
                    <a:pt x="9597" y="0"/>
                    <a:pt x="0" y="9597"/>
                    <a:pt x="0" y="21511"/>
                  </a:cubicBezTo>
                  <a:lnTo>
                    <a:pt x="2318" y="21511"/>
                  </a:lnTo>
                  <a:cubicBezTo>
                    <a:pt x="2318" y="10848"/>
                    <a:pt x="10848" y="2318"/>
                    <a:pt x="21326" y="2318"/>
                  </a:cubicBezTo>
                  <a:cubicBezTo>
                    <a:pt x="31989" y="2318"/>
                    <a:pt x="40520" y="10848"/>
                    <a:pt x="40520" y="21511"/>
                  </a:cubicBezTo>
                  <a:lnTo>
                    <a:pt x="42837" y="21511"/>
                  </a:lnTo>
                  <a:cubicBezTo>
                    <a:pt x="42837" y="9597"/>
                    <a:pt x="33240" y="0"/>
                    <a:pt x="21326" y="0"/>
                  </a:cubicBezTo>
                  <a:close/>
                </a:path>
              </a:pathLst>
            </a:cu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3631550" y="2095250"/>
              <a:ext cx="839925" cy="422300"/>
            </a:xfrm>
            <a:custGeom>
              <a:avLst/>
              <a:gdLst/>
              <a:ahLst/>
              <a:cxnLst/>
              <a:rect l="l" t="t" r="r" b="b"/>
              <a:pathLst>
                <a:path w="33597" h="16892" extrusionOk="0">
                  <a:moveTo>
                    <a:pt x="16706" y="1"/>
                  </a:moveTo>
                  <a:cubicBezTo>
                    <a:pt x="7465" y="1"/>
                    <a:pt x="1" y="7650"/>
                    <a:pt x="1" y="16891"/>
                  </a:cubicBezTo>
                  <a:lnTo>
                    <a:pt x="2489" y="16891"/>
                  </a:lnTo>
                  <a:cubicBezTo>
                    <a:pt x="2489" y="8887"/>
                    <a:pt x="8887" y="2489"/>
                    <a:pt x="16706" y="2489"/>
                  </a:cubicBezTo>
                  <a:cubicBezTo>
                    <a:pt x="24711" y="2489"/>
                    <a:pt x="31108" y="8887"/>
                    <a:pt x="31108" y="16891"/>
                  </a:cubicBezTo>
                  <a:lnTo>
                    <a:pt x="33597" y="16891"/>
                  </a:lnTo>
                  <a:cubicBezTo>
                    <a:pt x="33597" y="7650"/>
                    <a:pt x="26132" y="1"/>
                    <a:pt x="16706"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3693750" y="2157450"/>
              <a:ext cx="715525" cy="360100"/>
            </a:xfrm>
            <a:custGeom>
              <a:avLst/>
              <a:gdLst/>
              <a:ahLst/>
              <a:cxnLst/>
              <a:rect l="l" t="t" r="r" b="b"/>
              <a:pathLst>
                <a:path w="28621" h="14404" extrusionOk="0">
                  <a:moveTo>
                    <a:pt x="14218" y="1"/>
                  </a:moveTo>
                  <a:cubicBezTo>
                    <a:pt x="6399" y="1"/>
                    <a:pt x="1" y="6399"/>
                    <a:pt x="1" y="14403"/>
                  </a:cubicBezTo>
                  <a:lnTo>
                    <a:pt x="2318" y="14403"/>
                  </a:lnTo>
                  <a:cubicBezTo>
                    <a:pt x="2318" y="7820"/>
                    <a:pt x="7650" y="2489"/>
                    <a:pt x="14218" y="2489"/>
                  </a:cubicBezTo>
                  <a:cubicBezTo>
                    <a:pt x="20972" y="2489"/>
                    <a:pt x="26303" y="7820"/>
                    <a:pt x="26303" y="14403"/>
                  </a:cubicBezTo>
                  <a:lnTo>
                    <a:pt x="28620" y="14403"/>
                  </a:lnTo>
                  <a:cubicBezTo>
                    <a:pt x="28620" y="6399"/>
                    <a:pt x="22223" y="1"/>
                    <a:pt x="14218" y="1"/>
                  </a:cubicBezTo>
                  <a:close/>
                </a:path>
              </a:pathLst>
            </a:custGeom>
            <a:solidFill>
              <a:schemeClr val="accent6"/>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3751700" y="2219650"/>
              <a:ext cx="599650" cy="297900"/>
            </a:xfrm>
            <a:custGeom>
              <a:avLst/>
              <a:gdLst/>
              <a:ahLst/>
              <a:cxnLst/>
              <a:rect l="l" t="t" r="r" b="b"/>
              <a:pathLst>
                <a:path w="23986" h="11916" extrusionOk="0">
                  <a:moveTo>
                    <a:pt x="11900" y="1"/>
                  </a:moveTo>
                  <a:cubicBezTo>
                    <a:pt x="5332" y="1"/>
                    <a:pt x="0" y="5332"/>
                    <a:pt x="0" y="11915"/>
                  </a:cubicBezTo>
                  <a:lnTo>
                    <a:pt x="2488" y="11915"/>
                  </a:lnTo>
                  <a:cubicBezTo>
                    <a:pt x="2488" y="6584"/>
                    <a:pt x="6754" y="2318"/>
                    <a:pt x="11900" y="2318"/>
                  </a:cubicBezTo>
                  <a:cubicBezTo>
                    <a:pt x="17232" y="2318"/>
                    <a:pt x="21497" y="6584"/>
                    <a:pt x="21497" y="11915"/>
                  </a:cubicBezTo>
                  <a:lnTo>
                    <a:pt x="23985" y="11915"/>
                  </a:lnTo>
                  <a:cubicBezTo>
                    <a:pt x="23985" y="5332"/>
                    <a:pt x="18654" y="1"/>
                    <a:pt x="11900"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35"/>
          <p:cNvGrpSpPr/>
          <p:nvPr/>
        </p:nvGrpSpPr>
        <p:grpSpPr>
          <a:xfrm flipH="1">
            <a:off x="8559061" y="-593048"/>
            <a:ext cx="1154003" cy="1154003"/>
            <a:chOff x="-888300" y="-896475"/>
            <a:chExt cx="1769400" cy="1769400"/>
          </a:xfrm>
        </p:grpSpPr>
        <p:grpSp>
          <p:nvGrpSpPr>
            <p:cNvPr id="780" name="Google Shape;780;p35"/>
            <p:cNvGrpSpPr/>
            <p:nvPr/>
          </p:nvGrpSpPr>
          <p:grpSpPr>
            <a:xfrm>
              <a:off x="-888300" y="-896475"/>
              <a:ext cx="1769400" cy="1769400"/>
              <a:chOff x="-888300" y="-896475"/>
              <a:chExt cx="1769400" cy="1769400"/>
            </a:xfrm>
          </p:grpSpPr>
          <p:sp>
            <p:nvSpPr>
              <p:cNvPr id="781" name="Google Shape;781;p35"/>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3" name="Google Shape;783;p35"/>
            <p:cNvSpPr/>
            <p:nvPr/>
          </p:nvSpPr>
          <p:spPr>
            <a:xfrm flipH="1">
              <a:off x="524030" y="549290"/>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784"/>
        <p:cNvGrpSpPr/>
        <p:nvPr/>
      </p:nvGrpSpPr>
      <p:grpSpPr>
        <a:xfrm>
          <a:off x="0" y="0"/>
          <a:ext cx="0" cy="0"/>
          <a:chOff x="0" y="0"/>
          <a:chExt cx="0" cy="0"/>
        </a:xfrm>
      </p:grpSpPr>
      <p:pic>
        <p:nvPicPr>
          <p:cNvPr id="785" name="Google Shape;785;p36"/>
          <p:cNvPicPr preferRelativeResize="0"/>
          <p:nvPr/>
        </p:nvPicPr>
        <p:blipFill rotWithShape="1">
          <a:blip r:embed="rId2">
            <a:alphaModFix amt="70000"/>
          </a:blip>
          <a:srcRect/>
          <a:stretch/>
        </p:blipFill>
        <p:spPr>
          <a:xfrm>
            <a:off x="0" y="2171"/>
            <a:ext cx="9144003" cy="5139149"/>
          </a:xfrm>
          <a:prstGeom prst="rect">
            <a:avLst/>
          </a:prstGeom>
          <a:noFill/>
          <a:ln>
            <a:noFill/>
          </a:ln>
        </p:spPr>
      </p:pic>
      <p:grpSp>
        <p:nvGrpSpPr>
          <p:cNvPr id="786" name="Google Shape;786;p36"/>
          <p:cNvGrpSpPr/>
          <p:nvPr/>
        </p:nvGrpSpPr>
        <p:grpSpPr>
          <a:xfrm rot="10800000" flipH="1">
            <a:off x="-1861753" y="-153988"/>
            <a:ext cx="3688926" cy="1850947"/>
            <a:chOff x="3396275" y="1859950"/>
            <a:chExt cx="1310500" cy="657600"/>
          </a:xfrm>
        </p:grpSpPr>
        <p:sp>
          <p:nvSpPr>
            <p:cNvPr id="787" name="Google Shape;787;p36"/>
            <p:cNvSpPr/>
            <p:nvPr/>
          </p:nvSpPr>
          <p:spPr>
            <a:xfrm>
              <a:off x="3573975" y="2037675"/>
              <a:ext cx="955075" cy="479875"/>
            </a:xfrm>
            <a:custGeom>
              <a:avLst/>
              <a:gdLst/>
              <a:ahLst/>
              <a:cxnLst/>
              <a:rect l="l" t="t" r="r" b="b"/>
              <a:pathLst>
                <a:path w="38203" h="19195" extrusionOk="0">
                  <a:moveTo>
                    <a:pt x="19009" y="1"/>
                  </a:moveTo>
                  <a:cubicBezTo>
                    <a:pt x="8531" y="1"/>
                    <a:pt x="1" y="8531"/>
                    <a:pt x="1" y="19194"/>
                  </a:cubicBezTo>
                  <a:lnTo>
                    <a:pt x="2304" y="19194"/>
                  </a:lnTo>
                  <a:cubicBezTo>
                    <a:pt x="2304" y="9953"/>
                    <a:pt x="9768" y="2304"/>
                    <a:pt x="19009" y="2304"/>
                  </a:cubicBezTo>
                  <a:cubicBezTo>
                    <a:pt x="28435" y="2304"/>
                    <a:pt x="35900" y="9953"/>
                    <a:pt x="35900" y="19194"/>
                  </a:cubicBezTo>
                  <a:lnTo>
                    <a:pt x="38203" y="19194"/>
                  </a:lnTo>
                  <a:cubicBezTo>
                    <a:pt x="38203" y="8531"/>
                    <a:pt x="29672" y="1"/>
                    <a:pt x="19009" y="1"/>
                  </a:cubicBez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3396275" y="1859950"/>
              <a:ext cx="1310500" cy="657600"/>
            </a:xfrm>
            <a:custGeom>
              <a:avLst/>
              <a:gdLst/>
              <a:ahLst/>
              <a:cxnLst/>
              <a:rect l="l" t="t" r="r" b="b"/>
              <a:pathLst>
                <a:path w="52420" h="26304" extrusionOk="0">
                  <a:moveTo>
                    <a:pt x="26117" y="1"/>
                  </a:moveTo>
                  <a:cubicBezTo>
                    <a:pt x="11729" y="1"/>
                    <a:pt x="0" y="11730"/>
                    <a:pt x="0" y="26303"/>
                  </a:cubicBezTo>
                  <a:lnTo>
                    <a:pt x="2303" y="26303"/>
                  </a:lnTo>
                  <a:cubicBezTo>
                    <a:pt x="2303" y="13152"/>
                    <a:pt x="12966" y="2489"/>
                    <a:pt x="26117" y="2489"/>
                  </a:cubicBezTo>
                  <a:cubicBezTo>
                    <a:pt x="39453" y="2489"/>
                    <a:pt x="50116" y="13152"/>
                    <a:pt x="50116" y="26303"/>
                  </a:cubicBezTo>
                  <a:lnTo>
                    <a:pt x="52419" y="26303"/>
                  </a:lnTo>
                  <a:cubicBezTo>
                    <a:pt x="52419" y="11730"/>
                    <a:pt x="40690" y="1"/>
                    <a:pt x="26117" y="1"/>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3453850" y="1922150"/>
              <a:ext cx="1195350" cy="595400"/>
            </a:xfrm>
            <a:custGeom>
              <a:avLst/>
              <a:gdLst/>
              <a:ahLst/>
              <a:cxnLst/>
              <a:rect l="l" t="t" r="r" b="b"/>
              <a:pathLst>
                <a:path w="47814" h="23816" extrusionOk="0">
                  <a:moveTo>
                    <a:pt x="23814" y="1"/>
                  </a:moveTo>
                  <a:cubicBezTo>
                    <a:pt x="10663" y="1"/>
                    <a:pt x="0" y="10664"/>
                    <a:pt x="0" y="23815"/>
                  </a:cubicBezTo>
                  <a:lnTo>
                    <a:pt x="2488" y="23815"/>
                  </a:lnTo>
                  <a:cubicBezTo>
                    <a:pt x="2488" y="11901"/>
                    <a:pt x="12085" y="2304"/>
                    <a:pt x="23814" y="2304"/>
                  </a:cubicBezTo>
                  <a:cubicBezTo>
                    <a:pt x="35728" y="2304"/>
                    <a:pt x="45325" y="11901"/>
                    <a:pt x="45325" y="23815"/>
                  </a:cubicBezTo>
                  <a:lnTo>
                    <a:pt x="47813" y="23815"/>
                  </a:lnTo>
                  <a:cubicBezTo>
                    <a:pt x="47813" y="10664"/>
                    <a:pt x="37150" y="1"/>
                    <a:pt x="23814" y="1"/>
                  </a:cubicBezTo>
                  <a:close/>
                </a:path>
              </a:pathLst>
            </a:cu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3516050" y="1979750"/>
              <a:ext cx="1070950" cy="537800"/>
            </a:xfrm>
            <a:custGeom>
              <a:avLst/>
              <a:gdLst/>
              <a:ahLst/>
              <a:cxnLst/>
              <a:rect l="l" t="t" r="r" b="b"/>
              <a:pathLst>
                <a:path w="42838" h="21512" extrusionOk="0">
                  <a:moveTo>
                    <a:pt x="21326" y="0"/>
                  </a:moveTo>
                  <a:cubicBezTo>
                    <a:pt x="9597" y="0"/>
                    <a:pt x="0" y="9597"/>
                    <a:pt x="0" y="21511"/>
                  </a:cubicBezTo>
                  <a:lnTo>
                    <a:pt x="2318" y="21511"/>
                  </a:lnTo>
                  <a:cubicBezTo>
                    <a:pt x="2318" y="10848"/>
                    <a:pt x="10848" y="2318"/>
                    <a:pt x="21326" y="2318"/>
                  </a:cubicBezTo>
                  <a:cubicBezTo>
                    <a:pt x="31989" y="2318"/>
                    <a:pt x="40520" y="10848"/>
                    <a:pt x="40520" y="21511"/>
                  </a:cubicBezTo>
                  <a:lnTo>
                    <a:pt x="42837" y="21511"/>
                  </a:lnTo>
                  <a:cubicBezTo>
                    <a:pt x="42837" y="9597"/>
                    <a:pt x="33240" y="0"/>
                    <a:pt x="21326" y="0"/>
                  </a:cubicBezTo>
                  <a:close/>
                </a:path>
              </a:pathLst>
            </a:cu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3631550" y="2095250"/>
              <a:ext cx="839925" cy="422300"/>
            </a:xfrm>
            <a:custGeom>
              <a:avLst/>
              <a:gdLst/>
              <a:ahLst/>
              <a:cxnLst/>
              <a:rect l="l" t="t" r="r" b="b"/>
              <a:pathLst>
                <a:path w="33597" h="16892" extrusionOk="0">
                  <a:moveTo>
                    <a:pt x="16706" y="1"/>
                  </a:moveTo>
                  <a:cubicBezTo>
                    <a:pt x="7465" y="1"/>
                    <a:pt x="1" y="7650"/>
                    <a:pt x="1" y="16891"/>
                  </a:cubicBezTo>
                  <a:lnTo>
                    <a:pt x="2489" y="16891"/>
                  </a:lnTo>
                  <a:cubicBezTo>
                    <a:pt x="2489" y="8887"/>
                    <a:pt x="8887" y="2489"/>
                    <a:pt x="16706" y="2489"/>
                  </a:cubicBezTo>
                  <a:cubicBezTo>
                    <a:pt x="24711" y="2489"/>
                    <a:pt x="31108" y="8887"/>
                    <a:pt x="31108" y="16891"/>
                  </a:cubicBezTo>
                  <a:lnTo>
                    <a:pt x="33597" y="16891"/>
                  </a:lnTo>
                  <a:cubicBezTo>
                    <a:pt x="33597" y="7650"/>
                    <a:pt x="26132" y="1"/>
                    <a:pt x="16706"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a:off x="3693750" y="2157450"/>
              <a:ext cx="715525" cy="360100"/>
            </a:xfrm>
            <a:custGeom>
              <a:avLst/>
              <a:gdLst/>
              <a:ahLst/>
              <a:cxnLst/>
              <a:rect l="l" t="t" r="r" b="b"/>
              <a:pathLst>
                <a:path w="28621" h="14404" extrusionOk="0">
                  <a:moveTo>
                    <a:pt x="14218" y="1"/>
                  </a:moveTo>
                  <a:cubicBezTo>
                    <a:pt x="6399" y="1"/>
                    <a:pt x="1" y="6399"/>
                    <a:pt x="1" y="14403"/>
                  </a:cubicBezTo>
                  <a:lnTo>
                    <a:pt x="2318" y="14403"/>
                  </a:lnTo>
                  <a:cubicBezTo>
                    <a:pt x="2318" y="7820"/>
                    <a:pt x="7650" y="2489"/>
                    <a:pt x="14218" y="2489"/>
                  </a:cubicBezTo>
                  <a:cubicBezTo>
                    <a:pt x="20972" y="2489"/>
                    <a:pt x="26303" y="7820"/>
                    <a:pt x="26303" y="14403"/>
                  </a:cubicBezTo>
                  <a:lnTo>
                    <a:pt x="28620" y="14403"/>
                  </a:lnTo>
                  <a:cubicBezTo>
                    <a:pt x="28620" y="6399"/>
                    <a:pt x="22223" y="1"/>
                    <a:pt x="14218" y="1"/>
                  </a:cubicBezTo>
                  <a:close/>
                </a:path>
              </a:pathLst>
            </a:custGeom>
            <a:solidFill>
              <a:schemeClr val="accent6"/>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a:off x="3751700" y="2219650"/>
              <a:ext cx="599650" cy="297900"/>
            </a:xfrm>
            <a:custGeom>
              <a:avLst/>
              <a:gdLst/>
              <a:ahLst/>
              <a:cxnLst/>
              <a:rect l="l" t="t" r="r" b="b"/>
              <a:pathLst>
                <a:path w="23986" h="11916" extrusionOk="0">
                  <a:moveTo>
                    <a:pt x="11900" y="1"/>
                  </a:moveTo>
                  <a:cubicBezTo>
                    <a:pt x="5332" y="1"/>
                    <a:pt x="0" y="5332"/>
                    <a:pt x="0" y="11915"/>
                  </a:cubicBezTo>
                  <a:lnTo>
                    <a:pt x="2488" y="11915"/>
                  </a:lnTo>
                  <a:cubicBezTo>
                    <a:pt x="2488" y="6584"/>
                    <a:pt x="6754" y="2318"/>
                    <a:pt x="11900" y="2318"/>
                  </a:cubicBezTo>
                  <a:cubicBezTo>
                    <a:pt x="17232" y="2318"/>
                    <a:pt x="21497" y="6584"/>
                    <a:pt x="21497" y="11915"/>
                  </a:cubicBezTo>
                  <a:lnTo>
                    <a:pt x="23985" y="11915"/>
                  </a:lnTo>
                  <a:cubicBezTo>
                    <a:pt x="23985" y="5332"/>
                    <a:pt x="18654" y="1"/>
                    <a:pt x="11900"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36"/>
          <p:cNvGrpSpPr/>
          <p:nvPr/>
        </p:nvGrpSpPr>
        <p:grpSpPr>
          <a:xfrm flipH="1">
            <a:off x="-1861753" y="3454662"/>
            <a:ext cx="3688926" cy="1850947"/>
            <a:chOff x="3396275" y="1859950"/>
            <a:chExt cx="1310500" cy="657600"/>
          </a:xfrm>
        </p:grpSpPr>
        <p:sp>
          <p:nvSpPr>
            <p:cNvPr id="795" name="Google Shape;795;p36"/>
            <p:cNvSpPr/>
            <p:nvPr/>
          </p:nvSpPr>
          <p:spPr>
            <a:xfrm>
              <a:off x="3573975" y="2037675"/>
              <a:ext cx="955075" cy="479875"/>
            </a:xfrm>
            <a:custGeom>
              <a:avLst/>
              <a:gdLst/>
              <a:ahLst/>
              <a:cxnLst/>
              <a:rect l="l" t="t" r="r" b="b"/>
              <a:pathLst>
                <a:path w="38203" h="19195" extrusionOk="0">
                  <a:moveTo>
                    <a:pt x="19009" y="1"/>
                  </a:moveTo>
                  <a:cubicBezTo>
                    <a:pt x="8531" y="1"/>
                    <a:pt x="1" y="8531"/>
                    <a:pt x="1" y="19194"/>
                  </a:cubicBezTo>
                  <a:lnTo>
                    <a:pt x="2304" y="19194"/>
                  </a:lnTo>
                  <a:cubicBezTo>
                    <a:pt x="2304" y="9953"/>
                    <a:pt x="9768" y="2304"/>
                    <a:pt x="19009" y="2304"/>
                  </a:cubicBezTo>
                  <a:cubicBezTo>
                    <a:pt x="28435" y="2304"/>
                    <a:pt x="35900" y="9953"/>
                    <a:pt x="35900" y="19194"/>
                  </a:cubicBezTo>
                  <a:lnTo>
                    <a:pt x="38203" y="19194"/>
                  </a:lnTo>
                  <a:cubicBezTo>
                    <a:pt x="38203" y="8531"/>
                    <a:pt x="29672" y="1"/>
                    <a:pt x="19009" y="1"/>
                  </a:cubicBez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a:off x="3396275" y="1859950"/>
              <a:ext cx="1310500" cy="657600"/>
            </a:xfrm>
            <a:custGeom>
              <a:avLst/>
              <a:gdLst/>
              <a:ahLst/>
              <a:cxnLst/>
              <a:rect l="l" t="t" r="r" b="b"/>
              <a:pathLst>
                <a:path w="52420" h="26304" extrusionOk="0">
                  <a:moveTo>
                    <a:pt x="26117" y="1"/>
                  </a:moveTo>
                  <a:cubicBezTo>
                    <a:pt x="11729" y="1"/>
                    <a:pt x="0" y="11730"/>
                    <a:pt x="0" y="26303"/>
                  </a:cubicBezTo>
                  <a:lnTo>
                    <a:pt x="2303" y="26303"/>
                  </a:lnTo>
                  <a:cubicBezTo>
                    <a:pt x="2303" y="13152"/>
                    <a:pt x="12966" y="2489"/>
                    <a:pt x="26117" y="2489"/>
                  </a:cubicBezTo>
                  <a:cubicBezTo>
                    <a:pt x="39453" y="2489"/>
                    <a:pt x="50116" y="13152"/>
                    <a:pt x="50116" y="26303"/>
                  </a:cubicBezTo>
                  <a:lnTo>
                    <a:pt x="52419" y="26303"/>
                  </a:lnTo>
                  <a:cubicBezTo>
                    <a:pt x="52419" y="11730"/>
                    <a:pt x="40690" y="1"/>
                    <a:pt x="26117" y="1"/>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a:off x="3453850" y="1922150"/>
              <a:ext cx="1195350" cy="595400"/>
            </a:xfrm>
            <a:custGeom>
              <a:avLst/>
              <a:gdLst/>
              <a:ahLst/>
              <a:cxnLst/>
              <a:rect l="l" t="t" r="r" b="b"/>
              <a:pathLst>
                <a:path w="47814" h="23816" extrusionOk="0">
                  <a:moveTo>
                    <a:pt x="23814" y="1"/>
                  </a:moveTo>
                  <a:cubicBezTo>
                    <a:pt x="10663" y="1"/>
                    <a:pt x="0" y="10664"/>
                    <a:pt x="0" y="23815"/>
                  </a:cubicBezTo>
                  <a:lnTo>
                    <a:pt x="2488" y="23815"/>
                  </a:lnTo>
                  <a:cubicBezTo>
                    <a:pt x="2488" y="11901"/>
                    <a:pt x="12085" y="2304"/>
                    <a:pt x="23814" y="2304"/>
                  </a:cubicBezTo>
                  <a:cubicBezTo>
                    <a:pt x="35728" y="2304"/>
                    <a:pt x="45325" y="11901"/>
                    <a:pt x="45325" y="23815"/>
                  </a:cubicBezTo>
                  <a:lnTo>
                    <a:pt x="47813" y="23815"/>
                  </a:lnTo>
                  <a:cubicBezTo>
                    <a:pt x="47813" y="10664"/>
                    <a:pt x="37150" y="1"/>
                    <a:pt x="23814" y="1"/>
                  </a:cubicBezTo>
                  <a:close/>
                </a:path>
              </a:pathLst>
            </a:cu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a:off x="3516050" y="1979750"/>
              <a:ext cx="1070950" cy="537800"/>
            </a:xfrm>
            <a:custGeom>
              <a:avLst/>
              <a:gdLst/>
              <a:ahLst/>
              <a:cxnLst/>
              <a:rect l="l" t="t" r="r" b="b"/>
              <a:pathLst>
                <a:path w="42838" h="21512" extrusionOk="0">
                  <a:moveTo>
                    <a:pt x="21326" y="0"/>
                  </a:moveTo>
                  <a:cubicBezTo>
                    <a:pt x="9597" y="0"/>
                    <a:pt x="0" y="9597"/>
                    <a:pt x="0" y="21511"/>
                  </a:cubicBezTo>
                  <a:lnTo>
                    <a:pt x="2318" y="21511"/>
                  </a:lnTo>
                  <a:cubicBezTo>
                    <a:pt x="2318" y="10848"/>
                    <a:pt x="10848" y="2318"/>
                    <a:pt x="21326" y="2318"/>
                  </a:cubicBezTo>
                  <a:cubicBezTo>
                    <a:pt x="31989" y="2318"/>
                    <a:pt x="40520" y="10848"/>
                    <a:pt x="40520" y="21511"/>
                  </a:cubicBezTo>
                  <a:lnTo>
                    <a:pt x="42837" y="21511"/>
                  </a:lnTo>
                  <a:cubicBezTo>
                    <a:pt x="42837" y="9597"/>
                    <a:pt x="33240" y="0"/>
                    <a:pt x="21326" y="0"/>
                  </a:cubicBezTo>
                  <a:close/>
                </a:path>
              </a:pathLst>
            </a:cu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a:off x="3631550" y="2095250"/>
              <a:ext cx="839925" cy="422300"/>
            </a:xfrm>
            <a:custGeom>
              <a:avLst/>
              <a:gdLst/>
              <a:ahLst/>
              <a:cxnLst/>
              <a:rect l="l" t="t" r="r" b="b"/>
              <a:pathLst>
                <a:path w="33597" h="16892" extrusionOk="0">
                  <a:moveTo>
                    <a:pt x="16706" y="1"/>
                  </a:moveTo>
                  <a:cubicBezTo>
                    <a:pt x="7465" y="1"/>
                    <a:pt x="1" y="7650"/>
                    <a:pt x="1" y="16891"/>
                  </a:cubicBezTo>
                  <a:lnTo>
                    <a:pt x="2489" y="16891"/>
                  </a:lnTo>
                  <a:cubicBezTo>
                    <a:pt x="2489" y="8887"/>
                    <a:pt x="8887" y="2489"/>
                    <a:pt x="16706" y="2489"/>
                  </a:cubicBezTo>
                  <a:cubicBezTo>
                    <a:pt x="24711" y="2489"/>
                    <a:pt x="31108" y="8887"/>
                    <a:pt x="31108" y="16891"/>
                  </a:cubicBezTo>
                  <a:lnTo>
                    <a:pt x="33597" y="16891"/>
                  </a:lnTo>
                  <a:cubicBezTo>
                    <a:pt x="33597" y="7650"/>
                    <a:pt x="26132" y="1"/>
                    <a:pt x="16706"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6"/>
            <p:cNvSpPr/>
            <p:nvPr/>
          </p:nvSpPr>
          <p:spPr>
            <a:xfrm>
              <a:off x="3693750" y="2157450"/>
              <a:ext cx="715525" cy="360100"/>
            </a:xfrm>
            <a:custGeom>
              <a:avLst/>
              <a:gdLst/>
              <a:ahLst/>
              <a:cxnLst/>
              <a:rect l="l" t="t" r="r" b="b"/>
              <a:pathLst>
                <a:path w="28621" h="14404" extrusionOk="0">
                  <a:moveTo>
                    <a:pt x="14218" y="1"/>
                  </a:moveTo>
                  <a:cubicBezTo>
                    <a:pt x="6399" y="1"/>
                    <a:pt x="1" y="6399"/>
                    <a:pt x="1" y="14403"/>
                  </a:cubicBezTo>
                  <a:lnTo>
                    <a:pt x="2318" y="14403"/>
                  </a:lnTo>
                  <a:cubicBezTo>
                    <a:pt x="2318" y="7820"/>
                    <a:pt x="7650" y="2489"/>
                    <a:pt x="14218" y="2489"/>
                  </a:cubicBezTo>
                  <a:cubicBezTo>
                    <a:pt x="20972" y="2489"/>
                    <a:pt x="26303" y="7820"/>
                    <a:pt x="26303" y="14403"/>
                  </a:cubicBezTo>
                  <a:lnTo>
                    <a:pt x="28620" y="14403"/>
                  </a:lnTo>
                  <a:cubicBezTo>
                    <a:pt x="28620" y="6399"/>
                    <a:pt x="22223" y="1"/>
                    <a:pt x="14218" y="1"/>
                  </a:cubicBezTo>
                  <a:close/>
                </a:path>
              </a:pathLst>
            </a:custGeom>
            <a:solidFill>
              <a:schemeClr val="accent6"/>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6"/>
            <p:cNvSpPr/>
            <p:nvPr/>
          </p:nvSpPr>
          <p:spPr>
            <a:xfrm>
              <a:off x="3751700" y="2219650"/>
              <a:ext cx="599650" cy="297900"/>
            </a:xfrm>
            <a:custGeom>
              <a:avLst/>
              <a:gdLst/>
              <a:ahLst/>
              <a:cxnLst/>
              <a:rect l="l" t="t" r="r" b="b"/>
              <a:pathLst>
                <a:path w="23986" h="11916" extrusionOk="0">
                  <a:moveTo>
                    <a:pt x="11900" y="1"/>
                  </a:moveTo>
                  <a:cubicBezTo>
                    <a:pt x="5332" y="1"/>
                    <a:pt x="0" y="5332"/>
                    <a:pt x="0" y="11915"/>
                  </a:cubicBezTo>
                  <a:lnTo>
                    <a:pt x="2488" y="11915"/>
                  </a:lnTo>
                  <a:cubicBezTo>
                    <a:pt x="2488" y="6584"/>
                    <a:pt x="6754" y="2318"/>
                    <a:pt x="11900" y="2318"/>
                  </a:cubicBezTo>
                  <a:cubicBezTo>
                    <a:pt x="17232" y="2318"/>
                    <a:pt x="21497" y="6584"/>
                    <a:pt x="21497" y="11915"/>
                  </a:cubicBezTo>
                  <a:lnTo>
                    <a:pt x="23985" y="11915"/>
                  </a:lnTo>
                  <a:cubicBezTo>
                    <a:pt x="23985" y="5332"/>
                    <a:pt x="18654" y="1"/>
                    <a:pt x="11900"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36"/>
          <p:cNvGrpSpPr/>
          <p:nvPr/>
        </p:nvGrpSpPr>
        <p:grpSpPr>
          <a:xfrm rot="10800000" flipH="1">
            <a:off x="7343522" y="-153988"/>
            <a:ext cx="3688926" cy="1850947"/>
            <a:chOff x="3396275" y="1859950"/>
            <a:chExt cx="1310500" cy="657600"/>
          </a:xfrm>
        </p:grpSpPr>
        <p:sp>
          <p:nvSpPr>
            <p:cNvPr id="803" name="Google Shape;803;p36"/>
            <p:cNvSpPr/>
            <p:nvPr/>
          </p:nvSpPr>
          <p:spPr>
            <a:xfrm>
              <a:off x="3573975" y="2037675"/>
              <a:ext cx="955075" cy="479875"/>
            </a:xfrm>
            <a:custGeom>
              <a:avLst/>
              <a:gdLst/>
              <a:ahLst/>
              <a:cxnLst/>
              <a:rect l="l" t="t" r="r" b="b"/>
              <a:pathLst>
                <a:path w="38203" h="19195" extrusionOk="0">
                  <a:moveTo>
                    <a:pt x="19009" y="1"/>
                  </a:moveTo>
                  <a:cubicBezTo>
                    <a:pt x="8531" y="1"/>
                    <a:pt x="1" y="8531"/>
                    <a:pt x="1" y="19194"/>
                  </a:cubicBezTo>
                  <a:lnTo>
                    <a:pt x="2304" y="19194"/>
                  </a:lnTo>
                  <a:cubicBezTo>
                    <a:pt x="2304" y="9953"/>
                    <a:pt x="9768" y="2304"/>
                    <a:pt x="19009" y="2304"/>
                  </a:cubicBezTo>
                  <a:cubicBezTo>
                    <a:pt x="28435" y="2304"/>
                    <a:pt x="35900" y="9953"/>
                    <a:pt x="35900" y="19194"/>
                  </a:cubicBezTo>
                  <a:lnTo>
                    <a:pt x="38203" y="19194"/>
                  </a:lnTo>
                  <a:cubicBezTo>
                    <a:pt x="38203" y="8531"/>
                    <a:pt x="29672" y="1"/>
                    <a:pt x="19009" y="1"/>
                  </a:cubicBez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6"/>
            <p:cNvSpPr/>
            <p:nvPr/>
          </p:nvSpPr>
          <p:spPr>
            <a:xfrm>
              <a:off x="3396275" y="1859950"/>
              <a:ext cx="1310500" cy="657600"/>
            </a:xfrm>
            <a:custGeom>
              <a:avLst/>
              <a:gdLst/>
              <a:ahLst/>
              <a:cxnLst/>
              <a:rect l="l" t="t" r="r" b="b"/>
              <a:pathLst>
                <a:path w="52420" h="26304" extrusionOk="0">
                  <a:moveTo>
                    <a:pt x="26117" y="1"/>
                  </a:moveTo>
                  <a:cubicBezTo>
                    <a:pt x="11729" y="1"/>
                    <a:pt x="0" y="11730"/>
                    <a:pt x="0" y="26303"/>
                  </a:cubicBezTo>
                  <a:lnTo>
                    <a:pt x="2303" y="26303"/>
                  </a:lnTo>
                  <a:cubicBezTo>
                    <a:pt x="2303" y="13152"/>
                    <a:pt x="12966" y="2489"/>
                    <a:pt x="26117" y="2489"/>
                  </a:cubicBezTo>
                  <a:cubicBezTo>
                    <a:pt x="39453" y="2489"/>
                    <a:pt x="50116" y="13152"/>
                    <a:pt x="50116" y="26303"/>
                  </a:cubicBezTo>
                  <a:lnTo>
                    <a:pt x="52419" y="26303"/>
                  </a:lnTo>
                  <a:cubicBezTo>
                    <a:pt x="52419" y="11730"/>
                    <a:pt x="40690" y="1"/>
                    <a:pt x="26117" y="1"/>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3453850" y="1922150"/>
              <a:ext cx="1195350" cy="595400"/>
            </a:xfrm>
            <a:custGeom>
              <a:avLst/>
              <a:gdLst/>
              <a:ahLst/>
              <a:cxnLst/>
              <a:rect l="l" t="t" r="r" b="b"/>
              <a:pathLst>
                <a:path w="47814" h="23816" extrusionOk="0">
                  <a:moveTo>
                    <a:pt x="23814" y="1"/>
                  </a:moveTo>
                  <a:cubicBezTo>
                    <a:pt x="10663" y="1"/>
                    <a:pt x="0" y="10664"/>
                    <a:pt x="0" y="23815"/>
                  </a:cubicBezTo>
                  <a:lnTo>
                    <a:pt x="2488" y="23815"/>
                  </a:lnTo>
                  <a:cubicBezTo>
                    <a:pt x="2488" y="11901"/>
                    <a:pt x="12085" y="2304"/>
                    <a:pt x="23814" y="2304"/>
                  </a:cubicBezTo>
                  <a:cubicBezTo>
                    <a:pt x="35728" y="2304"/>
                    <a:pt x="45325" y="11901"/>
                    <a:pt x="45325" y="23815"/>
                  </a:cubicBezTo>
                  <a:lnTo>
                    <a:pt x="47813" y="23815"/>
                  </a:lnTo>
                  <a:cubicBezTo>
                    <a:pt x="47813" y="10664"/>
                    <a:pt x="37150" y="1"/>
                    <a:pt x="23814" y="1"/>
                  </a:cubicBezTo>
                  <a:close/>
                </a:path>
              </a:pathLst>
            </a:cu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3516050" y="1979750"/>
              <a:ext cx="1070950" cy="537800"/>
            </a:xfrm>
            <a:custGeom>
              <a:avLst/>
              <a:gdLst/>
              <a:ahLst/>
              <a:cxnLst/>
              <a:rect l="l" t="t" r="r" b="b"/>
              <a:pathLst>
                <a:path w="42838" h="21512" extrusionOk="0">
                  <a:moveTo>
                    <a:pt x="21326" y="0"/>
                  </a:moveTo>
                  <a:cubicBezTo>
                    <a:pt x="9597" y="0"/>
                    <a:pt x="0" y="9597"/>
                    <a:pt x="0" y="21511"/>
                  </a:cubicBezTo>
                  <a:lnTo>
                    <a:pt x="2318" y="21511"/>
                  </a:lnTo>
                  <a:cubicBezTo>
                    <a:pt x="2318" y="10848"/>
                    <a:pt x="10848" y="2318"/>
                    <a:pt x="21326" y="2318"/>
                  </a:cubicBezTo>
                  <a:cubicBezTo>
                    <a:pt x="31989" y="2318"/>
                    <a:pt x="40520" y="10848"/>
                    <a:pt x="40520" y="21511"/>
                  </a:cubicBezTo>
                  <a:lnTo>
                    <a:pt x="42837" y="21511"/>
                  </a:lnTo>
                  <a:cubicBezTo>
                    <a:pt x="42837" y="9597"/>
                    <a:pt x="33240" y="0"/>
                    <a:pt x="21326" y="0"/>
                  </a:cubicBezTo>
                  <a:close/>
                </a:path>
              </a:pathLst>
            </a:cu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3631550" y="2095250"/>
              <a:ext cx="839925" cy="422300"/>
            </a:xfrm>
            <a:custGeom>
              <a:avLst/>
              <a:gdLst/>
              <a:ahLst/>
              <a:cxnLst/>
              <a:rect l="l" t="t" r="r" b="b"/>
              <a:pathLst>
                <a:path w="33597" h="16892" extrusionOk="0">
                  <a:moveTo>
                    <a:pt x="16706" y="1"/>
                  </a:moveTo>
                  <a:cubicBezTo>
                    <a:pt x="7465" y="1"/>
                    <a:pt x="1" y="7650"/>
                    <a:pt x="1" y="16891"/>
                  </a:cubicBezTo>
                  <a:lnTo>
                    <a:pt x="2489" y="16891"/>
                  </a:lnTo>
                  <a:cubicBezTo>
                    <a:pt x="2489" y="8887"/>
                    <a:pt x="8887" y="2489"/>
                    <a:pt x="16706" y="2489"/>
                  </a:cubicBezTo>
                  <a:cubicBezTo>
                    <a:pt x="24711" y="2489"/>
                    <a:pt x="31108" y="8887"/>
                    <a:pt x="31108" y="16891"/>
                  </a:cubicBezTo>
                  <a:lnTo>
                    <a:pt x="33597" y="16891"/>
                  </a:lnTo>
                  <a:cubicBezTo>
                    <a:pt x="33597" y="7650"/>
                    <a:pt x="26132" y="1"/>
                    <a:pt x="16706"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3693750" y="2157450"/>
              <a:ext cx="715525" cy="360100"/>
            </a:xfrm>
            <a:custGeom>
              <a:avLst/>
              <a:gdLst/>
              <a:ahLst/>
              <a:cxnLst/>
              <a:rect l="l" t="t" r="r" b="b"/>
              <a:pathLst>
                <a:path w="28621" h="14404" extrusionOk="0">
                  <a:moveTo>
                    <a:pt x="14218" y="1"/>
                  </a:moveTo>
                  <a:cubicBezTo>
                    <a:pt x="6399" y="1"/>
                    <a:pt x="1" y="6399"/>
                    <a:pt x="1" y="14403"/>
                  </a:cubicBezTo>
                  <a:lnTo>
                    <a:pt x="2318" y="14403"/>
                  </a:lnTo>
                  <a:cubicBezTo>
                    <a:pt x="2318" y="7820"/>
                    <a:pt x="7650" y="2489"/>
                    <a:pt x="14218" y="2489"/>
                  </a:cubicBezTo>
                  <a:cubicBezTo>
                    <a:pt x="20972" y="2489"/>
                    <a:pt x="26303" y="7820"/>
                    <a:pt x="26303" y="14403"/>
                  </a:cubicBezTo>
                  <a:lnTo>
                    <a:pt x="28620" y="14403"/>
                  </a:lnTo>
                  <a:cubicBezTo>
                    <a:pt x="28620" y="6399"/>
                    <a:pt x="22223" y="1"/>
                    <a:pt x="14218" y="1"/>
                  </a:cubicBezTo>
                  <a:close/>
                </a:path>
              </a:pathLst>
            </a:custGeom>
            <a:solidFill>
              <a:schemeClr val="accent6"/>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3751700" y="2219650"/>
              <a:ext cx="599650" cy="297900"/>
            </a:xfrm>
            <a:custGeom>
              <a:avLst/>
              <a:gdLst/>
              <a:ahLst/>
              <a:cxnLst/>
              <a:rect l="l" t="t" r="r" b="b"/>
              <a:pathLst>
                <a:path w="23986" h="11916" extrusionOk="0">
                  <a:moveTo>
                    <a:pt x="11900" y="1"/>
                  </a:moveTo>
                  <a:cubicBezTo>
                    <a:pt x="5332" y="1"/>
                    <a:pt x="0" y="5332"/>
                    <a:pt x="0" y="11915"/>
                  </a:cubicBezTo>
                  <a:lnTo>
                    <a:pt x="2488" y="11915"/>
                  </a:lnTo>
                  <a:cubicBezTo>
                    <a:pt x="2488" y="6584"/>
                    <a:pt x="6754" y="2318"/>
                    <a:pt x="11900" y="2318"/>
                  </a:cubicBezTo>
                  <a:cubicBezTo>
                    <a:pt x="17232" y="2318"/>
                    <a:pt x="21497" y="6584"/>
                    <a:pt x="21497" y="11915"/>
                  </a:cubicBezTo>
                  <a:lnTo>
                    <a:pt x="23985" y="11915"/>
                  </a:lnTo>
                  <a:cubicBezTo>
                    <a:pt x="23985" y="5332"/>
                    <a:pt x="18654" y="1"/>
                    <a:pt x="11900"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36"/>
          <p:cNvGrpSpPr/>
          <p:nvPr/>
        </p:nvGrpSpPr>
        <p:grpSpPr>
          <a:xfrm flipH="1">
            <a:off x="7343522" y="3454662"/>
            <a:ext cx="3688926" cy="1850947"/>
            <a:chOff x="3396275" y="1859950"/>
            <a:chExt cx="1310500" cy="657600"/>
          </a:xfrm>
        </p:grpSpPr>
        <p:sp>
          <p:nvSpPr>
            <p:cNvPr id="811" name="Google Shape;811;p36"/>
            <p:cNvSpPr/>
            <p:nvPr/>
          </p:nvSpPr>
          <p:spPr>
            <a:xfrm>
              <a:off x="3573975" y="2037675"/>
              <a:ext cx="955075" cy="479875"/>
            </a:xfrm>
            <a:custGeom>
              <a:avLst/>
              <a:gdLst/>
              <a:ahLst/>
              <a:cxnLst/>
              <a:rect l="l" t="t" r="r" b="b"/>
              <a:pathLst>
                <a:path w="38203" h="19195" extrusionOk="0">
                  <a:moveTo>
                    <a:pt x="19009" y="1"/>
                  </a:moveTo>
                  <a:cubicBezTo>
                    <a:pt x="8531" y="1"/>
                    <a:pt x="1" y="8531"/>
                    <a:pt x="1" y="19194"/>
                  </a:cubicBezTo>
                  <a:lnTo>
                    <a:pt x="2304" y="19194"/>
                  </a:lnTo>
                  <a:cubicBezTo>
                    <a:pt x="2304" y="9953"/>
                    <a:pt x="9768" y="2304"/>
                    <a:pt x="19009" y="2304"/>
                  </a:cubicBezTo>
                  <a:cubicBezTo>
                    <a:pt x="28435" y="2304"/>
                    <a:pt x="35900" y="9953"/>
                    <a:pt x="35900" y="19194"/>
                  </a:cubicBezTo>
                  <a:lnTo>
                    <a:pt x="38203" y="19194"/>
                  </a:lnTo>
                  <a:cubicBezTo>
                    <a:pt x="38203" y="8531"/>
                    <a:pt x="29672" y="1"/>
                    <a:pt x="19009" y="1"/>
                  </a:cubicBez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3396275" y="1859950"/>
              <a:ext cx="1310500" cy="657600"/>
            </a:xfrm>
            <a:custGeom>
              <a:avLst/>
              <a:gdLst/>
              <a:ahLst/>
              <a:cxnLst/>
              <a:rect l="l" t="t" r="r" b="b"/>
              <a:pathLst>
                <a:path w="52420" h="26304" extrusionOk="0">
                  <a:moveTo>
                    <a:pt x="26117" y="1"/>
                  </a:moveTo>
                  <a:cubicBezTo>
                    <a:pt x="11729" y="1"/>
                    <a:pt x="0" y="11730"/>
                    <a:pt x="0" y="26303"/>
                  </a:cubicBezTo>
                  <a:lnTo>
                    <a:pt x="2303" y="26303"/>
                  </a:lnTo>
                  <a:cubicBezTo>
                    <a:pt x="2303" y="13152"/>
                    <a:pt x="12966" y="2489"/>
                    <a:pt x="26117" y="2489"/>
                  </a:cubicBezTo>
                  <a:cubicBezTo>
                    <a:pt x="39453" y="2489"/>
                    <a:pt x="50116" y="13152"/>
                    <a:pt x="50116" y="26303"/>
                  </a:cubicBezTo>
                  <a:lnTo>
                    <a:pt x="52419" y="26303"/>
                  </a:lnTo>
                  <a:cubicBezTo>
                    <a:pt x="52419" y="11730"/>
                    <a:pt x="40690" y="1"/>
                    <a:pt x="26117" y="1"/>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3453850" y="1922150"/>
              <a:ext cx="1195350" cy="595400"/>
            </a:xfrm>
            <a:custGeom>
              <a:avLst/>
              <a:gdLst/>
              <a:ahLst/>
              <a:cxnLst/>
              <a:rect l="l" t="t" r="r" b="b"/>
              <a:pathLst>
                <a:path w="47814" h="23816" extrusionOk="0">
                  <a:moveTo>
                    <a:pt x="23814" y="1"/>
                  </a:moveTo>
                  <a:cubicBezTo>
                    <a:pt x="10663" y="1"/>
                    <a:pt x="0" y="10664"/>
                    <a:pt x="0" y="23815"/>
                  </a:cubicBezTo>
                  <a:lnTo>
                    <a:pt x="2488" y="23815"/>
                  </a:lnTo>
                  <a:cubicBezTo>
                    <a:pt x="2488" y="11901"/>
                    <a:pt x="12085" y="2304"/>
                    <a:pt x="23814" y="2304"/>
                  </a:cubicBezTo>
                  <a:cubicBezTo>
                    <a:pt x="35728" y="2304"/>
                    <a:pt x="45325" y="11901"/>
                    <a:pt x="45325" y="23815"/>
                  </a:cubicBezTo>
                  <a:lnTo>
                    <a:pt x="47813" y="23815"/>
                  </a:lnTo>
                  <a:cubicBezTo>
                    <a:pt x="47813" y="10664"/>
                    <a:pt x="37150" y="1"/>
                    <a:pt x="23814" y="1"/>
                  </a:cubicBezTo>
                  <a:close/>
                </a:path>
              </a:pathLst>
            </a:cu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3516050" y="1979750"/>
              <a:ext cx="1070950" cy="537800"/>
            </a:xfrm>
            <a:custGeom>
              <a:avLst/>
              <a:gdLst/>
              <a:ahLst/>
              <a:cxnLst/>
              <a:rect l="l" t="t" r="r" b="b"/>
              <a:pathLst>
                <a:path w="42838" h="21512" extrusionOk="0">
                  <a:moveTo>
                    <a:pt x="21326" y="0"/>
                  </a:moveTo>
                  <a:cubicBezTo>
                    <a:pt x="9597" y="0"/>
                    <a:pt x="0" y="9597"/>
                    <a:pt x="0" y="21511"/>
                  </a:cubicBezTo>
                  <a:lnTo>
                    <a:pt x="2318" y="21511"/>
                  </a:lnTo>
                  <a:cubicBezTo>
                    <a:pt x="2318" y="10848"/>
                    <a:pt x="10848" y="2318"/>
                    <a:pt x="21326" y="2318"/>
                  </a:cubicBezTo>
                  <a:cubicBezTo>
                    <a:pt x="31989" y="2318"/>
                    <a:pt x="40520" y="10848"/>
                    <a:pt x="40520" y="21511"/>
                  </a:cubicBezTo>
                  <a:lnTo>
                    <a:pt x="42837" y="21511"/>
                  </a:lnTo>
                  <a:cubicBezTo>
                    <a:pt x="42837" y="9597"/>
                    <a:pt x="33240" y="0"/>
                    <a:pt x="21326" y="0"/>
                  </a:cubicBezTo>
                  <a:close/>
                </a:path>
              </a:pathLst>
            </a:cu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6"/>
            <p:cNvSpPr/>
            <p:nvPr/>
          </p:nvSpPr>
          <p:spPr>
            <a:xfrm>
              <a:off x="3631550" y="2095250"/>
              <a:ext cx="839925" cy="422300"/>
            </a:xfrm>
            <a:custGeom>
              <a:avLst/>
              <a:gdLst/>
              <a:ahLst/>
              <a:cxnLst/>
              <a:rect l="l" t="t" r="r" b="b"/>
              <a:pathLst>
                <a:path w="33597" h="16892" extrusionOk="0">
                  <a:moveTo>
                    <a:pt x="16706" y="1"/>
                  </a:moveTo>
                  <a:cubicBezTo>
                    <a:pt x="7465" y="1"/>
                    <a:pt x="1" y="7650"/>
                    <a:pt x="1" y="16891"/>
                  </a:cubicBezTo>
                  <a:lnTo>
                    <a:pt x="2489" y="16891"/>
                  </a:lnTo>
                  <a:cubicBezTo>
                    <a:pt x="2489" y="8887"/>
                    <a:pt x="8887" y="2489"/>
                    <a:pt x="16706" y="2489"/>
                  </a:cubicBezTo>
                  <a:cubicBezTo>
                    <a:pt x="24711" y="2489"/>
                    <a:pt x="31108" y="8887"/>
                    <a:pt x="31108" y="16891"/>
                  </a:cubicBezTo>
                  <a:lnTo>
                    <a:pt x="33597" y="16891"/>
                  </a:lnTo>
                  <a:cubicBezTo>
                    <a:pt x="33597" y="7650"/>
                    <a:pt x="26132" y="1"/>
                    <a:pt x="16706"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6"/>
            <p:cNvSpPr/>
            <p:nvPr/>
          </p:nvSpPr>
          <p:spPr>
            <a:xfrm>
              <a:off x="3693750" y="2157450"/>
              <a:ext cx="715525" cy="360100"/>
            </a:xfrm>
            <a:custGeom>
              <a:avLst/>
              <a:gdLst/>
              <a:ahLst/>
              <a:cxnLst/>
              <a:rect l="l" t="t" r="r" b="b"/>
              <a:pathLst>
                <a:path w="28621" h="14404" extrusionOk="0">
                  <a:moveTo>
                    <a:pt x="14218" y="1"/>
                  </a:moveTo>
                  <a:cubicBezTo>
                    <a:pt x="6399" y="1"/>
                    <a:pt x="1" y="6399"/>
                    <a:pt x="1" y="14403"/>
                  </a:cubicBezTo>
                  <a:lnTo>
                    <a:pt x="2318" y="14403"/>
                  </a:lnTo>
                  <a:cubicBezTo>
                    <a:pt x="2318" y="7820"/>
                    <a:pt x="7650" y="2489"/>
                    <a:pt x="14218" y="2489"/>
                  </a:cubicBezTo>
                  <a:cubicBezTo>
                    <a:pt x="20972" y="2489"/>
                    <a:pt x="26303" y="7820"/>
                    <a:pt x="26303" y="14403"/>
                  </a:cubicBezTo>
                  <a:lnTo>
                    <a:pt x="28620" y="14403"/>
                  </a:lnTo>
                  <a:cubicBezTo>
                    <a:pt x="28620" y="6399"/>
                    <a:pt x="22223" y="1"/>
                    <a:pt x="14218" y="1"/>
                  </a:cubicBezTo>
                  <a:close/>
                </a:path>
              </a:pathLst>
            </a:custGeom>
            <a:solidFill>
              <a:schemeClr val="accent6"/>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6"/>
            <p:cNvSpPr/>
            <p:nvPr/>
          </p:nvSpPr>
          <p:spPr>
            <a:xfrm>
              <a:off x="3751700" y="2219650"/>
              <a:ext cx="599650" cy="297900"/>
            </a:xfrm>
            <a:custGeom>
              <a:avLst/>
              <a:gdLst/>
              <a:ahLst/>
              <a:cxnLst/>
              <a:rect l="l" t="t" r="r" b="b"/>
              <a:pathLst>
                <a:path w="23986" h="11916" extrusionOk="0">
                  <a:moveTo>
                    <a:pt x="11900" y="1"/>
                  </a:moveTo>
                  <a:cubicBezTo>
                    <a:pt x="5332" y="1"/>
                    <a:pt x="0" y="5332"/>
                    <a:pt x="0" y="11915"/>
                  </a:cubicBezTo>
                  <a:lnTo>
                    <a:pt x="2488" y="11915"/>
                  </a:lnTo>
                  <a:cubicBezTo>
                    <a:pt x="2488" y="6584"/>
                    <a:pt x="6754" y="2318"/>
                    <a:pt x="11900" y="2318"/>
                  </a:cubicBezTo>
                  <a:cubicBezTo>
                    <a:pt x="17232" y="2318"/>
                    <a:pt x="21497" y="6584"/>
                    <a:pt x="21497" y="11915"/>
                  </a:cubicBezTo>
                  <a:lnTo>
                    <a:pt x="23985" y="11915"/>
                  </a:lnTo>
                  <a:cubicBezTo>
                    <a:pt x="23985" y="5332"/>
                    <a:pt x="18654" y="1"/>
                    <a:pt x="11900"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8" name="Google Shape;818;p36"/>
          <p:cNvSpPr/>
          <p:nvPr/>
        </p:nvSpPr>
        <p:spPr>
          <a:xfrm>
            <a:off x="8594318" y="2167944"/>
            <a:ext cx="254564" cy="27139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6"/>
          <p:cNvSpPr/>
          <p:nvPr/>
        </p:nvSpPr>
        <p:spPr>
          <a:xfrm>
            <a:off x="8653275" y="2565827"/>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6"/>
          <p:cNvSpPr/>
          <p:nvPr/>
        </p:nvSpPr>
        <p:spPr>
          <a:xfrm>
            <a:off x="8653275" y="2837977"/>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6"/>
          <p:cNvSpPr/>
          <p:nvPr/>
        </p:nvSpPr>
        <p:spPr>
          <a:xfrm>
            <a:off x="267643" y="2167944"/>
            <a:ext cx="254564" cy="27139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6"/>
          <p:cNvSpPr/>
          <p:nvPr/>
        </p:nvSpPr>
        <p:spPr>
          <a:xfrm>
            <a:off x="326600" y="2565827"/>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6"/>
          <p:cNvSpPr/>
          <p:nvPr/>
        </p:nvSpPr>
        <p:spPr>
          <a:xfrm>
            <a:off x="326600" y="2837977"/>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61"/>
        <p:cNvGrpSpPr/>
        <p:nvPr/>
      </p:nvGrpSpPr>
      <p:grpSpPr>
        <a:xfrm>
          <a:off x="0" y="0"/>
          <a:ext cx="0" cy="0"/>
          <a:chOff x="0" y="0"/>
          <a:chExt cx="0" cy="0"/>
        </a:xfrm>
      </p:grpSpPr>
      <p:pic>
        <p:nvPicPr>
          <p:cNvPr id="262" name="Google Shape;262;p13"/>
          <p:cNvPicPr preferRelativeResize="0"/>
          <p:nvPr/>
        </p:nvPicPr>
        <p:blipFill rotWithShape="1">
          <a:blip r:embed="rId2">
            <a:alphaModFix amt="70000"/>
          </a:blip>
          <a:srcRect/>
          <a:stretch/>
        </p:blipFill>
        <p:spPr>
          <a:xfrm>
            <a:off x="0" y="2171"/>
            <a:ext cx="9144003" cy="5139149"/>
          </a:xfrm>
          <a:prstGeom prst="rect">
            <a:avLst/>
          </a:prstGeom>
          <a:noFill/>
          <a:ln>
            <a:noFill/>
          </a:ln>
        </p:spPr>
      </p:pic>
      <p:sp>
        <p:nvSpPr>
          <p:cNvPr id="263" name="Google Shape;263;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600">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4" name="Google Shape;264;p13"/>
          <p:cNvSpPr txBox="1">
            <a:spLocks noGrp="1"/>
          </p:cNvSpPr>
          <p:nvPr>
            <p:ph type="title" idx="2"/>
          </p:nvPr>
        </p:nvSpPr>
        <p:spPr>
          <a:xfrm>
            <a:off x="720000" y="1599352"/>
            <a:ext cx="2305500" cy="328500"/>
          </a:xfrm>
          <a:prstGeom prst="rect">
            <a:avLst/>
          </a:pr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5" name="Google Shape;265;p13"/>
          <p:cNvSpPr txBox="1">
            <a:spLocks noGrp="1"/>
          </p:cNvSpPr>
          <p:nvPr>
            <p:ph type="subTitle" idx="1"/>
          </p:nvPr>
        </p:nvSpPr>
        <p:spPr>
          <a:xfrm>
            <a:off x="720000" y="1923849"/>
            <a:ext cx="2305500" cy="903000"/>
          </a:xfrm>
          <a:prstGeom prst="rect">
            <a:avLst/>
          </a:prstGeom>
          <a:solidFill>
            <a:schemeClr val="lt1"/>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6" name="Google Shape;266;p13"/>
          <p:cNvSpPr txBox="1">
            <a:spLocks noGrp="1"/>
          </p:cNvSpPr>
          <p:nvPr>
            <p:ph type="title" idx="3"/>
          </p:nvPr>
        </p:nvSpPr>
        <p:spPr>
          <a:xfrm>
            <a:off x="3419271" y="1599352"/>
            <a:ext cx="2305500" cy="3285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7" name="Google Shape;267;p13"/>
          <p:cNvSpPr txBox="1">
            <a:spLocks noGrp="1"/>
          </p:cNvSpPr>
          <p:nvPr>
            <p:ph type="subTitle" idx="4"/>
          </p:nvPr>
        </p:nvSpPr>
        <p:spPr>
          <a:xfrm>
            <a:off x="3419271" y="1923849"/>
            <a:ext cx="2305500" cy="903000"/>
          </a:xfrm>
          <a:prstGeom prst="rect">
            <a:avLst/>
          </a:prstGeom>
          <a:solidFill>
            <a:schemeClr val="lt1"/>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8" name="Google Shape;268;p13"/>
          <p:cNvSpPr txBox="1">
            <a:spLocks noGrp="1"/>
          </p:cNvSpPr>
          <p:nvPr>
            <p:ph type="title" idx="5"/>
          </p:nvPr>
        </p:nvSpPr>
        <p:spPr>
          <a:xfrm>
            <a:off x="720000" y="3379269"/>
            <a:ext cx="2305500" cy="3285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9" name="Google Shape;269;p13"/>
          <p:cNvSpPr txBox="1">
            <a:spLocks noGrp="1"/>
          </p:cNvSpPr>
          <p:nvPr>
            <p:ph type="subTitle" idx="6"/>
          </p:nvPr>
        </p:nvSpPr>
        <p:spPr>
          <a:xfrm>
            <a:off x="720000" y="3701100"/>
            <a:ext cx="2305500" cy="903000"/>
          </a:xfrm>
          <a:prstGeom prst="rect">
            <a:avLst/>
          </a:prstGeom>
          <a:solidFill>
            <a:schemeClr val="lt1"/>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0" name="Google Shape;270;p13"/>
          <p:cNvSpPr txBox="1">
            <a:spLocks noGrp="1"/>
          </p:cNvSpPr>
          <p:nvPr>
            <p:ph type="title" idx="7"/>
          </p:nvPr>
        </p:nvSpPr>
        <p:spPr>
          <a:xfrm>
            <a:off x="3419271" y="3379269"/>
            <a:ext cx="2305500" cy="328500"/>
          </a:xfrm>
          <a:prstGeom prst="rect">
            <a:avLst/>
          </a:pr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1" name="Google Shape;271;p13"/>
          <p:cNvSpPr txBox="1">
            <a:spLocks noGrp="1"/>
          </p:cNvSpPr>
          <p:nvPr>
            <p:ph type="subTitle" idx="8"/>
          </p:nvPr>
        </p:nvSpPr>
        <p:spPr>
          <a:xfrm>
            <a:off x="3419275" y="3701100"/>
            <a:ext cx="2305500" cy="903000"/>
          </a:xfrm>
          <a:prstGeom prst="rect">
            <a:avLst/>
          </a:prstGeom>
          <a:solidFill>
            <a:schemeClr val="lt1"/>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2" name="Google Shape;272;p13"/>
          <p:cNvSpPr txBox="1">
            <a:spLocks noGrp="1"/>
          </p:cNvSpPr>
          <p:nvPr>
            <p:ph type="title" idx="9"/>
          </p:nvPr>
        </p:nvSpPr>
        <p:spPr>
          <a:xfrm>
            <a:off x="6118549" y="1599352"/>
            <a:ext cx="2305500" cy="328500"/>
          </a:xfrm>
          <a:prstGeom prst="rect">
            <a:avLst/>
          </a:pr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3" name="Google Shape;273;p13"/>
          <p:cNvSpPr txBox="1">
            <a:spLocks noGrp="1"/>
          </p:cNvSpPr>
          <p:nvPr>
            <p:ph type="subTitle" idx="13"/>
          </p:nvPr>
        </p:nvSpPr>
        <p:spPr>
          <a:xfrm>
            <a:off x="6118549" y="1923849"/>
            <a:ext cx="2305500" cy="903000"/>
          </a:xfrm>
          <a:prstGeom prst="rect">
            <a:avLst/>
          </a:prstGeom>
          <a:solidFill>
            <a:schemeClr val="lt1"/>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4" name="Google Shape;274;p13"/>
          <p:cNvSpPr txBox="1">
            <a:spLocks noGrp="1"/>
          </p:cNvSpPr>
          <p:nvPr>
            <p:ph type="title" idx="14"/>
          </p:nvPr>
        </p:nvSpPr>
        <p:spPr>
          <a:xfrm>
            <a:off x="6118550" y="3379269"/>
            <a:ext cx="2305500" cy="328500"/>
          </a:xfrm>
          <a:prstGeom prst="rect">
            <a:avLst/>
          </a:pr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5" name="Google Shape;275;p13"/>
          <p:cNvSpPr txBox="1">
            <a:spLocks noGrp="1"/>
          </p:cNvSpPr>
          <p:nvPr>
            <p:ph type="subTitle" idx="15"/>
          </p:nvPr>
        </p:nvSpPr>
        <p:spPr>
          <a:xfrm>
            <a:off x="6118551" y="3701100"/>
            <a:ext cx="2305500" cy="903000"/>
          </a:xfrm>
          <a:prstGeom prst="rect">
            <a:avLst/>
          </a:prstGeom>
          <a:solidFill>
            <a:schemeClr val="lt1"/>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6" name="Google Shape;276;p13"/>
          <p:cNvSpPr txBox="1">
            <a:spLocks noGrp="1"/>
          </p:cNvSpPr>
          <p:nvPr>
            <p:ph type="title" idx="16" hasCustomPrompt="1"/>
          </p:nvPr>
        </p:nvSpPr>
        <p:spPr>
          <a:xfrm>
            <a:off x="510109" y="3076912"/>
            <a:ext cx="417300" cy="38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3000">
                <a:solidFill>
                  <a:schemeClr val="dk1"/>
                </a:solidFill>
              </a:defRPr>
            </a:lvl1pPr>
            <a:lvl2pPr lvl="1" algn="ctr" rtl="0">
              <a:spcBef>
                <a:spcPts val="0"/>
              </a:spcBef>
              <a:spcAft>
                <a:spcPts val="0"/>
              </a:spcAft>
              <a:buClr>
                <a:schemeClr val="dk1"/>
              </a:buClr>
              <a:buSzPts val="3000"/>
              <a:buNone/>
              <a:defRPr sz="3000">
                <a:solidFill>
                  <a:schemeClr val="dk1"/>
                </a:solidFill>
              </a:defRPr>
            </a:lvl2pPr>
            <a:lvl3pPr lvl="2" algn="ctr" rtl="0">
              <a:spcBef>
                <a:spcPts val="0"/>
              </a:spcBef>
              <a:spcAft>
                <a:spcPts val="0"/>
              </a:spcAft>
              <a:buClr>
                <a:schemeClr val="dk1"/>
              </a:buClr>
              <a:buSzPts val="3000"/>
              <a:buNone/>
              <a:defRPr sz="3000">
                <a:solidFill>
                  <a:schemeClr val="dk1"/>
                </a:solidFill>
              </a:defRPr>
            </a:lvl3pPr>
            <a:lvl4pPr lvl="3" algn="ctr" rtl="0">
              <a:spcBef>
                <a:spcPts val="0"/>
              </a:spcBef>
              <a:spcAft>
                <a:spcPts val="0"/>
              </a:spcAft>
              <a:buClr>
                <a:schemeClr val="dk1"/>
              </a:buClr>
              <a:buSzPts val="3000"/>
              <a:buNone/>
              <a:defRPr sz="3000">
                <a:solidFill>
                  <a:schemeClr val="dk1"/>
                </a:solidFill>
              </a:defRPr>
            </a:lvl4pPr>
            <a:lvl5pPr lvl="4" algn="ctr" rtl="0">
              <a:spcBef>
                <a:spcPts val="0"/>
              </a:spcBef>
              <a:spcAft>
                <a:spcPts val="0"/>
              </a:spcAft>
              <a:buClr>
                <a:schemeClr val="dk1"/>
              </a:buClr>
              <a:buSzPts val="3000"/>
              <a:buNone/>
              <a:defRPr sz="3000">
                <a:solidFill>
                  <a:schemeClr val="dk1"/>
                </a:solidFill>
              </a:defRPr>
            </a:lvl5pPr>
            <a:lvl6pPr lvl="5" algn="ctr" rtl="0">
              <a:spcBef>
                <a:spcPts val="0"/>
              </a:spcBef>
              <a:spcAft>
                <a:spcPts val="0"/>
              </a:spcAft>
              <a:buClr>
                <a:schemeClr val="dk1"/>
              </a:buClr>
              <a:buSzPts val="3000"/>
              <a:buNone/>
              <a:defRPr sz="3000">
                <a:solidFill>
                  <a:schemeClr val="dk1"/>
                </a:solidFill>
              </a:defRPr>
            </a:lvl6pPr>
            <a:lvl7pPr lvl="6" algn="ctr" rtl="0">
              <a:spcBef>
                <a:spcPts val="0"/>
              </a:spcBef>
              <a:spcAft>
                <a:spcPts val="0"/>
              </a:spcAft>
              <a:buClr>
                <a:schemeClr val="dk1"/>
              </a:buClr>
              <a:buSzPts val="3000"/>
              <a:buNone/>
              <a:defRPr sz="3000">
                <a:solidFill>
                  <a:schemeClr val="dk1"/>
                </a:solidFill>
              </a:defRPr>
            </a:lvl7pPr>
            <a:lvl8pPr lvl="7" algn="ctr" rtl="0">
              <a:spcBef>
                <a:spcPts val="0"/>
              </a:spcBef>
              <a:spcAft>
                <a:spcPts val="0"/>
              </a:spcAft>
              <a:buClr>
                <a:schemeClr val="dk1"/>
              </a:buClr>
              <a:buSzPts val="3000"/>
              <a:buNone/>
              <a:defRPr sz="3000">
                <a:solidFill>
                  <a:schemeClr val="dk1"/>
                </a:solidFill>
              </a:defRPr>
            </a:lvl8pPr>
            <a:lvl9pPr lvl="8" algn="ctr" rtl="0">
              <a:spcBef>
                <a:spcPts val="0"/>
              </a:spcBef>
              <a:spcAft>
                <a:spcPts val="0"/>
              </a:spcAft>
              <a:buClr>
                <a:schemeClr val="dk1"/>
              </a:buClr>
              <a:buSzPts val="3000"/>
              <a:buNone/>
              <a:defRPr sz="3000">
                <a:solidFill>
                  <a:schemeClr val="dk1"/>
                </a:solidFill>
              </a:defRPr>
            </a:lvl9pPr>
          </a:lstStyle>
          <a:p>
            <a:r>
              <a:t>xx%</a:t>
            </a:r>
          </a:p>
        </p:txBody>
      </p:sp>
      <p:sp>
        <p:nvSpPr>
          <p:cNvPr id="277" name="Google Shape;277;p13"/>
          <p:cNvSpPr txBox="1">
            <a:spLocks noGrp="1"/>
          </p:cNvSpPr>
          <p:nvPr>
            <p:ph type="title" idx="17" hasCustomPrompt="1"/>
          </p:nvPr>
        </p:nvSpPr>
        <p:spPr>
          <a:xfrm>
            <a:off x="3203534" y="3076912"/>
            <a:ext cx="417300" cy="38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3000">
                <a:solidFill>
                  <a:schemeClr val="dk1"/>
                </a:solidFill>
              </a:defRPr>
            </a:lvl1pPr>
            <a:lvl2pPr lvl="1" algn="ctr" rtl="0">
              <a:spcBef>
                <a:spcPts val="0"/>
              </a:spcBef>
              <a:spcAft>
                <a:spcPts val="0"/>
              </a:spcAft>
              <a:buClr>
                <a:schemeClr val="dk1"/>
              </a:buClr>
              <a:buSzPts val="3000"/>
              <a:buNone/>
              <a:defRPr sz="3000">
                <a:solidFill>
                  <a:schemeClr val="dk1"/>
                </a:solidFill>
              </a:defRPr>
            </a:lvl2pPr>
            <a:lvl3pPr lvl="2" algn="ctr" rtl="0">
              <a:spcBef>
                <a:spcPts val="0"/>
              </a:spcBef>
              <a:spcAft>
                <a:spcPts val="0"/>
              </a:spcAft>
              <a:buClr>
                <a:schemeClr val="dk1"/>
              </a:buClr>
              <a:buSzPts val="3000"/>
              <a:buNone/>
              <a:defRPr sz="3000">
                <a:solidFill>
                  <a:schemeClr val="dk1"/>
                </a:solidFill>
              </a:defRPr>
            </a:lvl3pPr>
            <a:lvl4pPr lvl="3" algn="ctr" rtl="0">
              <a:spcBef>
                <a:spcPts val="0"/>
              </a:spcBef>
              <a:spcAft>
                <a:spcPts val="0"/>
              </a:spcAft>
              <a:buClr>
                <a:schemeClr val="dk1"/>
              </a:buClr>
              <a:buSzPts val="3000"/>
              <a:buNone/>
              <a:defRPr sz="3000">
                <a:solidFill>
                  <a:schemeClr val="dk1"/>
                </a:solidFill>
              </a:defRPr>
            </a:lvl4pPr>
            <a:lvl5pPr lvl="4" algn="ctr" rtl="0">
              <a:spcBef>
                <a:spcPts val="0"/>
              </a:spcBef>
              <a:spcAft>
                <a:spcPts val="0"/>
              </a:spcAft>
              <a:buClr>
                <a:schemeClr val="dk1"/>
              </a:buClr>
              <a:buSzPts val="3000"/>
              <a:buNone/>
              <a:defRPr sz="3000">
                <a:solidFill>
                  <a:schemeClr val="dk1"/>
                </a:solidFill>
              </a:defRPr>
            </a:lvl5pPr>
            <a:lvl6pPr lvl="5" algn="ctr" rtl="0">
              <a:spcBef>
                <a:spcPts val="0"/>
              </a:spcBef>
              <a:spcAft>
                <a:spcPts val="0"/>
              </a:spcAft>
              <a:buClr>
                <a:schemeClr val="dk1"/>
              </a:buClr>
              <a:buSzPts val="3000"/>
              <a:buNone/>
              <a:defRPr sz="3000">
                <a:solidFill>
                  <a:schemeClr val="dk1"/>
                </a:solidFill>
              </a:defRPr>
            </a:lvl6pPr>
            <a:lvl7pPr lvl="6" algn="ctr" rtl="0">
              <a:spcBef>
                <a:spcPts val="0"/>
              </a:spcBef>
              <a:spcAft>
                <a:spcPts val="0"/>
              </a:spcAft>
              <a:buClr>
                <a:schemeClr val="dk1"/>
              </a:buClr>
              <a:buSzPts val="3000"/>
              <a:buNone/>
              <a:defRPr sz="3000">
                <a:solidFill>
                  <a:schemeClr val="dk1"/>
                </a:solidFill>
              </a:defRPr>
            </a:lvl7pPr>
            <a:lvl8pPr lvl="7" algn="ctr" rtl="0">
              <a:spcBef>
                <a:spcPts val="0"/>
              </a:spcBef>
              <a:spcAft>
                <a:spcPts val="0"/>
              </a:spcAft>
              <a:buClr>
                <a:schemeClr val="dk1"/>
              </a:buClr>
              <a:buSzPts val="3000"/>
              <a:buNone/>
              <a:defRPr sz="3000">
                <a:solidFill>
                  <a:schemeClr val="dk1"/>
                </a:solidFill>
              </a:defRPr>
            </a:lvl8pPr>
            <a:lvl9pPr lvl="8" algn="ctr" rtl="0">
              <a:spcBef>
                <a:spcPts val="0"/>
              </a:spcBef>
              <a:spcAft>
                <a:spcPts val="0"/>
              </a:spcAft>
              <a:buClr>
                <a:schemeClr val="dk1"/>
              </a:buClr>
              <a:buSzPts val="3000"/>
              <a:buNone/>
              <a:defRPr sz="3000">
                <a:solidFill>
                  <a:schemeClr val="dk1"/>
                </a:solidFill>
              </a:defRPr>
            </a:lvl9pPr>
          </a:lstStyle>
          <a:p>
            <a:r>
              <a:t>xx%</a:t>
            </a:r>
          </a:p>
        </p:txBody>
      </p:sp>
      <p:sp>
        <p:nvSpPr>
          <p:cNvPr id="278" name="Google Shape;278;p13"/>
          <p:cNvSpPr txBox="1">
            <a:spLocks noGrp="1"/>
          </p:cNvSpPr>
          <p:nvPr>
            <p:ph type="title" idx="18" hasCustomPrompt="1"/>
          </p:nvPr>
        </p:nvSpPr>
        <p:spPr>
          <a:xfrm>
            <a:off x="5896959" y="3076912"/>
            <a:ext cx="417300" cy="38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3000">
                <a:solidFill>
                  <a:schemeClr val="dk1"/>
                </a:solidFill>
              </a:defRPr>
            </a:lvl1pPr>
            <a:lvl2pPr lvl="1" algn="ctr" rtl="0">
              <a:spcBef>
                <a:spcPts val="0"/>
              </a:spcBef>
              <a:spcAft>
                <a:spcPts val="0"/>
              </a:spcAft>
              <a:buClr>
                <a:schemeClr val="dk1"/>
              </a:buClr>
              <a:buSzPts val="3000"/>
              <a:buNone/>
              <a:defRPr sz="3000">
                <a:solidFill>
                  <a:schemeClr val="dk1"/>
                </a:solidFill>
              </a:defRPr>
            </a:lvl2pPr>
            <a:lvl3pPr lvl="2" algn="ctr" rtl="0">
              <a:spcBef>
                <a:spcPts val="0"/>
              </a:spcBef>
              <a:spcAft>
                <a:spcPts val="0"/>
              </a:spcAft>
              <a:buClr>
                <a:schemeClr val="dk1"/>
              </a:buClr>
              <a:buSzPts val="3000"/>
              <a:buNone/>
              <a:defRPr sz="3000">
                <a:solidFill>
                  <a:schemeClr val="dk1"/>
                </a:solidFill>
              </a:defRPr>
            </a:lvl3pPr>
            <a:lvl4pPr lvl="3" algn="ctr" rtl="0">
              <a:spcBef>
                <a:spcPts val="0"/>
              </a:spcBef>
              <a:spcAft>
                <a:spcPts val="0"/>
              </a:spcAft>
              <a:buClr>
                <a:schemeClr val="dk1"/>
              </a:buClr>
              <a:buSzPts val="3000"/>
              <a:buNone/>
              <a:defRPr sz="3000">
                <a:solidFill>
                  <a:schemeClr val="dk1"/>
                </a:solidFill>
              </a:defRPr>
            </a:lvl4pPr>
            <a:lvl5pPr lvl="4" algn="ctr" rtl="0">
              <a:spcBef>
                <a:spcPts val="0"/>
              </a:spcBef>
              <a:spcAft>
                <a:spcPts val="0"/>
              </a:spcAft>
              <a:buClr>
                <a:schemeClr val="dk1"/>
              </a:buClr>
              <a:buSzPts val="3000"/>
              <a:buNone/>
              <a:defRPr sz="3000">
                <a:solidFill>
                  <a:schemeClr val="dk1"/>
                </a:solidFill>
              </a:defRPr>
            </a:lvl5pPr>
            <a:lvl6pPr lvl="5" algn="ctr" rtl="0">
              <a:spcBef>
                <a:spcPts val="0"/>
              </a:spcBef>
              <a:spcAft>
                <a:spcPts val="0"/>
              </a:spcAft>
              <a:buClr>
                <a:schemeClr val="dk1"/>
              </a:buClr>
              <a:buSzPts val="3000"/>
              <a:buNone/>
              <a:defRPr sz="3000">
                <a:solidFill>
                  <a:schemeClr val="dk1"/>
                </a:solidFill>
              </a:defRPr>
            </a:lvl6pPr>
            <a:lvl7pPr lvl="6" algn="ctr" rtl="0">
              <a:spcBef>
                <a:spcPts val="0"/>
              </a:spcBef>
              <a:spcAft>
                <a:spcPts val="0"/>
              </a:spcAft>
              <a:buClr>
                <a:schemeClr val="dk1"/>
              </a:buClr>
              <a:buSzPts val="3000"/>
              <a:buNone/>
              <a:defRPr sz="3000">
                <a:solidFill>
                  <a:schemeClr val="dk1"/>
                </a:solidFill>
              </a:defRPr>
            </a:lvl7pPr>
            <a:lvl8pPr lvl="7" algn="ctr" rtl="0">
              <a:spcBef>
                <a:spcPts val="0"/>
              </a:spcBef>
              <a:spcAft>
                <a:spcPts val="0"/>
              </a:spcAft>
              <a:buClr>
                <a:schemeClr val="dk1"/>
              </a:buClr>
              <a:buSzPts val="3000"/>
              <a:buNone/>
              <a:defRPr sz="3000">
                <a:solidFill>
                  <a:schemeClr val="dk1"/>
                </a:solidFill>
              </a:defRPr>
            </a:lvl8pPr>
            <a:lvl9pPr lvl="8" algn="ctr" rtl="0">
              <a:spcBef>
                <a:spcPts val="0"/>
              </a:spcBef>
              <a:spcAft>
                <a:spcPts val="0"/>
              </a:spcAft>
              <a:buClr>
                <a:schemeClr val="dk1"/>
              </a:buClr>
              <a:buSzPts val="3000"/>
              <a:buNone/>
              <a:defRPr sz="3000">
                <a:solidFill>
                  <a:schemeClr val="dk1"/>
                </a:solidFill>
              </a:defRPr>
            </a:lvl9pPr>
          </a:lstStyle>
          <a:p>
            <a:r>
              <a:t>xx%</a:t>
            </a:r>
          </a:p>
        </p:txBody>
      </p:sp>
      <p:sp>
        <p:nvSpPr>
          <p:cNvPr id="279" name="Google Shape;279;p13"/>
          <p:cNvSpPr txBox="1">
            <a:spLocks noGrp="1"/>
          </p:cNvSpPr>
          <p:nvPr>
            <p:ph type="title" idx="19" hasCustomPrompt="1"/>
          </p:nvPr>
        </p:nvSpPr>
        <p:spPr>
          <a:xfrm>
            <a:off x="529375" y="1283725"/>
            <a:ext cx="417300" cy="38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3000">
                <a:solidFill>
                  <a:schemeClr val="dk1"/>
                </a:solidFill>
              </a:defRPr>
            </a:lvl1pPr>
            <a:lvl2pPr lvl="1" algn="ctr" rtl="0">
              <a:spcBef>
                <a:spcPts val="0"/>
              </a:spcBef>
              <a:spcAft>
                <a:spcPts val="0"/>
              </a:spcAft>
              <a:buClr>
                <a:schemeClr val="dk1"/>
              </a:buClr>
              <a:buSzPts val="3000"/>
              <a:buNone/>
              <a:defRPr sz="3000">
                <a:solidFill>
                  <a:schemeClr val="dk1"/>
                </a:solidFill>
              </a:defRPr>
            </a:lvl2pPr>
            <a:lvl3pPr lvl="2" algn="ctr" rtl="0">
              <a:spcBef>
                <a:spcPts val="0"/>
              </a:spcBef>
              <a:spcAft>
                <a:spcPts val="0"/>
              </a:spcAft>
              <a:buClr>
                <a:schemeClr val="dk1"/>
              </a:buClr>
              <a:buSzPts val="3000"/>
              <a:buNone/>
              <a:defRPr sz="3000">
                <a:solidFill>
                  <a:schemeClr val="dk1"/>
                </a:solidFill>
              </a:defRPr>
            </a:lvl3pPr>
            <a:lvl4pPr lvl="3" algn="ctr" rtl="0">
              <a:spcBef>
                <a:spcPts val="0"/>
              </a:spcBef>
              <a:spcAft>
                <a:spcPts val="0"/>
              </a:spcAft>
              <a:buClr>
                <a:schemeClr val="dk1"/>
              </a:buClr>
              <a:buSzPts val="3000"/>
              <a:buNone/>
              <a:defRPr sz="3000">
                <a:solidFill>
                  <a:schemeClr val="dk1"/>
                </a:solidFill>
              </a:defRPr>
            </a:lvl4pPr>
            <a:lvl5pPr lvl="4" algn="ctr" rtl="0">
              <a:spcBef>
                <a:spcPts val="0"/>
              </a:spcBef>
              <a:spcAft>
                <a:spcPts val="0"/>
              </a:spcAft>
              <a:buClr>
                <a:schemeClr val="dk1"/>
              </a:buClr>
              <a:buSzPts val="3000"/>
              <a:buNone/>
              <a:defRPr sz="3000">
                <a:solidFill>
                  <a:schemeClr val="dk1"/>
                </a:solidFill>
              </a:defRPr>
            </a:lvl5pPr>
            <a:lvl6pPr lvl="5" algn="ctr" rtl="0">
              <a:spcBef>
                <a:spcPts val="0"/>
              </a:spcBef>
              <a:spcAft>
                <a:spcPts val="0"/>
              </a:spcAft>
              <a:buClr>
                <a:schemeClr val="dk1"/>
              </a:buClr>
              <a:buSzPts val="3000"/>
              <a:buNone/>
              <a:defRPr sz="3000">
                <a:solidFill>
                  <a:schemeClr val="dk1"/>
                </a:solidFill>
              </a:defRPr>
            </a:lvl6pPr>
            <a:lvl7pPr lvl="6" algn="ctr" rtl="0">
              <a:spcBef>
                <a:spcPts val="0"/>
              </a:spcBef>
              <a:spcAft>
                <a:spcPts val="0"/>
              </a:spcAft>
              <a:buClr>
                <a:schemeClr val="dk1"/>
              </a:buClr>
              <a:buSzPts val="3000"/>
              <a:buNone/>
              <a:defRPr sz="3000">
                <a:solidFill>
                  <a:schemeClr val="dk1"/>
                </a:solidFill>
              </a:defRPr>
            </a:lvl7pPr>
            <a:lvl8pPr lvl="7" algn="ctr" rtl="0">
              <a:spcBef>
                <a:spcPts val="0"/>
              </a:spcBef>
              <a:spcAft>
                <a:spcPts val="0"/>
              </a:spcAft>
              <a:buClr>
                <a:schemeClr val="dk1"/>
              </a:buClr>
              <a:buSzPts val="3000"/>
              <a:buNone/>
              <a:defRPr sz="3000">
                <a:solidFill>
                  <a:schemeClr val="dk1"/>
                </a:solidFill>
              </a:defRPr>
            </a:lvl8pPr>
            <a:lvl9pPr lvl="8" algn="ctr" rtl="0">
              <a:spcBef>
                <a:spcPts val="0"/>
              </a:spcBef>
              <a:spcAft>
                <a:spcPts val="0"/>
              </a:spcAft>
              <a:buClr>
                <a:schemeClr val="dk1"/>
              </a:buClr>
              <a:buSzPts val="3000"/>
              <a:buNone/>
              <a:defRPr sz="3000">
                <a:solidFill>
                  <a:schemeClr val="dk1"/>
                </a:solidFill>
              </a:defRPr>
            </a:lvl9pPr>
          </a:lstStyle>
          <a:p>
            <a:r>
              <a:t>xx%</a:t>
            </a:r>
          </a:p>
        </p:txBody>
      </p:sp>
      <p:sp>
        <p:nvSpPr>
          <p:cNvPr id="280" name="Google Shape;280;p13"/>
          <p:cNvSpPr txBox="1">
            <a:spLocks noGrp="1"/>
          </p:cNvSpPr>
          <p:nvPr>
            <p:ph type="title" idx="20" hasCustomPrompt="1"/>
          </p:nvPr>
        </p:nvSpPr>
        <p:spPr>
          <a:xfrm>
            <a:off x="3220780" y="1283725"/>
            <a:ext cx="417300" cy="38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3000">
                <a:solidFill>
                  <a:schemeClr val="dk1"/>
                </a:solidFill>
              </a:defRPr>
            </a:lvl1pPr>
            <a:lvl2pPr lvl="1" algn="ctr" rtl="0">
              <a:spcBef>
                <a:spcPts val="0"/>
              </a:spcBef>
              <a:spcAft>
                <a:spcPts val="0"/>
              </a:spcAft>
              <a:buClr>
                <a:schemeClr val="dk1"/>
              </a:buClr>
              <a:buSzPts val="3000"/>
              <a:buNone/>
              <a:defRPr sz="3000">
                <a:solidFill>
                  <a:schemeClr val="dk1"/>
                </a:solidFill>
              </a:defRPr>
            </a:lvl2pPr>
            <a:lvl3pPr lvl="2" algn="ctr" rtl="0">
              <a:spcBef>
                <a:spcPts val="0"/>
              </a:spcBef>
              <a:spcAft>
                <a:spcPts val="0"/>
              </a:spcAft>
              <a:buClr>
                <a:schemeClr val="dk1"/>
              </a:buClr>
              <a:buSzPts val="3000"/>
              <a:buNone/>
              <a:defRPr sz="3000">
                <a:solidFill>
                  <a:schemeClr val="dk1"/>
                </a:solidFill>
              </a:defRPr>
            </a:lvl3pPr>
            <a:lvl4pPr lvl="3" algn="ctr" rtl="0">
              <a:spcBef>
                <a:spcPts val="0"/>
              </a:spcBef>
              <a:spcAft>
                <a:spcPts val="0"/>
              </a:spcAft>
              <a:buClr>
                <a:schemeClr val="dk1"/>
              </a:buClr>
              <a:buSzPts val="3000"/>
              <a:buNone/>
              <a:defRPr sz="3000">
                <a:solidFill>
                  <a:schemeClr val="dk1"/>
                </a:solidFill>
              </a:defRPr>
            </a:lvl4pPr>
            <a:lvl5pPr lvl="4" algn="ctr" rtl="0">
              <a:spcBef>
                <a:spcPts val="0"/>
              </a:spcBef>
              <a:spcAft>
                <a:spcPts val="0"/>
              </a:spcAft>
              <a:buClr>
                <a:schemeClr val="dk1"/>
              </a:buClr>
              <a:buSzPts val="3000"/>
              <a:buNone/>
              <a:defRPr sz="3000">
                <a:solidFill>
                  <a:schemeClr val="dk1"/>
                </a:solidFill>
              </a:defRPr>
            </a:lvl5pPr>
            <a:lvl6pPr lvl="5" algn="ctr" rtl="0">
              <a:spcBef>
                <a:spcPts val="0"/>
              </a:spcBef>
              <a:spcAft>
                <a:spcPts val="0"/>
              </a:spcAft>
              <a:buClr>
                <a:schemeClr val="dk1"/>
              </a:buClr>
              <a:buSzPts val="3000"/>
              <a:buNone/>
              <a:defRPr sz="3000">
                <a:solidFill>
                  <a:schemeClr val="dk1"/>
                </a:solidFill>
              </a:defRPr>
            </a:lvl6pPr>
            <a:lvl7pPr lvl="6" algn="ctr" rtl="0">
              <a:spcBef>
                <a:spcPts val="0"/>
              </a:spcBef>
              <a:spcAft>
                <a:spcPts val="0"/>
              </a:spcAft>
              <a:buClr>
                <a:schemeClr val="dk1"/>
              </a:buClr>
              <a:buSzPts val="3000"/>
              <a:buNone/>
              <a:defRPr sz="3000">
                <a:solidFill>
                  <a:schemeClr val="dk1"/>
                </a:solidFill>
              </a:defRPr>
            </a:lvl7pPr>
            <a:lvl8pPr lvl="7" algn="ctr" rtl="0">
              <a:spcBef>
                <a:spcPts val="0"/>
              </a:spcBef>
              <a:spcAft>
                <a:spcPts val="0"/>
              </a:spcAft>
              <a:buClr>
                <a:schemeClr val="dk1"/>
              </a:buClr>
              <a:buSzPts val="3000"/>
              <a:buNone/>
              <a:defRPr sz="3000">
                <a:solidFill>
                  <a:schemeClr val="dk1"/>
                </a:solidFill>
              </a:defRPr>
            </a:lvl8pPr>
            <a:lvl9pPr lvl="8" algn="ctr" rtl="0">
              <a:spcBef>
                <a:spcPts val="0"/>
              </a:spcBef>
              <a:spcAft>
                <a:spcPts val="0"/>
              </a:spcAft>
              <a:buClr>
                <a:schemeClr val="dk1"/>
              </a:buClr>
              <a:buSzPts val="3000"/>
              <a:buNone/>
              <a:defRPr sz="3000">
                <a:solidFill>
                  <a:schemeClr val="dk1"/>
                </a:solidFill>
              </a:defRPr>
            </a:lvl9pPr>
          </a:lstStyle>
          <a:p>
            <a:r>
              <a:t>xx%</a:t>
            </a:r>
          </a:p>
        </p:txBody>
      </p:sp>
      <p:sp>
        <p:nvSpPr>
          <p:cNvPr id="281" name="Google Shape;281;p13"/>
          <p:cNvSpPr txBox="1">
            <a:spLocks noGrp="1"/>
          </p:cNvSpPr>
          <p:nvPr>
            <p:ph type="title" idx="21" hasCustomPrompt="1"/>
          </p:nvPr>
        </p:nvSpPr>
        <p:spPr>
          <a:xfrm>
            <a:off x="5912185" y="1283725"/>
            <a:ext cx="417300" cy="38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3000">
                <a:solidFill>
                  <a:schemeClr val="dk1"/>
                </a:solidFill>
              </a:defRPr>
            </a:lvl1pPr>
            <a:lvl2pPr lvl="1" algn="ctr" rtl="0">
              <a:spcBef>
                <a:spcPts val="0"/>
              </a:spcBef>
              <a:spcAft>
                <a:spcPts val="0"/>
              </a:spcAft>
              <a:buClr>
                <a:schemeClr val="dk1"/>
              </a:buClr>
              <a:buSzPts val="3000"/>
              <a:buNone/>
              <a:defRPr sz="3000">
                <a:solidFill>
                  <a:schemeClr val="dk1"/>
                </a:solidFill>
              </a:defRPr>
            </a:lvl2pPr>
            <a:lvl3pPr lvl="2" algn="ctr" rtl="0">
              <a:spcBef>
                <a:spcPts val="0"/>
              </a:spcBef>
              <a:spcAft>
                <a:spcPts val="0"/>
              </a:spcAft>
              <a:buClr>
                <a:schemeClr val="dk1"/>
              </a:buClr>
              <a:buSzPts val="3000"/>
              <a:buNone/>
              <a:defRPr sz="3000">
                <a:solidFill>
                  <a:schemeClr val="dk1"/>
                </a:solidFill>
              </a:defRPr>
            </a:lvl3pPr>
            <a:lvl4pPr lvl="3" algn="ctr" rtl="0">
              <a:spcBef>
                <a:spcPts val="0"/>
              </a:spcBef>
              <a:spcAft>
                <a:spcPts val="0"/>
              </a:spcAft>
              <a:buClr>
                <a:schemeClr val="dk1"/>
              </a:buClr>
              <a:buSzPts val="3000"/>
              <a:buNone/>
              <a:defRPr sz="3000">
                <a:solidFill>
                  <a:schemeClr val="dk1"/>
                </a:solidFill>
              </a:defRPr>
            </a:lvl4pPr>
            <a:lvl5pPr lvl="4" algn="ctr" rtl="0">
              <a:spcBef>
                <a:spcPts val="0"/>
              </a:spcBef>
              <a:spcAft>
                <a:spcPts val="0"/>
              </a:spcAft>
              <a:buClr>
                <a:schemeClr val="dk1"/>
              </a:buClr>
              <a:buSzPts val="3000"/>
              <a:buNone/>
              <a:defRPr sz="3000">
                <a:solidFill>
                  <a:schemeClr val="dk1"/>
                </a:solidFill>
              </a:defRPr>
            </a:lvl5pPr>
            <a:lvl6pPr lvl="5" algn="ctr" rtl="0">
              <a:spcBef>
                <a:spcPts val="0"/>
              </a:spcBef>
              <a:spcAft>
                <a:spcPts val="0"/>
              </a:spcAft>
              <a:buClr>
                <a:schemeClr val="dk1"/>
              </a:buClr>
              <a:buSzPts val="3000"/>
              <a:buNone/>
              <a:defRPr sz="3000">
                <a:solidFill>
                  <a:schemeClr val="dk1"/>
                </a:solidFill>
              </a:defRPr>
            </a:lvl6pPr>
            <a:lvl7pPr lvl="6" algn="ctr" rtl="0">
              <a:spcBef>
                <a:spcPts val="0"/>
              </a:spcBef>
              <a:spcAft>
                <a:spcPts val="0"/>
              </a:spcAft>
              <a:buClr>
                <a:schemeClr val="dk1"/>
              </a:buClr>
              <a:buSzPts val="3000"/>
              <a:buNone/>
              <a:defRPr sz="3000">
                <a:solidFill>
                  <a:schemeClr val="dk1"/>
                </a:solidFill>
              </a:defRPr>
            </a:lvl7pPr>
            <a:lvl8pPr lvl="7" algn="ctr" rtl="0">
              <a:spcBef>
                <a:spcPts val="0"/>
              </a:spcBef>
              <a:spcAft>
                <a:spcPts val="0"/>
              </a:spcAft>
              <a:buClr>
                <a:schemeClr val="dk1"/>
              </a:buClr>
              <a:buSzPts val="3000"/>
              <a:buNone/>
              <a:defRPr sz="3000">
                <a:solidFill>
                  <a:schemeClr val="dk1"/>
                </a:solidFill>
              </a:defRPr>
            </a:lvl8pPr>
            <a:lvl9pPr lvl="8" algn="ctr" rtl="0">
              <a:spcBef>
                <a:spcPts val="0"/>
              </a:spcBef>
              <a:spcAft>
                <a:spcPts val="0"/>
              </a:spcAft>
              <a:buClr>
                <a:schemeClr val="dk1"/>
              </a:buClr>
              <a:buSzPts val="3000"/>
              <a:buNone/>
              <a:defRPr sz="3000">
                <a:solidFill>
                  <a:schemeClr val="dk1"/>
                </a:solidFill>
              </a:defRPr>
            </a:lvl9pPr>
          </a:lstStyle>
          <a:p>
            <a:r>
              <a:t>xx%</a:t>
            </a:r>
          </a:p>
        </p:txBody>
      </p:sp>
      <p:grpSp>
        <p:nvGrpSpPr>
          <p:cNvPr id="282" name="Google Shape;282;p13"/>
          <p:cNvGrpSpPr/>
          <p:nvPr/>
        </p:nvGrpSpPr>
        <p:grpSpPr>
          <a:xfrm>
            <a:off x="-559539" y="-593048"/>
            <a:ext cx="1154003" cy="1154003"/>
            <a:chOff x="-888300" y="-896475"/>
            <a:chExt cx="1769400" cy="1769400"/>
          </a:xfrm>
        </p:grpSpPr>
        <p:grpSp>
          <p:nvGrpSpPr>
            <p:cNvPr id="283" name="Google Shape;283;p13"/>
            <p:cNvGrpSpPr/>
            <p:nvPr/>
          </p:nvGrpSpPr>
          <p:grpSpPr>
            <a:xfrm>
              <a:off x="-888300" y="-896475"/>
              <a:ext cx="1769400" cy="1769400"/>
              <a:chOff x="-888300" y="-896475"/>
              <a:chExt cx="1769400" cy="1769400"/>
            </a:xfrm>
          </p:grpSpPr>
          <p:sp>
            <p:nvSpPr>
              <p:cNvPr id="284" name="Google Shape;284;p13"/>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3"/>
            <p:cNvSpPr/>
            <p:nvPr/>
          </p:nvSpPr>
          <p:spPr>
            <a:xfrm flipH="1">
              <a:off x="524030" y="549290"/>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13"/>
          <p:cNvSpPr/>
          <p:nvPr/>
        </p:nvSpPr>
        <p:spPr>
          <a:xfrm>
            <a:off x="8456018" y="1339719"/>
            <a:ext cx="254564" cy="27139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p:nvPr/>
        </p:nvSpPr>
        <p:spPr>
          <a:xfrm>
            <a:off x="433418" y="4609394"/>
            <a:ext cx="254564" cy="27139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 name="Google Shape;289;p13"/>
          <p:cNvGrpSpPr/>
          <p:nvPr/>
        </p:nvGrpSpPr>
        <p:grpSpPr>
          <a:xfrm rot="10800000">
            <a:off x="8574968" y="4604111"/>
            <a:ext cx="1154003" cy="1154003"/>
            <a:chOff x="-888300" y="-896475"/>
            <a:chExt cx="1769400" cy="1769400"/>
          </a:xfrm>
        </p:grpSpPr>
        <p:grpSp>
          <p:nvGrpSpPr>
            <p:cNvPr id="290" name="Google Shape;290;p13"/>
            <p:cNvGrpSpPr/>
            <p:nvPr/>
          </p:nvGrpSpPr>
          <p:grpSpPr>
            <a:xfrm>
              <a:off x="-888300" y="-896475"/>
              <a:ext cx="1769400" cy="1769400"/>
              <a:chOff x="-888300" y="-896475"/>
              <a:chExt cx="1769400" cy="1769400"/>
            </a:xfrm>
          </p:grpSpPr>
          <p:sp>
            <p:nvSpPr>
              <p:cNvPr id="291" name="Google Shape;291;p13"/>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 name="Google Shape;293;p13"/>
            <p:cNvSpPr/>
            <p:nvPr/>
          </p:nvSpPr>
          <p:spPr>
            <a:xfrm rot="10800000" flipH="1">
              <a:off x="524030" y="536641"/>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5897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pic>
        <p:nvPicPr>
          <p:cNvPr id="39" name="Google Shape;39;p3"/>
          <p:cNvPicPr preferRelativeResize="0"/>
          <p:nvPr/>
        </p:nvPicPr>
        <p:blipFill rotWithShape="1">
          <a:blip r:embed="rId2">
            <a:alphaModFix amt="70000"/>
          </a:blip>
          <a:srcRect/>
          <a:stretch/>
        </p:blipFill>
        <p:spPr>
          <a:xfrm>
            <a:off x="0" y="2171"/>
            <a:ext cx="9144003" cy="5139149"/>
          </a:xfrm>
          <a:prstGeom prst="rect">
            <a:avLst/>
          </a:prstGeom>
          <a:noFill/>
          <a:ln>
            <a:noFill/>
          </a:ln>
        </p:spPr>
      </p:pic>
      <p:sp>
        <p:nvSpPr>
          <p:cNvPr id="40" name="Google Shape;40;p3"/>
          <p:cNvSpPr txBox="1">
            <a:spLocks noGrp="1"/>
          </p:cNvSpPr>
          <p:nvPr>
            <p:ph type="title"/>
          </p:nvPr>
        </p:nvSpPr>
        <p:spPr>
          <a:xfrm>
            <a:off x="720000" y="1896900"/>
            <a:ext cx="4588800" cy="13497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1" name="Google Shape;41;p3"/>
          <p:cNvSpPr txBox="1">
            <a:spLocks noGrp="1"/>
          </p:cNvSpPr>
          <p:nvPr>
            <p:ph type="title" idx="2" hasCustomPrompt="1"/>
          </p:nvPr>
        </p:nvSpPr>
        <p:spPr>
          <a:xfrm>
            <a:off x="720000" y="929450"/>
            <a:ext cx="1632900" cy="713400"/>
          </a:xfrm>
          <a:prstGeom prst="rect">
            <a:avLst/>
          </a:prstGeom>
          <a:solidFill>
            <a:schemeClr val="accent4"/>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2" name="Google Shape;42;p3"/>
          <p:cNvSpPr txBox="1">
            <a:spLocks noGrp="1"/>
          </p:cNvSpPr>
          <p:nvPr>
            <p:ph type="subTitle" idx="1"/>
          </p:nvPr>
        </p:nvSpPr>
        <p:spPr>
          <a:xfrm>
            <a:off x="720000" y="3500650"/>
            <a:ext cx="4355400" cy="460500"/>
          </a:xfrm>
          <a:prstGeom prst="rect">
            <a:avLst/>
          </a:prstGeom>
          <a:solidFill>
            <a:schemeClr val="dk2"/>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43" name="Google Shape;43;p3"/>
          <p:cNvGrpSpPr/>
          <p:nvPr/>
        </p:nvGrpSpPr>
        <p:grpSpPr>
          <a:xfrm flipH="1">
            <a:off x="7300177" y="3391471"/>
            <a:ext cx="3688926" cy="1850947"/>
            <a:chOff x="3396275" y="1859950"/>
            <a:chExt cx="1310500" cy="657600"/>
          </a:xfrm>
        </p:grpSpPr>
        <p:sp>
          <p:nvSpPr>
            <p:cNvPr id="44" name="Google Shape;44;p3"/>
            <p:cNvSpPr/>
            <p:nvPr/>
          </p:nvSpPr>
          <p:spPr>
            <a:xfrm>
              <a:off x="3573975" y="2037675"/>
              <a:ext cx="955075" cy="479875"/>
            </a:xfrm>
            <a:custGeom>
              <a:avLst/>
              <a:gdLst/>
              <a:ahLst/>
              <a:cxnLst/>
              <a:rect l="l" t="t" r="r" b="b"/>
              <a:pathLst>
                <a:path w="38203" h="19195" extrusionOk="0">
                  <a:moveTo>
                    <a:pt x="19009" y="1"/>
                  </a:moveTo>
                  <a:cubicBezTo>
                    <a:pt x="8531" y="1"/>
                    <a:pt x="1" y="8531"/>
                    <a:pt x="1" y="19194"/>
                  </a:cubicBezTo>
                  <a:lnTo>
                    <a:pt x="2304" y="19194"/>
                  </a:lnTo>
                  <a:cubicBezTo>
                    <a:pt x="2304" y="9953"/>
                    <a:pt x="9768" y="2304"/>
                    <a:pt x="19009" y="2304"/>
                  </a:cubicBezTo>
                  <a:cubicBezTo>
                    <a:pt x="28435" y="2304"/>
                    <a:pt x="35900" y="9953"/>
                    <a:pt x="35900" y="19194"/>
                  </a:cubicBezTo>
                  <a:lnTo>
                    <a:pt x="38203" y="19194"/>
                  </a:lnTo>
                  <a:cubicBezTo>
                    <a:pt x="38203" y="8531"/>
                    <a:pt x="29672" y="1"/>
                    <a:pt x="19009" y="1"/>
                  </a:cubicBez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3396275" y="1859950"/>
              <a:ext cx="1310500" cy="657600"/>
            </a:xfrm>
            <a:custGeom>
              <a:avLst/>
              <a:gdLst/>
              <a:ahLst/>
              <a:cxnLst/>
              <a:rect l="l" t="t" r="r" b="b"/>
              <a:pathLst>
                <a:path w="52420" h="26304" extrusionOk="0">
                  <a:moveTo>
                    <a:pt x="26117" y="1"/>
                  </a:moveTo>
                  <a:cubicBezTo>
                    <a:pt x="11729" y="1"/>
                    <a:pt x="0" y="11730"/>
                    <a:pt x="0" y="26303"/>
                  </a:cubicBezTo>
                  <a:lnTo>
                    <a:pt x="2303" y="26303"/>
                  </a:lnTo>
                  <a:cubicBezTo>
                    <a:pt x="2303" y="13152"/>
                    <a:pt x="12966" y="2489"/>
                    <a:pt x="26117" y="2489"/>
                  </a:cubicBezTo>
                  <a:cubicBezTo>
                    <a:pt x="39453" y="2489"/>
                    <a:pt x="50116" y="13152"/>
                    <a:pt x="50116" y="26303"/>
                  </a:cubicBezTo>
                  <a:lnTo>
                    <a:pt x="52419" y="26303"/>
                  </a:lnTo>
                  <a:cubicBezTo>
                    <a:pt x="52419" y="11730"/>
                    <a:pt x="40690" y="1"/>
                    <a:pt x="26117" y="1"/>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3453850" y="1922150"/>
              <a:ext cx="1195350" cy="595400"/>
            </a:xfrm>
            <a:custGeom>
              <a:avLst/>
              <a:gdLst/>
              <a:ahLst/>
              <a:cxnLst/>
              <a:rect l="l" t="t" r="r" b="b"/>
              <a:pathLst>
                <a:path w="47814" h="23816" extrusionOk="0">
                  <a:moveTo>
                    <a:pt x="23814" y="1"/>
                  </a:moveTo>
                  <a:cubicBezTo>
                    <a:pt x="10663" y="1"/>
                    <a:pt x="0" y="10664"/>
                    <a:pt x="0" y="23815"/>
                  </a:cubicBezTo>
                  <a:lnTo>
                    <a:pt x="2488" y="23815"/>
                  </a:lnTo>
                  <a:cubicBezTo>
                    <a:pt x="2488" y="11901"/>
                    <a:pt x="12085" y="2304"/>
                    <a:pt x="23814" y="2304"/>
                  </a:cubicBezTo>
                  <a:cubicBezTo>
                    <a:pt x="35728" y="2304"/>
                    <a:pt x="45325" y="11901"/>
                    <a:pt x="45325" y="23815"/>
                  </a:cubicBezTo>
                  <a:lnTo>
                    <a:pt x="47813" y="23815"/>
                  </a:lnTo>
                  <a:cubicBezTo>
                    <a:pt x="47813" y="10664"/>
                    <a:pt x="37150" y="1"/>
                    <a:pt x="23814" y="1"/>
                  </a:cubicBezTo>
                  <a:close/>
                </a:path>
              </a:pathLst>
            </a:cu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3516050" y="1979750"/>
              <a:ext cx="1070950" cy="537800"/>
            </a:xfrm>
            <a:custGeom>
              <a:avLst/>
              <a:gdLst/>
              <a:ahLst/>
              <a:cxnLst/>
              <a:rect l="l" t="t" r="r" b="b"/>
              <a:pathLst>
                <a:path w="42838" h="21512" extrusionOk="0">
                  <a:moveTo>
                    <a:pt x="21326" y="0"/>
                  </a:moveTo>
                  <a:cubicBezTo>
                    <a:pt x="9597" y="0"/>
                    <a:pt x="0" y="9597"/>
                    <a:pt x="0" y="21511"/>
                  </a:cubicBezTo>
                  <a:lnTo>
                    <a:pt x="2318" y="21511"/>
                  </a:lnTo>
                  <a:cubicBezTo>
                    <a:pt x="2318" y="10848"/>
                    <a:pt x="10848" y="2318"/>
                    <a:pt x="21326" y="2318"/>
                  </a:cubicBezTo>
                  <a:cubicBezTo>
                    <a:pt x="31989" y="2318"/>
                    <a:pt x="40520" y="10848"/>
                    <a:pt x="40520" y="21511"/>
                  </a:cubicBezTo>
                  <a:lnTo>
                    <a:pt x="42837" y="21511"/>
                  </a:lnTo>
                  <a:cubicBezTo>
                    <a:pt x="42837" y="9597"/>
                    <a:pt x="33240" y="0"/>
                    <a:pt x="21326" y="0"/>
                  </a:cubicBezTo>
                  <a:close/>
                </a:path>
              </a:pathLst>
            </a:cu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3631550" y="2095250"/>
              <a:ext cx="839925" cy="422300"/>
            </a:xfrm>
            <a:custGeom>
              <a:avLst/>
              <a:gdLst/>
              <a:ahLst/>
              <a:cxnLst/>
              <a:rect l="l" t="t" r="r" b="b"/>
              <a:pathLst>
                <a:path w="33597" h="16892" extrusionOk="0">
                  <a:moveTo>
                    <a:pt x="16706" y="1"/>
                  </a:moveTo>
                  <a:cubicBezTo>
                    <a:pt x="7465" y="1"/>
                    <a:pt x="1" y="7650"/>
                    <a:pt x="1" y="16891"/>
                  </a:cubicBezTo>
                  <a:lnTo>
                    <a:pt x="2489" y="16891"/>
                  </a:lnTo>
                  <a:cubicBezTo>
                    <a:pt x="2489" y="8887"/>
                    <a:pt x="8887" y="2489"/>
                    <a:pt x="16706" y="2489"/>
                  </a:cubicBezTo>
                  <a:cubicBezTo>
                    <a:pt x="24711" y="2489"/>
                    <a:pt x="31108" y="8887"/>
                    <a:pt x="31108" y="16891"/>
                  </a:cubicBezTo>
                  <a:lnTo>
                    <a:pt x="33597" y="16891"/>
                  </a:lnTo>
                  <a:cubicBezTo>
                    <a:pt x="33597" y="7650"/>
                    <a:pt x="26132" y="1"/>
                    <a:pt x="16706"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3693750" y="2157450"/>
              <a:ext cx="715525" cy="360100"/>
            </a:xfrm>
            <a:custGeom>
              <a:avLst/>
              <a:gdLst/>
              <a:ahLst/>
              <a:cxnLst/>
              <a:rect l="l" t="t" r="r" b="b"/>
              <a:pathLst>
                <a:path w="28621" h="14404" extrusionOk="0">
                  <a:moveTo>
                    <a:pt x="14218" y="1"/>
                  </a:moveTo>
                  <a:cubicBezTo>
                    <a:pt x="6399" y="1"/>
                    <a:pt x="1" y="6399"/>
                    <a:pt x="1" y="14403"/>
                  </a:cubicBezTo>
                  <a:lnTo>
                    <a:pt x="2318" y="14403"/>
                  </a:lnTo>
                  <a:cubicBezTo>
                    <a:pt x="2318" y="7820"/>
                    <a:pt x="7650" y="2489"/>
                    <a:pt x="14218" y="2489"/>
                  </a:cubicBezTo>
                  <a:cubicBezTo>
                    <a:pt x="20972" y="2489"/>
                    <a:pt x="26303" y="7820"/>
                    <a:pt x="26303" y="14403"/>
                  </a:cubicBezTo>
                  <a:lnTo>
                    <a:pt x="28620" y="14403"/>
                  </a:lnTo>
                  <a:cubicBezTo>
                    <a:pt x="28620" y="6399"/>
                    <a:pt x="22223" y="1"/>
                    <a:pt x="14218" y="1"/>
                  </a:cubicBezTo>
                  <a:close/>
                </a:path>
              </a:pathLst>
            </a:custGeom>
            <a:solidFill>
              <a:schemeClr val="accent6"/>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3751700" y="2219650"/>
              <a:ext cx="599650" cy="297900"/>
            </a:xfrm>
            <a:custGeom>
              <a:avLst/>
              <a:gdLst/>
              <a:ahLst/>
              <a:cxnLst/>
              <a:rect l="l" t="t" r="r" b="b"/>
              <a:pathLst>
                <a:path w="23986" h="11916" extrusionOk="0">
                  <a:moveTo>
                    <a:pt x="11900" y="1"/>
                  </a:moveTo>
                  <a:cubicBezTo>
                    <a:pt x="5332" y="1"/>
                    <a:pt x="0" y="5332"/>
                    <a:pt x="0" y="11915"/>
                  </a:cubicBezTo>
                  <a:lnTo>
                    <a:pt x="2488" y="11915"/>
                  </a:lnTo>
                  <a:cubicBezTo>
                    <a:pt x="2488" y="6584"/>
                    <a:pt x="6754" y="2318"/>
                    <a:pt x="11900" y="2318"/>
                  </a:cubicBezTo>
                  <a:cubicBezTo>
                    <a:pt x="17232" y="2318"/>
                    <a:pt x="21497" y="6584"/>
                    <a:pt x="21497" y="11915"/>
                  </a:cubicBezTo>
                  <a:lnTo>
                    <a:pt x="23985" y="11915"/>
                  </a:lnTo>
                  <a:cubicBezTo>
                    <a:pt x="23985" y="5332"/>
                    <a:pt x="18654" y="1"/>
                    <a:pt x="11900"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3"/>
          <p:cNvGrpSpPr/>
          <p:nvPr/>
        </p:nvGrpSpPr>
        <p:grpSpPr>
          <a:xfrm rot="10800000">
            <a:off x="3213016" y="-130696"/>
            <a:ext cx="2717977" cy="1363797"/>
            <a:chOff x="3396275" y="1859950"/>
            <a:chExt cx="1310500" cy="657600"/>
          </a:xfrm>
        </p:grpSpPr>
        <p:sp>
          <p:nvSpPr>
            <p:cNvPr id="52" name="Google Shape;52;p3"/>
            <p:cNvSpPr/>
            <p:nvPr/>
          </p:nvSpPr>
          <p:spPr>
            <a:xfrm>
              <a:off x="3573975" y="2037675"/>
              <a:ext cx="955075" cy="479875"/>
            </a:xfrm>
            <a:custGeom>
              <a:avLst/>
              <a:gdLst/>
              <a:ahLst/>
              <a:cxnLst/>
              <a:rect l="l" t="t" r="r" b="b"/>
              <a:pathLst>
                <a:path w="38203" h="19195" extrusionOk="0">
                  <a:moveTo>
                    <a:pt x="19009" y="1"/>
                  </a:moveTo>
                  <a:cubicBezTo>
                    <a:pt x="8531" y="1"/>
                    <a:pt x="1" y="8531"/>
                    <a:pt x="1" y="19194"/>
                  </a:cubicBezTo>
                  <a:lnTo>
                    <a:pt x="2304" y="19194"/>
                  </a:lnTo>
                  <a:cubicBezTo>
                    <a:pt x="2304" y="9953"/>
                    <a:pt x="9768" y="2304"/>
                    <a:pt x="19009" y="2304"/>
                  </a:cubicBezTo>
                  <a:cubicBezTo>
                    <a:pt x="28435" y="2304"/>
                    <a:pt x="35900" y="9953"/>
                    <a:pt x="35900" y="19194"/>
                  </a:cubicBezTo>
                  <a:lnTo>
                    <a:pt x="38203" y="19194"/>
                  </a:lnTo>
                  <a:cubicBezTo>
                    <a:pt x="38203" y="8531"/>
                    <a:pt x="29672" y="1"/>
                    <a:pt x="19009" y="1"/>
                  </a:cubicBez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396275" y="1859950"/>
              <a:ext cx="1310500" cy="657600"/>
            </a:xfrm>
            <a:custGeom>
              <a:avLst/>
              <a:gdLst/>
              <a:ahLst/>
              <a:cxnLst/>
              <a:rect l="l" t="t" r="r" b="b"/>
              <a:pathLst>
                <a:path w="52420" h="26304" extrusionOk="0">
                  <a:moveTo>
                    <a:pt x="26117" y="1"/>
                  </a:moveTo>
                  <a:cubicBezTo>
                    <a:pt x="11729" y="1"/>
                    <a:pt x="0" y="11730"/>
                    <a:pt x="0" y="26303"/>
                  </a:cubicBezTo>
                  <a:lnTo>
                    <a:pt x="2303" y="26303"/>
                  </a:lnTo>
                  <a:cubicBezTo>
                    <a:pt x="2303" y="13152"/>
                    <a:pt x="12966" y="2489"/>
                    <a:pt x="26117" y="2489"/>
                  </a:cubicBezTo>
                  <a:cubicBezTo>
                    <a:pt x="39453" y="2489"/>
                    <a:pt x="50116" y="13152"/>
                    <a:pt x="50116" y="26303"/>
                  </a:cubicBezTo>
                  <a:lnTo>
                    <a:pt x="52419" y="26303"/>
                  </a:lnTo>
                  <a:cubicBezTo>
                    <a:pt x="52419" y="11730"/>
                    <a:pt x="40690" y="1"/>
                    <a:pt x="26117" y="1"/>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3453850" y="1922150"/>
              <a:ext cx="1195350" cy="595400"/>
            </a:xfrm>
            <a:custGeom>
              <a:avLst/>
              <a:gdLst/>
              <a:ahLst/>
              <a:cxnLst/>
              <a:rect l="l" t="t" r="r" b="b"/>
              <a:pathLst>
                <a:path w="47814" h="23816" extrusionOk="0">
                  <a:moveTo>
                    <a:pt x="23814" y="1"/>
                  </a:moveTo>
                  <a:cubicBezTo>
                    <a:pt x="10663" y="1"/>
                    <a:pt x="0" y="10664"/>
                    <a:pt x="0" y="23815"/>
                  </a:cubicBezTo>
                  <a:lnTo>
                    <a:pt x="2488" y="23815"/>
                  </a:lnTo>
                  <a:cubicBezTo>
                    <a:pt x="2488" y="11901"/>
                    <a:pt x="12085" y="2304"/>
                    <a:pt x="23814" y="2304"/>
                  </a:cubicBezTo>
                  <a:cubicBezTo>
                    <a:pt x="35728" y="2304"/>
                    <a:pt x="45325" y="11901"/>
                    <a:pt x="45325" y="23815"/>
                  </a:cubicBezTo>
                  <a:lnTo>
                    <a:pt x="47813" y="23815"/>
                  </a:lnTo>
                  <a:cubicBezTo>
                    <a:pt x="47813" y="10664"/>
                    <a:pt x="37150" y="1"/>
                    <a:pt x="23814" y="1"/>
                  </a:cubicBezTo>
                  <a:close/>
                </a:path>
              </a:pathLst>
            </a:cu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3516050" y="1979750"/>
              <a:ext cx="1070950" cy="537800"/>
            </a:xfrm>
            <a:custGeom>
              <a:avLst/>
              <a:gdLst/>
              <a:ahLst/>
              <a:cxnLst/>
              <a:rect l="l" t="t" r="r" b="b"/>
              <a:pathLst>
                <a:path w="42838" h="21512" extrusionOk="0">
                  <a:moveTo>
                    <a:pt x="21326" y="0"/>
                  </a:moveTo>
                  <a:cubicBezTo>
                    <a:pt x="9597" y="0"/>
                    <a:pt x="0" y="9597"/>
                    <a:pt x="0" y="21511"/>
                  </a:cubicBezTo>
                  <a:lnTo>
                    <a:pt x="2318" y="21511"/>
                  </a:lnTo>
                  <a:cubicBezTo>
                    <a:pt x="2318" y="10848"/>
                    <a:pt x="10848" y="2318"/>
                    <a:pt x="21326" y="2318"/>
                  </a:cubicBezTo>
                  <a:cubicBezTo>
                    <a:pt x="31989" y="2318"/>
                    <a:pt x="40520" y="10848"/>
                    <a:pt x="40520" y="21511"/>
                  </a:cubicBezTo>
                  <a:lnTo>
                    <a:pt x="42837" y="21511"/>
                  </a:lnTo>
                  <a:cubicBezTo>
                    <a:pt x="42837" y="9597"/>
                    <a:pt x="33240" y="0"/>
                    <a:pt x="21326" y="0"/>
                  </a:cubicBezTo>
                  <a:close/>
                </a:path>
              </a:pathLst>
            </a:cu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3631550" y="2095250"/>
              <a:ext cx="839925" cy="422300"/>
            </a:xfrm>
            <a:custGeom>
              <a:avLst/>
              <a:gdLst/>
              <a:ahLst/>
              <a:cxnLst/>
              <a:rect l="l" t="t" r="r" b="b"/>
              <a:pathLst>
                <a:path w="33597" h="16892" extrusionOk="0">
                  <a:moveTo>
                    <a:pt x="16706" y="1"/>
                  </a:moveTo>
                  <a:cubicBezTo>
                    <a:pt x="7465" y="1"/>
                    <a:pt x="1" y="7650"/>
                    <a:pt x="1" y="16891"/>
                  </a:cubicBezTo>
                  <a:lnTo>
                    <a:pt x="2489" y="16891"/>
                  </a:lnTo>
                  <a:cubicBezTo>
                    <a:pt x="2489" y="8887"/>
                    <a:pt x="8887" y="2489"/>
                    <a:pt x="16706" y="2489"/>
                  </a:cubicBezTo>
                  <a:cubicBezTo>
                    <a:pt x="24711" y="2489"/>
                    <a:pt x="31108" y="8887"/>
                    <a:pt x="31108" y="16891"/>
                  </a:cubicBezTo>
                  <a:lnTo>
                    <a:pt x="33597" y="16891"/>
                  </a:lnTo>
                  <a:cubicBezTo>
                    <a:pt x="33597" y="7650"/>
                    <a:pt x="26132" y="1"/>
                    <a:pt x="16706"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3693750" y="2157450"/>
              <a:ext cx="715525" cy="360100"/>
            </a:xfrm>
            <a:custGeom>
              <a:avLst/>
              <a:gdLst/>
              <a:ahLst/>
              <a:cxnLst/>
              <a:rect l="l" t="t" r="r" b="b"/>
              <a:pathLst>
                <a:path w="28621" h="14404" extrusionOk="0">
                  <a:moveTo>
                    <a:pt x="14218" y="1"/>
                  </a:moveTo>
                  <a:cubicBezTo>
                    <a:pt x="6399" y="1"/>
                    <a:pt x="1" y="6399"/>
                    <a:pt x="1" y="14403"/>
                  </a:cubicBezTo>
                  <a:lnTo>
                    <a:pt x="2318" y="14403"/>
                  </a:lnTo>
                  <a:cubicBezTo>
                    <a:pt x="2318" y="7820"/>
                    <a:pt x="7650" y="2489"/>
                    <a:pt x="14218" y="2489"/>
                  </a:cubicBezTo>
                  <a:cubicBezTo>
                    <a:pt x="20972" y="2489"/>
                    <a:pt x="26303" y="7820"/>
                    <a:pt x="26303" y="14403"/>
                  </a:cubicBezTo>
                  <a:lnTo>
                    <a:pt x="28620" y="14403"/>
                  </a:lnTo>
                  <a:cubicBezTo>
                    <a:pt x="28620" y="6399"/>
                    <a:pt x="22223" y="1"/>
                    <a:pt x="14218" y="1"/>
                  </a:cubicBezTo>
                  <a:close/>
                </a:path>
              </a:pathLst>
            </a:custGeom>
            <a:solidFill>
              <a:schemeClr val="accent6"/>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3751700" y="2219650"/>
              <a:ext cx="599650" cy="297900"/>
            </a:xfrm>
            <a:custGeom>
              <a:avLst/>
              <a:gdLst/>
              <a:ahLst/>
              <a:cxnLst/>
              <a:rect l="l" t="t" r="r" b="b"/>
              <a:pathLst>
                <a:path w="23986" h="11916" extrusionOk="0">
                  <a:moveTo>
                    <a:pt x="11900" y="1"/>
                  </a:moveTo>
                  <a:cubicBezTo>
                    <a:pt x="5332" y="1"/>
                    <a:pt x="0" y="5332"/>
                    <a:pt x="0" y="11915"/>
                  </a:cubicBezTo>
                  <a:lnTo>
                    <a:pt x="2488" y="11915"/>
                  </a:lnTo>
                  <a:cubicBezTo>
                    <a:pt x="2488" y="6584"/>
                    <a:pt x="6754" y="2318"/>
                    <a:pt x="11900" y="2318"/>
                  </a:cubicBezTo>
                  <a:cubicBezTo>
                    <a:pt x="17232" y="2318"/>
                    <a:pt x="21497" y="6584"/>
                    <a:pt x="21497" y="11915"/>
                  </a:cubicBezTo>
                  <a:lnTo>
                    <a:pt x="23985" y="11915"/>
                  </a:lnTo>
                  <a:cubicBezTo>
                    <a:pt x="23985" y="5332"/>
                    <a:pt x="18654" y="1"/>
                    <a:pt x="11900"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3"/>
          <p:cNvGrpSpPr/>
          <p:nvPr/>
        </p:nvGrpSpPr>
        <p:grpSpPr>
          <a:xfrm>
            <a:off x="8607656" y="1049494"/>
            <a:ext cx="254564" cy="815711"/>
            <a:chOff x="8607656" y="1049494"/>
            <a:chExt cx="254564" cy="815711"/>
          </a:xfrm>
        </p:grpSpPr>
        <p:sp>
          <p:nvSpPr>
            <p:cNvPr id="60" name="Google Shape;60;p3"/>
            <p:cNvSpPr/>
            <p:nvPr/>
          </p:nvSpPr>
          <p:spPr>
            <a:xfrm rot="10800000">
              <a:off x="8607656" y="1593811"/>
              <a:ext cx="254564" cy="27139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8666612" y="1321644"/>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8666612" y="1049494"/>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3"/>
          <p:cNvGrpSpPr/>
          <p:nvPr/>
        </p:nvGrpSpPr>
        <p:grpSpPr>
          <a:xfrm flipH="1">
            <a:off x="8586411" y="-593048"/>
            <a:ext cx="1154003" cy="1154003"/>
            <a:chOff x="-888300" y="-896475"/>
            <a:chExt cx="1769400" cy="1769400"/>
          </a:xfrm>
        </p:grpSpPr>
        <p:sp>
          <p:nvSpPr>
            <p:cNvPr id="64" name="Google Shape;64;p3"/>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21107" y="505926"/>
              <a:ext cx="221700" cy="2217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pic>
        <p:nvPicPr>
          <p:cNvPr id="67" name="Google Shape;67;p4"/>
          <p:cNvPicPr preferRelativeResize="0"/>
          <p:nvPr/>
        </p:nvPicPr>
        <p:blipFill rotWithShape="1">
          <a:blip r:embed="rId2">
            <a:alphaModFix amt="70000"/>
          </a:blip>
          <a:srcRect/>
          <a:stretch/>
        </p:blipFill>
        <p:spPr>
          <a:xfrm>
            <a:off x="0" y="2171"/>
            <a:ext cx="9144003" cy="5139149"/>
          </a:xfrm>
          <a:prstGeom prst="rect">
            <a:avLst/>
          </a:prstGeom>
          <a:noFill/>
          <a:ln>
            <a:noFill/>
          </a:ln>
        </p:spPr>
      </p:pic>
      <p:grpSp>
        <p:nvGrpSpPr>
          <p:cNvPr id="68" name="Google Shape;68;p4"/>
          <p:cNvGrpSpPr/>
          <p:nvPr/>
        </p:nvGrpSpPr>
        <p:grpSpPr>
          <a:xfrm>
            <a:off x="-559539" y="-593048"/>
            <a:ext cx="1154003" cy="1154003"/>
            <a:chOff x="-888300" y="-896475"/>
            <a:chExt cx="1769400" cy="1769400"/>
          </a:xfrm>
        </p:grpSpPr>
        <p:grpSp>
          <p:nvGrpSpPr>
            <p:cNvPr id="69" name="Google Shape;69;p4"/>
            <p:cNvGrpSpPr/>
            <p:nvPr/>
          </p:nvGrpSpPr>
          <p:grpSpPr>
            <a:xfrm>
              <a:off x="-888300" y="-896475"/>
              <a:ext cx="1769400" cy="1769400"/>
              <a:chOff x="-888300" y="-896475"/>
              <a:chExt cx="1769400" cy="1769400"/>
            </a:xfrm>
          </p:grpSpPr>
          <p:sp>
            <p:nvSpPr>
              <p:cNvPr id="70" name="Google Shape;70;p4"/>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4"/>
            <p:cNvSpPr/>
            <p:nvPr/>
          </p:nvSpPr>
          <p:spPr>
            <a:xfrm flipH="1">
              <a:off x="524030" y="549290"/>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4"/>
          <p:cNvGrpSpPr/>
          <p:nvPr/>
        </p:nvGrpSpPr>
        <p:grpSpPr>
          <a:xfrm flipH="1">
            <a:off x="8559061" y="-593048"/>
            <a:ext cx="1154003" cy="1154003"/>
            <a:chOff x="-888300" y="-896475"/>
            <a:chExt cx="1769400" cy="1769400"/>
          </a:xfrm>
        </p:grpSpPr>
        <p:grpSp>
          <p:nvGrpSpPr>
            <p:cNvPr id="74" name="Google Shape;74;p4"/>
            <p:cNvGrpSpPr/>
            <p:nvPr/>
          </p:nvGrpSpPr>
          <p:grpSpPr>
            <a:xfrm>
              <a:off x="-888300" y="-896475"/>
              <a:ext cx="1769400" cy="1769400"/>
              <a:chOff x="-888300" y="-896475"/>
              <a:chExt cx="1769400" cy="1769400"/>
            </a:xfrm>
          </p:grpSpPr>
          <p:sp>
            <p:nvSpPr>
              <p:cNvPr id="75" name="Google Shape;75;p4"/>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4"/>
            <p:cNvSpPr/>
            <p:nvPr/>
          </p:nvSpPr>
          <p:spPr>
            <a:xfrm flipH="1">
              <a:off x="524030" y="549290"/>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4"/>
          <p:cNvGrpSpPr/>
          <p:nvPr/>
        </p:nvGrpSpPr>
        <p:grpSpPr>
          <a:xfrm>
            <a:off x="8574870" y="4604013"/>
            <a:ext cx="1154100" cy="1154100"/>
            <a:chOff x="8574870" y="4604013"/>
            <a:chExt cx="1154100" cy="1154100"/>
          </a:xfrm>
        </p:grpSpPr>
        <p:sp>
          <p:nvSpPr>
            <p:cNvPr id="79" name="Google Shape;79;p4"/>
            <p:cNvSpPr/>
            <p:nvPr/>
          </p:nvSpPr>
          <p:spPr>
            <a:xfrm rot="10800000">
              <a:off x="8574870" y="4604013"/>
              <a:ext cx="1154100" cy="1154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8682300" y="4697998"/>
              <a:ext cx="144600" cy="144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4"/>
          <p:cNvGrpSpPr/>
          <p:nvPr/>
        </p:nvGrpSpPr>
        <p:grpSpPr>
          <a:xfrm flipH="1">
            <a:off x="-584980" y="4604013"/>
            <a:ext cx="1154100" cy="1154100"/>
            <a:chOff x="8574870" y="4604013"/>
            <a:chExt cx="1154100" cy="1154100"/>
          </a:xfrm>
        </p:grpSpPr>
        <p:sp>
          <p:nvSpPr>
            <p:cNvPr id="82" name="Google Shape;82;p4"/>
            <p:cNvSpPr/>
            <p:nvPr/>
          </p:nvSpPr>
          <p:spPr>
            <a:xfrm rot="10800000">
              <a:off x="8574870" y="4604013"/>
              <a:ext cx="1154100" cy="1154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682300" y="4697998"/>
              <a:ext cx="144600" cy="144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4"/>
          <p:cNvSpPr/>
          <p:nvPr/>
        </p:nvSpPr>
        <p:spPr>
          <a:xfrm rot="10800000">
            <a:off x="304845" y="4104036"/>
            <a:ext cx="254564" cy="27139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rot="10800000">
            <a:off x="363801" y="3831869"/>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rot="10800000">
            <a:off x="363801" y="3559719"/>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594318" y="767994"/>
            <a:ext cx="254564" cy="27139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653275" y="1165877"/>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8653275" y="1438027"/>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 name="Google Shape;91;p4"/>
          <p:cNvSpPr txBox="1">
            <a:spLocks noGrp="1"/>
          </p:cNvSpPr>
          <p:nvPr>
            <p:ph type="body" idx="1"/>
          </p:nvPr>
        </p:nvSpPr>
        <p:spPr>
          <a:xfrm>
            <a:off x="720000" y="1166775"/>
            <a:ext cx="7704000" cy="3437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3"/>
        <p:cNvGrpSpPr/>
        <p:nvPr/>
      </p:nvGrpSpPr>
      <p:grpSpPr>
        <a:xfrm>
          <a:off x="0" y="0"/>
          <a:ext cx="0" cy="0"/>
          <a:chOff x="0" y="0"/>
          <a:chExt cx="0" cy="0"/>
        </a:xfrm>
      </p:grpSpPr>
      <p:pic>
        <p:nvPicPr>
          <p:cNvPr id="134" name="Google Shape;134;p7"/>
          <p:cNvPicPr preferRelativeResize="0"/>
          <p:nvPr/>
        </p:nvPicPr>
        <p:blipFill rotWithShape="1">
          <a:blip r:embed="rId2">
            <a:alphaModFix amt="70000"/>
          </a:blip>
          <a:srcRect/>
          <a:stretch/>
        </p:blipFill>
        <p:spPr>
          <a:xfrm>
            <a:off x="0" y="2171"/>
            <a:ext cx="9144003" cy="5139149"/>
          </a:xfrm>
          <a:prstGeom prst="rect">
            <a:avLst/>
          </a:prstGeom>
          <a:noFill/>
          <a:ln>
            <a:noFill/>
          </a:ln>
        </p:spPr>
      </p:pic>
      <p:sp>
        <p:nvSpPr>
          <p:cNvPr id="135" name="Google Shape;135;p7"/>
          <p:cNvSpPr txBox="1">
            <a:spLocks noGrp="1"/>
          </p:cNvSpPr>
          <p:nvPr>
            <p:ph type="body" idx="1"/>
          </p:nvPr>
        </p:nvSpPr>
        <p:spPr>
          <a:xfrm>
            <a:off x="720000" y="1579688"/>
            <a:ext cx="4294800" cy="28539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Char char="●"/>
              <a:defRPr sz="16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36" name="Google Shape;136;p7"/>
          <p:cNvSpPr txBox="1">
            <a:spLocks noGrp="1"/>
          </p:cNvSpPr>
          <p:nvPr>
            <p:ph type="title"/>
          </p:nvPr>
        </p:nvSpPr>
        <p:spPr>
          <a:xfrm>
            <a:off x="720000" y="44367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600">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7" name="Google Shape;137;p7"/>
          <p:cNvGrpSpPr/>
          <p:nvPr/>
        </p:nvGrpSpPr>
        <p:grpSpPr>
          <a:xfrm>
            <a:off x="-559539" y="-593048"/>
            <a:ext cx="1154003" cy="1154003"/>
            <a:chOff x="-888300" y="-896475"/>
            <a:chExt cx="1769400" cy="1769400"/>
          </a:xfrm>
        </p:grpSpPr>
        <p:sp>
          <p:nvSpPr>
            <p:cNvPr id="138" name="Google Shape;138;p7"/>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521107" y="505926"/>
              <a:ext cx="221700" cy="2217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7"/>
          <p:cNvGrpSpPr/>
          <p:nvPr/>
        </p:nvGrpSpPr>
        <p:grpSpPr>
          <a:xfrm>
            <a:off x="8574870" y="4604013"/>
            <a:ext cx="1154100" cy="1154100"/>
            <a:chOff x="8574870" y="4604013"/>
            <a:chExt cx="1154100" cy="1154100"/>
          </a:xfrm>
        </p:grpSpPr>
        <p:sp>
          <p:nvSpPr>
            <p:cNvPr id="141" name="Google Shape;141;p7"/>
            <p:cNvSpPr/>
            <p:nvPr/>
          </p:nvSpPr>
          <p:spPr>
            <a:xfrm rot="10800000">
              <a:off x="8574870" y="4604013"/>
              <a:ext cx="1154100" cy="1154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8682300" y="4697998"/>
              <a:ext cx="144600" cy="144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9"/>
        <p:cNvGrpSpPr/>
        <p:nvPr/>
      </p:nvGrpSpPr>
      <p:grpSpPr>
        <a:xfrm>
          <a:off x="0" y="0"/>
          <a:ext cx="0" cy="0"/>
          <a:chOff x="0" y="0"/>
          <a:chExt cx="0" cy="0"/>
        </a:xfrm>
      </p:grpSpPr>
      <p:pic>
        <p:nvPicPr>
          <p:cNvPr id="190" name="Google Shape;190;p9"/>
          <p:cNvPicPr preferRelativeResize="0"/>
          <p:nvPr/>
        </p:nvPicPr>
        <p:blipFill rotWithShape="1">
          <a:blip r:embed="rId2">
            <a:alphaModFix amt="70000"/>
          </a:blip>
          <a:srcRect/>
          <a:stretch/>
        </p:blipFill>
        <p:spPr>
          <a:xfrm>
            <a:off x="0" y="2171"/>
            <a:ext cx="9144003" cy="5139149"/>
          </a:xfrm>
          <a:prstGeom prst="rect">
            <a:avLst/>
          </a:prstGeom>
          <a:noFill/>
          <a:ln>
            <a:noFill/>
          </a:ln>
        </p:spPr>
      </p:pic>
      <p:sp>
        <p:nvSpPr>
          <p:cNvPr id="191" name="Google Shape;191;p9"/>
          <p:cNvSpPr txBox="1">
            <a:spLocks noGrp="1"/>
          </p:cNvSpPr>
          <p:nvPr>
            <p:ph type="title"/>
          </p:nvPr>
        </p:nvSpPr>
        <p:spPr>
          <a:xfrm>
            <a:off x="4114200" y="1240200"/>
            <a:ext cx="4316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2" name="Google Shape;192;p9"/>
          <p:cNvSpPr txBox="1">
            <a:spLocks noGrp="1"/>
          </p:cNvSpPr>
          <p:nvPr>
            <p:ph type="subTitle" idx="1"/>
          </p:nvPr>
        </p:nvSpPr>
        <p:spPr>
          <a:xfrm>
            <a:off x="4284550" y="2221525"/>
            <a:ext cx="4146300" cy="1681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93" name="Google Shape;193;p9"/>
          <p:cNvGrpSpPr/>
          <p:nvPr/>
        </p:nvGrpSpPr>
        <p:grpSpPr>
          <a:xfrm flipH="1">
            <a:off x="-1852386" y="3391471"/>
            <a:ext cx="3688926" cy="1850947"/>
            <a:chOff x="3396275" y="1859950"/>
            <a:chExt cx="1310500" cy="657600"/>
          </a:xfrm>
        </p:grpSpPr>
        <p:sp>
          <p:nvSpPr>
            <p:cNvPr id="194" name="Google Shape;194;p9"/>
            <p:cNvSpPr/>
            <p:nvPr/>
          </p:nvSpPr>
          <p:spPr>
            <a:xfrm>
              <a:off x="3573975" y="2037675"/>
              <a:ext cx="955075" cy="479875"/>
            </a:xfrm>
            <a:custGeom>
              <a:avLst/>
              <a:gdLst/>
              <a:ahLst/>
              <a:cxnLst/>
              <a:rect l="l" t="t" r="r" b="b"/>
              <a:pathLst>
                <a:path w="38203" h="19195" extrusionOk="0">
                  <a:moveTo>
                    <a:pt x="19009" y="1"/>
                  </a:moveTo>
                  <a:cubicBezTo>
                    <a:pt x="8531" y="1"/>
                    <a:pt x="1" y="8531"/>
                    <a:pt x="1" y="19194"/>
                  </a:cubicBezTo>
                  <a:lnTo>
                    <a:pt x="2304" y="19194"/>
                  </a:lnTo>
                  <a:cubicBezTo>
                    <a:pt x="2304" y="9953"/>
                    <a:pt x="9768" y="2304"/>
                    <a:pt x="19009" y="2304"/>
                  </a:cubicBezTo>
                  <a:cubicBezTo>
                    <a:pt x="28435" y="2304"/>
                    <a:pt x="35900" y="9953"/>
                    <a:pt x="35900" y="19194"/>
                  </a:cubicBezTo>
                  <a:lnTo>
                    <a:pt x="38203" y="19194"/>
                  </a:lnTo>
                  <a:cubicBezTo>
                    <a:pt x="38203" y="8531"/>
                    <a:pt x="29672" y="1"/>
                    <a:pt x="19009" y="1"/>
                  </a:cubicBez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3396275" y="1859950"/>
              <a:ext cx="1310500" cy="657600"/>
            </a:xfrm>
            <a:custGeom>
              <a:avLst/>
              <a:gdLst/>
              <a:ahLst/>
              <a:cxnLst/>
              <a:rect l="l" t="t" r="r" b="b"/>
              <a:pathLst>
                <a:path w="52420" h="26304" extrusionOk="0">
                  <a:moveTo>
                    <a:pt x="26117" y="1"/>
                  </a:moveTo>
                  <a:cubicBezTo>
                    <a:pt x="11729" y="1"/>
                    <a:pt x="0" y="11730"/>
                    <a:pt x="0" y="26303"/>
                  </a:cubicBezTo>
                  <a:lnTo>
                    <a:pt x="2303" y="26303"/>
                  </a:lnTo>
                  <a:cubicBezTo>
                    <a:pt x="2303" y="13152"/>
                    <a:pt x="12966" y="2489"/>
                    <a:pt x="26117" y="2489"/>
                  </a:cubicBezTo>
                  <a:cubicBezTo>
                    <a:pt x="39453" y="2489"/>
                    <a:pt x="50116" y="13152"/>
                    <a:pt x="50116" y="26303"/>
                  </a:cubicBezTo>
                  <a:lnTo>
                    <a:pt x="52419" y="26303"/>
                  </a:lnTo>
                  <a:cubicBezTo>
                    <a:pt x="52419" y="11730"/>
                    <a:pt x="40690" y="1"/>
                    <a:pt x="26117" y="1"/>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3453850" y="1922150"/>
              <a:ext cx="1195350" cy="595400"/>
            </a:xfrm>
            <a:custGeom>
              <a:avLst/>
              <a:gdLst/>
              <a:ahLst/>
              <a:cxnLst/>
              <a:rect l="l" t="t" r="r" b="b"/>
              <a:pathLst>
                <a:path w="47814" h="23816" extrusionOk="0">
                  <a:moveTo>
                    <a:pt x="23814" y="1"/>
                  </a:moveTo>
                  <a:cubicBezTo>
                    <a:pt x="10663" y="1"/>
                    <a:pt x="0" y="10664"/>
                    <a:pt x="0" y="23815"/>
                  </a:cubicBezTo>
                  <a:lnTo>
                    <a:pt x="2488" y="23815"/>
                  </a:lnTo>
                  <a:cubicBezTo>
                    <a:pt x="2488" y="11901"/>
                    <a:pt x="12085" y="2304"/>
                    <a:pt x="23814" y="2304"/>
                  </a:cubicBezTo>
                  <a:cubicBezTo>
                    <a:pt x="35728" y="2304"/>
                    <a:pt x="45325" y="11901"/>
                    <a:pt x="45325" y="23815"/>
                  </a:cubicBezTo>
                  <a:lnTo>
                    <a:pt x="47813" y="23815"/>
                  </a:lnTo>
                  <a:cubicBezTo>
                    <a:pt x="47813" y="10664"/>
                    <a:pt x="37150" y="1"/>
                    <a:pt x="23814" y="1"/>
                  </a:cubicBezTo>
                  <a:close/>
                </a:path>
              </a:pathLst>
            </a:cu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3516050" y="1979750"/>
              <a:ext cx="1070950" cy="537800"/>
            </a:xfrm>
            <a:custGeom>
              <a:avLst/>
              <a:gdLst/>
              <a:ahLst/>
              <a:cxnLst/>
              <a:rect l="l" t="t" r="r" b="b"/>
              <a:pathLst>
                <a:path w="42838" h="21512" extrusionOk="0">
                  <a:moveTo>
                    <a:pt x="21326" y="0"/>
                  </a:moveTo>
                  <a:cubicBezTo>
                    <a:pt x="9597" y="0"/>
                    <a:pt x="0" y="9597"/>
                    <a:pt x="0" y="21511"/>
                  </a:cubicBezTo>
                  <a:lnTo>
                    <a:pt x="2318" y="21511"/>
                  </a:lnTo>
                  <a:cubicBezTo>
                    <a:pt x="2318" y="10848"/>
                    <a:pt x="10848" y="2318"/>
                    <a:pt x="21326" y="2318"/>
                  </a:cubicBezTo>
                  <a:cubicBezTo>
                    <a:pt x="31989" y="2318"/>
                    <a:pt x="40520" y="10848"/>
                    <a:pt x="40520" y="21511"/>
                  </a:cubicBezTo>
                  <a:lnTo>
                    <a:pt x="42837" y="21511"/>
                  </a:lnTo>
                  <a:cubicBezTo>
                    <a:pt x="42837" y="9597"/>
                    <a:pt x="33240" y="0"/>
                    <a:pt x="21326" y="0"/>
                  </a:cubicBezTo>
                  <a:close/>
                </a:path>
              </a:pathLst>
            </a:cu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3631550" y="2095250"/>
              <a:ext cx="839925" cy="422300"/>
            </a:xfrm>
            <a:custGeom>
              <a:avLst/>
              <a:gdLst/>
              <a:ahLst/>
              <a:cxnLst/>
              <a:rect l="l" t="t" r="r" b="b"/>
              <a:pathLst>
                <a:path w="33597" h="16892" extrusionOk="0">
                  <a:moveTo>
                    <a:pt x="16706" y="1"/>
                  </a:moveTo>
                  <a:cubicBezTo>
                    <a:pt x="7465" y="1"/>
                    <a:pt x="1" y="7650"/>
                    <a:pt x="1" y="16891"/>
                  </a:cubicBezTo>
                  <a:lnTo>
                    <a:pt x="2489" y="16891"/>
                  </a:lnTo>
                  <a:cubicBezTo>
                    <a:pt x="2489" y="8887"/>
                    <a:pt x="8887" y="2489"/>
                    <a:pt x="16706" y="2489"/>
                  </a:cubicBezTo>
                  <a:cubicBezTo>
                    <a:pt x="24711" y="2489"/>
                    <a:pt x="31108" y="8887"/>
                    <a:pt x="31108" y="16891"/>
                  </a:cubicBezTo>
                  <a:lnTo>
                    <a:pt x="33597" y="16891"/>
                  </a:lnTo>
                  <a:cubicBezTo>
                    <a:pt x="33597" y="7650"/>
                    <a:pt x="26132" y="1"/>
                    <a:pt x="16706"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3693750" y="2157450"/>
              <a:ext cx="715525" cy="360100"/>
            </a:xfrm>
            <a:custGeom>
              <a:avLst/>
              <a:gdLst/>
              <a:ahLst/>
              <a:cxnLst/>
              <a:rect l="l" t="t" r="r" b="b"/>
              <a:pathLst>
                <a:path w="28621" h="14404" extrusionOk="0">
                  <a:moveTo>
                    <a:pt x="14218" y="1"/>
                  </a:moveTo>
                  <a:cubicBezTo>
                    <a:pt x="6399" y="1"/>
                    <a:pt x="1" y="6399"/>
                    <a:pt x="1" y="14403"/>
                  </a:cubicBezTo>
                  <a:lnTo>
                    <a:pt x="2318" y="14403"/>
                  </a:lnTo>
                  <a:cubicBezTo>
                    <a:pt x="2318" y="7820"/>
                    <a:pt x="7650" y="2489"/>
                    <a:pt x="14218" y="2489"/>
                  </a:cubicBezTo>
                  <a:cubicBezTo>
                    <a:pt x="20972" y="2489"/>
                    <a:pt x="26303" y="7820"/>
                    <a:pt x="26303" y="14403"/>
                  </a:cubicBezTo>
                  <a:lnTo>
                    <a:pt x="28620" y="14403"/>
                  </a:lnTo>
                  <a:cubicBezTo>
                    <a:pt x="28620" y="6399"/>
                    <a:pt x="22223" y="1"/>
                    <a:pt x="14218" y="1"/>
                  </a:cubicBezTo>
                  <a:close/>
                </a:path>
              </a:pathLst>
            </a:custGeom>
            <a:solidFill>
              <a:schemeClr val="accent6"/>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a:off x="3751700" y="2219650"/>
              <a:ext cx="599650" cy="297900"/>
            </a:xfrm>
            <a:custGeom>
              <a:avLst/>
              <a:gdLst/>
              <a:ahLst/>
              <a:cxnLst/>
              <a:rect l="l" t="t" r="r" b="b"/>
              <a:pathLst>
                <a:path w="23986" h="11916" extrusionOk="0">
                  <a:moveTo>
                    <a:pt x="11900" y="1"/>
                  </a:moveTo>
                  <a:cubicBezTo>
                    <a:pt x="5332" y="1"/>
                    <a:pt x="0" y="5332"/>
                    <a:pt x="0" y="11915"/>
                  </a:cubicBezTo>
                  <a:lnTo>
                    <a:pt x="2488" y="11915"/>
                  </a:lnTo>
                  <a:cubicBezTo>
                    <a:pt x="2488" y="6584"/>
                    <a:pt x="6754" y="2318"/>
                    <a:pt x="11900" y="2318"/>
                  </a:cubicBezTo>
                  <a:cubicBezTo>
                    <a:pt x="17232" y="2318"/>
                    <a:pt x="21497" y="6584"/>
                    <a:pt x="21497" y="11915"/>
                  </a:cubicBezTo>
                  <a:lnTo>
                    <a:pt x="23985" y="11915"/>
                  </a:lnTo>
                  <a:cubicBezTo>
                    <a:pt x="23985" y="5332"/>
                    <a:pt x="18654" y="1"/>
                    <a:pt x="11900"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9"/>
          <p:cNvGrpSpPr/>
          <p:nvPr/>
        </p:nvGrpSpPr>
        <p:grpSpPr>
          <a:xfrm>
            <a:off x="4237285" y="-848688"/>
            <a:ext cx="679305" cy="1197900"/>
            <a:chOff x="1333010" y="2696784"/>
            <a:chExt cx="238897" cy="421277"/>
          </a:xfrm>
        </p:grpSpPr>
        <p:sp>
          <p:nvSpPr>
            <p:cNvPr id="202" name="Google Shape;202;p9"/>
            <p:cNvSpPr/>
            <p:nvPr/>
          </p:nvSpPr>
          <p:spPr>
            <a:xfrm>
              <a:off x="1408163" y="2696784"/>
              <a:ext cx="88361" cy="9419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1333010" y="2863410"/>
              <a:ext cx="238897" cy="254651"/>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9"/>
          <p:cNvSpPr/>
          <p:nvPr/>
        </p:nvSpPr>
        <p:spPr>
          <a:xfrm>
            <a:off x="4432437" y="536520"/>
            <a:ext cx="288646" cy="307686"/>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9"/>
          <p:cNvGrpSpPr/>
          <p:nvPr/>
        </p:nvGrpSpPr>
        <p:grpSpPr>
          <a:xfrm>
            <a:off x="-559539" y="-593048"/>
            <a:ext cx="1154003" cy="1154003"/>
            <a:chOff x="-888300" y="-896475"/>
            <a:chExt cx="1769400" cy="1769400"/>
          </a:xfrm>
        </p:grpSpPr>
        <p:grpSp>
          <p:nvGrpSpPr>
            <p:cNvPr id="206" name="Google Shape;206;p9"/>
            <p:cNvGrpSpPr/>
            <p:nvPr/>
          </p:nvGrpSpPr>
          <p:grpSpPr>
            <a:xfrm>
              <a:off x="-888300" y="-896475"/>
              <a:ext cx="1769400" cy="1769400"/>
              <a:chOff x="-888300" y="-896475"/>
              <a:chExt cx="1769400" cy="1769400"/>
            </a:xfrm>
          </p:grpSpPr>
          <p:sp>
            <p:nvSpPr>
              <p:cNvPr id="207" name="Google Shape;207;p9"/>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9"/>
            <p:cNvSpPr/>
            <p:nvPr/>
          </p:nvSpPr>
          <p:spPr>
            <a:xfrm flipH="1">
              <a:off x="524030" y="549290"/>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9"/>
          <p:cNvGrpSpPr/>
          <p:nvPr/>
        </p:nvGrpSpPr>
        <p:grpSpPr>
          <a:xfrm flipH="1">
            <a:off x="8559061" y="-593048"/>
            <a:ext cx="1154003" cy="1154003"/>
            <a:chOff x="-888300" y="-896475"/>
            <a:chExt cx="1769400" cy="1769400"/>
          </a:xfrm>
        </p:grpSpPr>
        <p:grpSp>
          <p:nvGrpSpPr>
            <p:cNvPr id="211" name="Google Shape;211;p9"/>
            <p:cNvGrpSpPr/>
            <p:nvPr/>
          </p:nvGrpSpPr>
          <p:grpSpPr>
            <a:xfrm>
              <a:off x="-888300" y="-896475"/>
              <a:ext cx="1769400" cy="1769400"/>
              <a:chOff x="-888300" y="-896475"/>
              <a:chExt cx="1769400" cy="1769400"/>
            </a:xfrm>
          </p:grpSpPr>
          <p:sp>
            <p:nvSpPr>
              <p:cNvPr id="212" name="Google Shape;212;p9"/>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9"/>
            <p:cNvSpPr/>
            <p:nvPr/>
          </p:nvSpPr>
          <p:spPr>
            <a:xfrm flipH="1">
              <a:off x="524030" y="549290"/>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9"/>
          <p:cNvGrpSpPr/>
          <p:nvPr/>
        </p:nvGrpSpPr>
        <p:grpSpPr>
          <a:xfrm>
            <a:off x="8574870" y="4604013"/>
            <a:ext cx="1154100" cy="1154100"/>
            <a:chOff x="8574870" y="4604013"/>
            <a:chExt cx="1154100" cy="1154100"/>
          </a:xfrm>
        </p:grpSpPr>
        <p:sp>
          <p:nvSpPr>
            <p:cNvPr id="216" name="Google Shape;216;p9"/>
            <p:cNvSpPr/>
            <p:nvPr/>
          </p:nvSpPr>
          <p:spPr>
            <a:xfrm rot="10800000">
              <a:off x="8574870" y="4604013"/>
              <a:ext cx="1154100" cy="1154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8682300" y="4697998"/>
              <a:ext cx="144600" cy="144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9"/>
          <p:cNvSpPr/>
          <p:nvPr/>
        </p:nvSpPr>
        <p:spPr>
          <a:xfrm>
            <a:off x="8594314" y="675569"/>
            <a:ext cx="254564" cy="27139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8653271" y="1073452"/>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8653271" y="1345602"/>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1"/>
        <p:cNvGrpSpPr/>
        <p:nvPr/>
      </p:nvGrpSpPr>
      <p:grpSpPr>
        <a:xfrm>
          <a:off x="0" y="0"/>
          <a:ext cx="0" cy="0"/>
          <a:chOff x="0" y="0"/>
          <a:chExt cx="0" cy="0"/>
        </a:xfrm>
      </p:grpSpPr>
      <p:sp>
        <p:nvSpPr>
          <p:cNvPr id="222" name="Google Shape;222;p10"/>
          <p:cNvSpPr txBox="1">
            <a:spLocks noGrp="1"/>
          </p:cNvSpPr>
          <p:nvPr>
            <p:ph type="title"/>
          </p:nvPr>
        </p:nvSpPr>
        <p:spPr>
          <a:xfrm>
            <a:off x="4485300" y="3551239"/>
            <a:ext cx="3869400" cy="10611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500"/>
              <a:buNone/>
              <a:defRPr sz="24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23" name="Google Shape;223;p10"/>
          <p:cNvGrpSpPr/>
          <p:nvPr/>
        </p:nvGrpSpPr>
        <p:grpSpPr>
          <a:xfrm rot="10800000">
            <a:off x="7253110" y="-87656"/>
            <a:ext cx="3869382" cy="1941630"/>
            <a:chOff x="3396275" y="1859950"/>
            <a:chExt cx="1310500" cy="657600"/>
          </a:xfrm>
        </p:grpSpPr>
        <p:sp>
          <p:nvSpPr>
            <p:cNvPr id="224" name="Google Shape;224;p10"/>
            <p:cNvSpPr/>
            <p:nvPr/>
          </p:nvSpPr>
          <p:spPr>
            <a:xfrm>
              <a:off x="3573975" y="2037675"/>
              <a:ext cx="955075" cy="479875"/>
            </a:xfrm>
            <a:custGeom>
              <a:avLst/>
              <a:gdLst/>
              <a:ahLst/>
              <a:cxnLst/>
              <a:rect l="l" t="t" r="r" b="b"/>
              <a:pathLst>
                <a:path w="38203" h="19195" extrusionOk="0">
                  <a:moveTo>
                    <a:pt x="19009" y="1"/>
                  </a:moveTo>
                  <a:cubicBezTo>
                    <a:pt x="8531" y="1"/>
                    <a:pt x="1" y="8531"/>
                    <a:pt x="1" y="19194"/>
                  </a:cubicBezTo>
                  <a:lnTo>
                    <a:pt x="2304" y="19194"/>
                  </a:lnTo>
                  <a:cubicBezTo>
                    <a:pt x="2304" y="9953"/>
                    <a:pt x="9768" y="2304"/>
                    <a:pt x="19009" y="2304"/>
                  </a:cubicBezTo>
                  <a:cubicBezTo>
                    <a:pt x="28435" y="2304"/>
                    <a:pt x="35900" y="9953"/>
                    <a:pt x="35900" y="19194"/>
                  </a:cubicBezTo>
                  <a:lnTo>
                    <a:pt x="38203" y="19194"/>
                  </a:lnTo>
                  <a:cubicBezTo>
                    <a:pt x="38203" y="8531"/>
                    <a:pt x="29672" y="1"/>
                    <a:pt x="19009" y="1"/>
                  </a:cubicBez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0"/>
            <p:cNvSpPr/>
            <p:nvPr/>
          </p:nvSpPr>
          <p:spPr>
            <a:xfrm>
              <a:off x="3396275" y="1859950"/>
              <a:ext cx="1310500" cy="657600"/>
            </a:xfrm>
            <a:custGeom>
              <a:avLst/>
              <a:gdLst/>
              <a:ahLst/>
              <a:cxnLst/>
              <a:rect l="l" t="t" r="r" b="b"/>
              <a:pathLst>
                <a:path w="52420" h="26304" extrusionOk="0">
                  <a:moveTo>
                    <a:pt x="26117" y="1"/>
                  </a:moveTo>
                  <a:cubicBezTo>
                    <a:pt x="11729" y="1"/>
                    <a:pt x="0" y="11730"/>
                    <a:pt x="0" y="26303"/>
                  </a:cubicBezTo>
                  <a:lnTo>
                    <a:pt x="2303" y="26303"/>
                  </a:lnTo>
                  <a:cubicBezTo>
                    <a:pt x="2303" y="13152"/>
                    <a:pt x="12966" y="2489"/>
                    <a:pt x="26117" y="2489"/>
                  </a:cubicBezTo>
                  <a:cubicBezTo>
                    <a:pt x="39453" y="2489"/>
                    <a:pt x="50116" y="13152"/>
                    <a:pt x="50116" y="26303"/>
                  </a:cubicBezTo>
                  <a:lnTo>
                    <a:pt x="52419" y="26303"/>
                  </a:lnTo>
                  <a:cubicBezTo>
                    <a:pt x="52419" y="11730"/>
                    <a:pt x="40690" y="1"/>
                    <a:pt x="26117" y="1"/>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p:nvPr/>
          </p:nvSpPr>
          <p:spPr>
            <a:xfrm>
              <a:off x="3453850" y="1922150"/>
              <a:ext cx="1195350" cy="595400"/>
            </a:xfrm>
            <a:custGeom>
              <a:avLst/>
              <a:gdLst/>
              <a:ahLst/>
              <a:cxnLst/>
              <a:rect l="l" t="t" r="r" b="b"/>
              <a:pathLst>
                <a:path w="47814" h="23816" extrusionOk="0">
                  <a:moveTo>
                    <a:pt x="23814" y="1"/>
                  </a:moveTo>
                  <a:cubicBezTo>
                    <a:pt x="10663" y="1"/>
                    <a:pt x="0" y="10664"/>
                    <a:pt x="0" y="23815"/>
                  </a:cubicBezTo>
                  <a:lnTo>
                    <a:pt x="2488" y="23815"/>
                  </a:lnTo>
                  <a:cubicBezTo>
                    <a:pt x="2488" y="11901"/>
                    <a:pt x="12085" y="2304"/>
                    <a:pt x="23814" y="2304"/>
                  </a:cubicBezTo>
                  <a:cubicBezTo>
                    <a:pt x="35728" y="2304"/>
                    <a:pt x="45325" y="11901"/>
                    <a:pt x="45325" y="23815"/>
                  </a:cubicBezTo>
                  <a:lnTo>
                    <a:pt x="47813" y="23815"/>
                  </a:lnTo>
                  <a:cubicBezTo>
                    <a:pt x="47813" y="10664"/>
                    <a:pt x="37150" y="1"/>
                    <a:pt x="23814" y="1"/>
                  </a:cubicBezTo>
                  <a:close/>
                </a:path>
              </a:pathLst>
            </a:cu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p:nvPr/>
          </p:nvSpPr>
          <p:spPr>
            <a:xfrm>
              <a:off x="3516050" y="1979750"/>
              <a:ext cx="1070950" cy="537800"/>
            </a:xfrm>
            <a:custGeom>
              <a:avLst/>
              <a:gdLst/>
              <a:ahLst/>
              <a:cxnLst/>
              <a:rect l="l" t="t" r="r" b="b"/>
              <a:pathLst>
                <a:path w="42838" h="21512" extrusionOk="0">
                  <a:moveTo>
                    <a:pt x="21326" y="0"/>
                  </a:moveTo>
                  <a:cubicBezTo>
                    <a:pt x="9597" y="0"/>
                    <a:pt x="0" y="9597"/>
                    <a:pt x="0" y="21511"/>
                  </a:cubicBezTo>
                  <a:lnTo>
                    <a:pt x="2318" y="21511"/>
                  </a:lnTo>
                  <a:cubicBezTo>
                    <a:pt x="2318" y="10848"/>
                    <a:pt x="10848" y="2318"/>
                    <a:pt x="21326" y="2318"/>
                  </a:cubicBezTo>
                  <a:cubicBezTo>
                    <a:pt x="31989" y="2318"/>
                    <a:pt x="40520" y="10848"/>
                    <a:pt x="40520" y="21511"/>
                  </a:cubicBezTo>
                  <a:lnTo>
                    <a:pt x="42837" y="21511"/>
                  </a:lnTo>
                  <a:cubicBezTo>
                    <a:pt x="42837" y="9597"/>
                    <a:pt x="33240" y="0"/>
                    <a:pt x="21326" y="0"/>
                  </a:cubicBezTo>
                  <a:close/>
                </a:path>
              </a:pathLst>
            </a:cu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0"/>
            <p:cNvSpPr/>
            <p:nvPr/>
          </p:nvSpPr>
          <p:spPr>
            <a:xfrm>
              <a:off x="3631550" y="2095250"/>
              <a:ext cx="839925" cy="422300"/>
            </a:xfrm>
            <a:custGeom>
              <a:avLst/>
              <a:gdLst/>
              <a:ahLst/>
              <a:cxnLst/>
              <a:rect l="l" t="t" r="r" b="b"/>
              <a:pathLst>
                <a:path w="33597" h="16892" extrusionOk="0">
                  <a:moveTo>
                    <a:pt x="16706" y="1"/>
                  </a:moveTo>
                  <a:cubicBezTo>
                    <a:pt x="7465" y="1"/>
                    <a:pt x="1" y="7650"/>
                    <a:pt x="1" y="16891"/>
                  </a:cubicBezTo>
                  <a:lnTo>
                    <a:pt x="2489" y="16891"/>
                  </a:lnTo>
                  <a:cubicBezTo>
                    <a:pt x="2489" y="8887"/>
                    <a:pt x="8887" y="2489"/>
                    <a:pt x="16706" y="2489"/>
                  </a:cubicBezTo>
                  <a:cubicBezTo>
                    <a:pt x="24711" y="2489"/>
                    <a:pt x="31108" y="8887"/>
                    <a:pt x="31108" y="16891"/>
                  </a:cubicBezTo>
                  <a:lnTo>
                    <a:pt x="33597" y="16891"/>
                  </a:lnTo>
                  <a:cubicBezTo>
                    <a:pt x="33597" y="7650"/>
                    <a:pt x="26132" y="1"/>
                    <a:pt x="16706"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0"/>
            <p:cNvSpPr/>
            <p:nvPr/>
          </p:nvSpPr>
          <p:spPr>
            <a:xfrm>
              <a:off x="3693750" y="2157450"/>
              <a:ext cx="715525" cy="360100"/>
            </a:xfrm>
            <a:custGeom>
              <a:avLst/>
              <a:gdLst/>
              <a:ahLst/>
              <a:cxnLst/>
              <a:rect l="l" t="t" r="r" b="b"/>
              <a:pathLst>
                <a:path w="28621" h="14404" extrusionOk="0">
                  <a:moveTo>
                    <a:pt x="14218" y="1"/>
                  </a:moveTo>
                  <a:cubicBezTo>
                    <a:pt x="6399" y="1"/>
                    <a:pt x="1" y="6399"/>
                    <a:pt x="1" y="14403"/>
                  </a:cubicBezTo>
                  <a:lnTo>
                    <a:pt x="2318" y="14403"/>
                  </a:lnTo>
                  <a:cubicBezTo>
                    <a:pt x="2318" y="7820"/>
                    <a:pt x="7650" y="2489"/>
                    <a:pt x="14218" y="2489"/>
                  </a:cubicBezTo>
                  <a:cubicBezTo>
                    <a:pt x="20972" y="2489"/>
                    <a:pt x="26303" y="7820"/>
                    <a:pt x="26303" y="14403"/>
                  </a:cubicBezTo>
                  <a:lnTo>
                    <a:pt x="28620" y="14403"/>
                  </a:lnTo>
                  <a:cubicBezTo>
                    <a:pt x="28620" y="6399"/>
                    <a:pt x="22223" y="1"/>
                    <a:pt x="14218" y="1"/>
                  </a:cubicBezTo>
                  <a:close/>
                </a:path>
              </a:pathLst>
            </a:custGeom>
            <a:solidFill>
              <a:schemeClr val="accent6"/>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0"/>
            <p:cNvSpPr/>
            <p:nvPr/>
          </p:nvSpPr>
          <p:spPr>
            <a:xfrm>
              <a:off x="3751700" y="2219650"/>
              <a:ext cx="599650" cy="297900"/>
            </a:xfrm>
            <a:custGeom>
              <a:avLst/>
              <a:gdLst/>
              <a:ahLst/>
              <a:cxnLst/>
              <a:rect l="l" t="t" r="r" b="b"/>
              <a:pathLst>
                <a:path w="23986" h="11916" extrusionOk="0">
                  <a:moveTo>
                    <a:pt x="11900" y="1"/>
                  </a:moveTo>
                  <a:cubicBezTo>
                    <a:pt x="5332" y="1"/>
                    <a:pt x="0" y="5332"/>
                    <a:pt x="0" y="11915"/>
                  </a:cubicBezTo>
                  <a:lnTo>
                    <a:pt x="2488" y="11915"/>
                  </a:lnTo>
                  <a:cubicBezTo>
                    <a:pt x="2488" y="6584"/>
                    <a:pt x="6754" y="2318"/>
                    <a:pt x="11900" y="2318"/>
                  </a:cubicBezTo>
                  <a:cubicBezTo>
                    <a:pt x="17232" y="2318"/>
                    <a:pt x="21497" y="6584"/>
                    <a:pt x="21497" y="11915"/>
                  </a:cubicBezTo>
                  <a:lnTo>
                    <a:pt x="23985" y="11915"/>
                  </a:lnTo>
                  <a:cubicBezTo>
                    <a:pt x="23985" y="5332"/>
                    <a:pt x="18654" y="1"/>
                    <a:pt x="11900"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6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41"/>
        <p:cNvGrpSpPr/>
        <p:nvPr/>
      </p:nvGrpSpPr>
      <p:grpSpPr>
        <a:xfrm>
          <a:off x="0" y="0"/>
          <a:ext cx="0" cy="0"/>
          <a:chOff x="0" y="0"/>
          <a:chExt cx="0" cy="0"/>
        </a:xfrm>
      </p:grpSpPr>
      <p:pic>
        <p:nvPicPr>
          <p:cNvPr id="342" name="Google Shape;342;p15"/>
          <p:cNvPicPr preferRelativeResize="0"/>
          <p:nvPr/>
        </p:nvPicPr>
        <p:blipFill rotWithShape="1">
          <a:blip r:embed="rId2">
            <a:alphaModFix amt="70000"/>
          </a:blip>
          <a:srcRect/>
          <a:stretch/>
        </p:blipFill>
        <p:spPr>
          <a:xfrm>
            <a:off x="0" y="2171"/>
            <a:ext cx="9144003" cy="5139149"/>
          </a:xfrm>
          <a:prstGeom prst="rect">
            <a:avLst/>
          </a:prstGeom>
          <a:noFill/>
          <a:ln>
            <a:noFill/>
          </a:ln>
        </p:spPr>
      </p:pic>
      <p:sp>
        <p:nvSpPr>
          <p:cNvPr id="343" name="Google Shape;343;p15"/>
          <p:cNvSpPr/>
          <p:nvPr/>
        </p:nvSpPr>
        <p:spPr>
          <a:xfrm>
            <a:off x="1377900" y="1572291"/>
            <a:ext cx="6388200" cy="2043600"/>
          </a:xfrm>
          <a:prstGeom prst="rect">
            <a:avLst/>
          </a:pr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1954691" y="3287686"/>
            <a:ext cx="639030" cy="68124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6648696" y="1034236"/>
            <a:ext cx="319515" cy="340622"/>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8028521" y="2764786"/>
            <a:ext cx="319515" cy="340622"/>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15"/>
          <p:cNvGrpSpPr/>
          <p:nvPr/>
        </p:nvGrpSpPr>
        <p:grpSpPr>
          <a:xfrm>
            <a:off x="1275015" y="1470953"/>
            <a:ext cx="1579200" cy="1579200"/>
            <a:chOff x="767005" y="878856"/>
            <a:chExt cx="1579200" cy="1579200"/>
          </a:xfrm>
        </p:grpSpPr>
        <p:sp>
          <p:nvSpPr>
            <p:cNvPr id="348" name="Google Shape;348;p15"/>
            <p:cNvSpPr/>
            <p:nvPr/>
          </p:nvSpPr>
          <p:spPr>
            <a:xfrm>
              <a:off x="767005" y="878856"/>
              <a:ext cx="1579200" cy="1579200"/>
            </a:xfrm>
            <a:prstGeom prst="arc">
              <a:avLst>
                <a:gd name="adj1" fmla="val 8987451"/>
                <a:gd name="adj2" fmla="val 17899585"/>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908150" y="1016700"/>
              <a:ext cx="189600" cy="1896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5"/>
          <p:cNvGrpSpPr/>
          <p:nvPr/>
        </p:nvGrpSpPr>
        <p:grpSpPr>
          <a:xfrm rot="10800000">
            <a:off x="6287190" y="2133705"/>
            <a:ext cx="1579200" cy="1579200"/>
            <a:chOff x="767005" y="878856"/>
            <a:chExt cx="1579200" cy="1579200"/>
          </a:xfrm>
        </p:grpSpPr>
        <p:sp>
          <p:nvSpPr>
            <p:cNvPr id="351" name="Google Shape;351;p15"/>
            <p:cNvSpPr/>
            <p:nvPr/>
          </p:nvSpPr>
          <p:spPr>
            <a:xfrm>
              <a:off x="767005" y="878856"/>
              <a:ext cx="1579200" cy="1579200"/>
            </a:xfrm>
            <a:prstGeom prst="arc">
              <a:avLst>
                <a:gd name="adj1" fmla="val 8987451"/>
                <a:gd name="adj2" fmla="val 17899585"/>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908150" y="1016700"/>
              <a:ext cx="189600" cy="1896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15"/>
          <p:cNvGrpSpPr/>
          <p:nvPr/>
        </p:nvGrpSpPr>
        <p:grpSpPr>
          <a:xfrm rot="-810234">
            <a:off x="715304" y="2964305"/>
            <a:ext cx="1392028" cy="1328180"/>
            <a:chOff x="807201" y="3067243"/>
            <a:chExt cx="1307015" cy="1247065"/>
          </a:xfrm>
        </p:grpSpPr>
        <p:sp>
          <p:nvSpPr>
            <p:cNvPr id="354" name="Google Shape;354;p15"/>
            <p:cNvSpPr/>
            <p:nvPr/>
          </p:nvSpPr>
          <p:spPr>
            <a:xfrm rot="-1431304">
              <a:off x="947234" y="3236058"/>
              <a:ext cx="1026948" cy="909434"/>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rot="-1431148">
              <a:off x="1180861" y="3463287"/>
              <a:ext cx="583254" cy="516512"/>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accent6"/>
            </a:solidFill>
            <a:ln w="1905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15"/>
          <p:cNvGrpSpPr/>
          <p:nvPr/>
        </p:nvGrpSpPr>
        <p:grpSpPr>
          <a:xfrm flipH="1">
            <a:off x="7214129" y="810240"/>
            <a:ext cx="1391971" cy="1328125"/>
            <a:chOff x="807201" y="3067243"/>
            <a:chExt cx="1307015" cy="1247065"/>
          </a:xfrm>
        </p:grpSpPr>
        <p:sp>
          <p:nvSpPr>
            <p:cNvPr id="357" name="Google Shape;357;p15"/>
            <p:cNvSpPr/>
            <p:nvPr/>
          </p:nvSpPr>
          <p:spPr>
            <a:xfrm rot="-1431304">
              <a:off x="947234" y="3236058"/>
              <a:ext cx="1026948" cy="909434"/>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rot="-1431148">
              <a:off x="1180861" y="3463287"/>
              <a:ext cx="583254" cy="516512"/>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accent3"/>
            </a:solidFill>
            <a:ln w="1905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15"/>
          <p:cNvGrpSpPr/>
          <p:nvPr/>
        </p:nvGrpSpPr>
        <p:grpSpPr>
          <a:xfrm>
            <a:off x="-559539" y="-593048"/>
            <a:ext cx="1154003" cy="1154003"/>
            <a:chOff x="-888300" y="-896475"/>
            <a:chExt cx="1769400" cy="1769400"/>
          </a:xfrm>
        </p:grpSpPr>
        <p:sp>
          <p:nvSpPr>
            <p:cNvPr id="360" name="Google Shape;360;p15"/>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521107" y="505926"/>
              <a:ext cx="221700" cy="2217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15"/>
          <p:cNvGrpSpPr/>
          <p:nvPr/>
        </p:nvGrpSpPr>
        <p:grpSpPr>
          <a:xfrm>
            <a:off x="8574870" y="4604013"/>
            <a:ext cx="1154100" cy="1154100"/>
            <a:chOff x="8574870" y="4604013"/>
            <a:chExt cx="1154100" cy="1154100"/>
          </a:xfrm>
        </p:grpSpPr>
        <p:sp>
          <p:nvSpPr>
            <p:cNvPr id="363" name="Google Shape;363;p15"/>
            <p:cNvSpPr/>
            <p:nvPr/>
          </p:nvSpPr>
          <p:spPr>
            <a:xfrm rot="10800000">
              <a:off x="8574870" y="4604013"/>
              <a:ext cx="1154100" cy="1154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8682300" y="4697998"/>
              <a:ext cx="144600" cy="144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15"/>
          <p:cNvSpPr txBox="1">
            <a:spLocks noGrp="1"/>
          </p:cNvSpPr>
          <p:nvPr>
            <p:ph type="title"/>
          </p:nvPr>
        </p:nvSpPr>
        <p:spPr>
          <a:xfrm>
            <a:off x="2860650" y="3736841"/>
            <a:ext cx="3422700" cy="328500"/>
          </a:xfrm>
          <a:prstGeom prst="rect">
            <a:avLst/>
          </a:prstGeom>
          <a:solidFill>
            <a:schemeClr val="dk2"/>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100">
                <a:solidFill>
                  <a:schemeClr val="dk1"/>
                </a:solidFill>
                <a:latin typeface="Patua One"/>
                <a:ea typeface="Patua One"/>
                <a:cs typeface="Patua One"/>
                <a:sym typeface="Patua 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66" name="Google Shape;366;p15"/>
          <p:cNvSpPr txBox="1">
            <a:spLocks noGrp="1"/>
          </p:cNvSpPr>
          <p:nvPr>
            <p:ph type="subTitle" idx="1"/>
          </p:nvPr>
        </p:nvSpPr>
        <p:spPr>
          <a:xfrm>
            <a:off x="1226400" y="1702082"/>
            <a:ext cx="6691200" cy="176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000">
                <a:latin typeface="Rubik"/>
                <a:ea typeface="Rubik"/>
                <a:cs typeface="Rubik"/>
                <a:sym typeface="Rubik"/>
              </a:defRPr>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90"/>
        <p:cNvGrpSpPr/>
        <p:nvPr/>
      </p:nvGrpSpPr>
      <p:grpSpPr>
        <a:xfrm>
          <a:off x="0" y="0"/>
          <a:ext cx="0" cy="0"/>
          <a:chOff x="0" y="0"/>
          <a:chExt cx="0" cy="0"/>
        </a:xfrm>
      </p:grpSpPr>
      <p:pic>
        <p:nvPicPr>
          <p:cNvPr id="391" name="Google Shape;391;p17"/>
          <p:cNvPicPr preferRelativeResize="0"/>
          <p:nvPr/>
        </p:nvPicPr>
        <p:blipFill rotWithShape="1">
          <a:blip r:embed="rId2">
            <a:alphaModFix amt="70000"/>
          </a:blip>
          <a:srcRect/>
          <a:stretch/>
        </p:blipFill>
        <p:spPr>
          <a:xfrm>
            <a:off x="0" y="2171"/>
            <a:ext cx="9144003" cy="5139149"/>
          </a:xfrm>
          <a:prstGeom prst="rect">
            <a:avLst/>
          </a:prstGeom>
          <a:noFill/>
          <a:ln>
            <a:noFill/>
          </a:ln>
        </p:spPr>
      </p:pic>
      <p:sp>
        <p:nvSpPr>
          <p:cNvPr id="392" name="Google Shape;392;p17"/>
          <p:cNvSpPr txBox="1">
            <a:spLocks noGrp="1"/>
          </p:cNvSpPr>
          <p:nvPr>
            <p:ph type="title"/>
          </p:nvPr>
        </p:nvSpPr>
        <p:spPr>
          <a:xfrm>
            <a:off x="720000" y="1514575"/>
            <a:ext cx="3344100" cy="572700"/>
          </a:xfrm>
          <a:prstGeom prst="rect">
            <a:avLst/>
          </a:pr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3" name="Google Shape;393;p17"/>
          <p:cNvSpPr txBox="1">
            <a:spLocks noGrp="1"/>
          </p:cNvSpPr>
          <p:nvPr>
            <p:ph type="subTitle" idx="1"/>
          </p:nvPr>
        </p:nvSpPr>
        <p:spPr>
          <a:xfrm>
            <a:off x="720000" y="2215050"/>
            <a:ext cx="3344100" cy="13824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94" name="Google Shape;394;p17"/>
          <p:cNvGrpSpPr/>
          <p:nvPr/>
        </p:nvGrpSpPr>
        <p:grpSpPr>
          <a:xfrm rot="10800000">
            <a:off x="8277700" y="4329000"/>
            <a:ext cx="1769400" cy="1769400"/>
            <a:chOff x="-888300" y="-896475"/>
            <a:chExt cx="1769400" cy="1769400"/>
          </a:xfrm>
        </p:grpSpPr>
        <p:grpSp>
          <p:nvGrpSpPr>
            <p:cNvPr id="395" name="Google Shape;395;p17"/>
            <p:cNvGrpSpPr/>
            <p:nvPr/>
          </p:nvGrpSpPr>
          <p:grpSpPr>
            <a:xfrm>
              <a:off x="-888300" y="-896475"/>
              <a:ext cx="1769400" cy="1769400"/>
              <a:chOff x="-888300" y="-896475"/>
              <a:chExt cx="1769400" cy="1769400"/>
            </a:xfrm>
          </p:grpSpPr>
          <p:sp>
            <p:nvSpPr>
              <p:cNvPr id="396" name="Google Shape;396;p17"/>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7"/>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17"/>
            <p:cNvSpPr/>
            <p:nvPr/>
          </p:nvSpPr>
          <p:spPr>
            <a:xfrm rot="10800000" flipH="1">
              <a:off x="524030" y="533382"/>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17"/>
          <p:cNvGrpSpPr/>
          <p:nvPr/>
        </p:nvGrpSpPr>
        <p:grpSpPr>
          <a:xfrm rot="10800000" flipH="1">
            <a:off x="-888300" y="4329000"/>
            <a:ext cx="1769400" cy="1769400"/>
            <a:chOff x="-888300" y="-896475"/>
            <a:chExt cx="1769400" cy="1769400"/>
          </a:xfrm>
        </p:grpSpPr>
        <p:grpSp>
          <p:nvGrpSpPr>
            <p:cNvPr id="400" name="Google Shape;400;p17"/>
            <p:cNvGrpSpPr/>
            <p:nvPr/>
          </p:nvGrpSpPr>
          <p:grpSpPr>
            <a:xfrm>
              <a:off x="-888300" y="-896475"/>
              <a:ext cx="1769400" cy="1769400"/>
              <a:chOff x="-888300" y="-896475"/>
              <a:chExt cx="1769400" cy="1769400"/>
            </a:xfrm>
          </p:grpSpPr>
          <p:sp>
            <p:nvSpPr>
              <p:cNvPr id="401" name="Google Shape;401;p17"/>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7"/>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 name="Google Shape;403;p17"/>
            <p:cNvSpPr/>
            <p:nvPr/>
          </p:nvSpPr>
          <p:spPr>
            <a:xfrm rot="10800000" flipH="1">
              <a:off x="524030" y="522777"/>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17"/>
          <p:cNvGrpSpPr/>
          <p:nvPr/>
        </p:nvGrpSpPr>
        <p:grpSpPr>
          <a:xfrm flipH="1">
            <a:off x="8586411" y="-593048"/>
            <a:ext cx="1154003" cy="1154003"/>
            <a:chOff x="-888300" y="-896475"/>
            <a:chExt cx="1769400" cy="1769400"/>
          </a:xfrm>
        </p:grpSpPr>
        <p:sp>
          <p:nvSpPr>
            <p:cNvPr id="405" name="Google Shape;405;p17"/>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7"/>
            <p:cNvSpPr/>
            <p:nvPr/>
          </p:nvSpPr>
          <p:spPr>
            <a:xfrm>
              <a:off x="521107" y="505926"/>
              <a:ext cx="221700" cy="221700"/>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17"/>
          <p:cNvGrpSpPr/>
          <p:nvPr/>
        </p:nvGrpSpPr>
        <p:grpSpPr>
          <a:xfrm>
            <a:off x="-559539" y="-593048"/>
            <a:ext cx="1154003" cy="1154003"/>
            <a:chOff x="-888300" y="-896475"/>
            <a:chExt cx="1769400" cy="1769400"/>
          </a:xfrm>
        </p:grpSpPr>
        <p:sp>
          <p:nvSpPr>
            <p:cNvPr id="408" name="Google Shape;408;p17"/>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7"/>
            <p:cNvSpPr/>
            <p:nvPr/>
          </p:nvSpPr>
          <p:spPr>
            <a:xfrm>
              <a:off x="521107" y="505926"/>
              <a:ext cx="221700" cy="221700"/>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CF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atua One"/>
              <a:buNone/>
              <a:defRPr sz="3500">
                <a:solidFill>
                  <a:schemeClr val="dk1"/>
                </a:solidFill>
                <a:latin typeface="Patua One"/>
                <a:ea typeface="Patua One"/>
                <a:cs typeface="Patua One"/>
                <a:sym typeface="Patua One"/>
              </a:defRPr>
            </a:lvl1pPr>
            <a:lvl2pPr lvl="1" rtl="0">
              <a:spcBef>
                <a:spcPts val="0"/>
              </a:spcBef>
              <a:spcAft>
                <a:spcPts val="0"/>
              </a:spcAft>
              <a:buClr>
                <a:schemeClr val="dk1"/>
              </a:buClr>
              <a:buSzPts val="3500"/>
              <a:buFont typeface="Patua One"/>
              <a:buNone/>
              <a:defRPr sz="3500">
                <a:solidFill>
                  <a:schemeClr val="dk1"/>
                </a:solidFill>
                <a:latin typeface="Patua One"/>
                <a:ea typeface="Patua One"/>
                <a:cs typeface="Patua One"/>
                <a:sym typeface="Patua One"/>
              </a:defRPr>
            </a:lvl2pPr>
            <a:lvl3pPr lvl="2" rtl="0">
              <a:spcBef>
                <a:spcPts val="0"/>
              </a:spcBef>
              <a:spcAft>
                <a:spcPts val="0"/>
              </a:spcAft>
              <a:buClr>
                <a:schemeClr val="dk1"/>
              </a:buClr>
              <a:buSzPts val="3500"/>
              <a:buFont typeface="Patua One"/>
              <a:buNone/>
              <a:defRPr sz="3500">
                <a:solidFill>
                  <a:schemeClr val="dk1"/>
                </a:solidFill>
                <a:latin typeface="Patua One"/>
                <a:ea typeface="Patua One"/>
                <a:cs typeface="Patua One"/>
                <a:sym typeface="Patua One"/>
              </a:defRPr>
            </a:lvl3pPr>
            <a:lvl4pPr lvl="3" rtl="0">
              <a:spcBef>
                <a:spcPts val="0"/>
              </a:spcBef>
              <a:spcAft>
                <a:spcPts val="0"/>
              </a:spcAft>
              <a:buClr>
                <a:schemeClr val="dk1"/>
              </a:buClr>
              <a:buSzPts val="3500"/>
              <a:buFont typeface="Patua One"/>
              <a:buNone/>
              <a:defRPr sz="3500">
                <a:solidFill>
                  <a:schemeClr val="dk1"/>
                </a:solidFill>
                <a:latin typeface="Patua One"/>
                <a:ea typeface="Patua One"/>
                <a:cs typeface="Patua One"/>
                <a:sym typeface="Patua One"/>
              </a:defRPr>
            </a:lvl4pPr>
            <a:lvl5pPr lvl="4" rtl="0">
              <a:spcBef>
                <a:spcPts val="0"/>
              </a:spcBef>
              <a:spcAft>
                <a:spcPts val="0"/>
              </a:spcAft>
              <a:buClr>
                <a:schemeClr val="dk1"/>
              </a:buClr>
              <a:buSzPts val="3500"/>
              <a:buFont typeface="Patua One"/>
              <a:buNone/>
              <a:defRPr sz="3500">
                <a:solidFill>
                  <a:schemeClr val="dk1"/>
                </a:solidFill>
                <a:latin typeface="Patua One"/>
                <a:ea typeface="Patua One"/>
                <a:cs typeface="Patua One"/>
                <a:sym typeface="Patua One"/>
              </a:defRPr>
            </a:lvl5pPr>
            <a:lvl6pPr lvl="5" rtl="0">
              <a:spcBef>
                <a:spcPts val="0"/>
              </a:spcBef>
              <a:spcAft>
                <a:spcPts val="0"/>
              </a:spcAft>
              <a:buClr>
                <a:schemeClr val="dk1"/>
              </a:buClr>
              <a:buSzPts val="3500"/>
              <a:buFont typeface="Patua One"/>
              <a:buNone/>
              <a:defRPr sz="3500">
                <a:solidFill>
                  <a:schemeClr val="dk1"/>
                </a:solidFill>
                <a:latin typeface="Patua One"/>
                <a:ea typeface="Patua One"/>
                <a:cs typeface="Patua One"/>
                <a:sym typeface="Patua One"/>
              </a:defRPr>
            </a:lvl6pPr>
            <a:lvl7pPr lvl="6" rtl="0">
              <a:spcBef>
                <a:spcPts val="0"/>
              </a:spcBef>
              <a:spcAft>
                <a:spcPts val="0"/>
              </a:spcAft>
              <a:buClr>
                <a:schemeClr val="dk1"/>
              </a:buClr>
              <a:buSzPts val="3500"/>
              <a:buFont typeface="Patua One"/>
              <a:buNone/>
              <a:defRPr sz="3500">
                <a:solidFill>
                  <a:schemeClr val="dk1"/>
                </a:solidFill>
                <a:latin typeface="Patua One"/>
                <a:ea typeface="Patua One"/>
                <a:cs typeface="Patua One"/>
                <a:sym typeface="Patua One"/>
              </a:defRPr>
            </a:lvl7pPr>
            <a:lvl8pPr lvl="7" rtl="0">
              <a:spcBef>
                <a:spcPts val="0"/>
              </a:spcBef>
              <a:spcAft>
                <a:spcPts val="0"/>
              </a:spcAft>
              <a:buClr>
                <a:schemeClr val="dk1"/>
              </a:buClr>
              <a:buSzPts val="3500"/>
              <a:buFont typeface="Patua One"/>
              <a:buNone/>
              <a:defRPr sz="3500">
                <a:solidFill>
                  <a:schemeClr val="dk1"/>
                </a:solidFill>
                <a:latin typeface="Patua One"/>
                <a:ea typeface="Patua One"/>
                <a:cs typeface="Patua One"/>
                <a:sym typeface="Patua One"/>
              </a:defRPr>
            </a:lvl8pPr>
            <a:lvl9pPr lvl="8" rtl="0">
              <a:spcBef>
                <a:spcPts val="0"/>
              </a:spcBef>
              <a:spcAft>
                <a:spcPts val="0"/>
              </a:spcAft>
              <a:buClr>
                <a:schemeClr val="dk1"/>
              </a:buClr>
              <a:buSzPts val="3500"/>
              <a:buFont typeface="Patua One"/>
              <a:buNone/>
              <a:defRPr sz="3500">
                <a:solidFill>
                  <a:schemeClr val="dk1"/>
                </a:solidFill>
                <a:latin typeface="Patua One"/>
                <a:ea typeface="Patua One"/>
                <a:cs typeface="Patua One"/>
                <a:sym typeface="Patu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1pPr>
            <a:lvl2pPr marL="914400" lvl="1"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2pPr>
            <a:lvl3pPr marL="1371600" lvl="2"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3pPr>
            <a:lvl4pPr marL="1828800" lvl="3"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4pPr>
            <a:lvl5pPr marL="2286000" lvl="4"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5pPr>
            <a:lvl6pPr marL="2743200" lvl="5"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6pPr>
            <a:lvl7pPr marL="3200400" lvl="6"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7pPr>
            <a:lvl8pPr marL="3657600" lvl="7"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8pPr>
            <a:lvl9pPr marL="4114800" lvl="8" indent="-317500">
              <a:lnSpc>
                <a:spcPct val="115000"/>
              </a:lnSpc>
              <a:spcBef>
                <a:spcPts val="1600"/>
              </a:spcBef>
              <a:spcAft>
                <a:spcPts val="1600"/>
              </a:spcAft>
              <a:buClr>
                <a:schemeClr val="dk1"/>
              </a:buClr>
              <a:buSzPts val="1400"/>
              <a:buFont typeface="Rubik"/>
              <a:buChar char="■"/>
              <a:defRPr>
                <a:solidFill>
                  <a:schemeClr val="dk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6" r:id="rId6"/>
    <p:sldLayoutId id="2147483658" r:id="rId7"/>
    <p:sldLayoutId id="2147483661" r:id="rId8"/>
    <p:sldLayoutId id="2147483663" r:id="rId9"/>
    <p:sldLayoutId id="2147483673" r:id="rId10"/>
    <p:sldLayoutId id="2147483681" r:id="rId11"/>
    <p:sldLayoutId id="2147483682" r:id="rId12"/>
    <p:sldLayoutId id="214748368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K5YcBC8czoI" TargetMode="External"/><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www.youtube.com/watch?v=uO6iQruH6Zc" TargetMode="External"/><Relationship Id="rId5" Type="http://schemas.openxmlformats.org/officeDocument/2006/relationships/hyperlink" Target="https://www.youtube.com/watch?v=J3kNLbeIxQc" TargetMode="External"/><Relationship Id="rId4" Type="http://schemas.openxmlformats.org/officeDocument/2006/relationships/hyperlink" Target="https://www.youtube.com/watch?v=eIrZxisRrTI"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39"/>
          <p:cNvSpPr txBox="1">
            <a:spLocks noGrp="1"/>
          </p:cNvSpPr>
          <p:nvPr>
            <p:ph type="subTitle" idx="1"/>
          </p:nvPr>
        </p:nvSpPr>
        <p:spPr>
          <a:xfrm>
            <a:off x="2307250" y="3855707"/>
            <a:ext cx="4473028" cy="77530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1400" dirty="0" smtClean="0"/>
              <a:t>Tania </a:t>
            </a:r>
            <a:r>
              <a:rPr lang="es-MX" sz="1400" dirty="0"/>
              <a:t>Melisa Gutiérrez Fonseca   </a:t>
            </a:r>
            <a:r>
              <a:rPr lang="es-MX" sz="1400" dirty="0"/>
              <a:t>#</a:t>
            </a:r>
            <a:r>
              <a:rPr lang="es-MX" sz="1400" dirty="0" smtClean="0"/>
              <a:t>7</a:t>
            </a:r>
            <a:endParaRPr lang="es-MX" sz="1400" dirty="0"/>
          </a:p>
          <a:p>
            <a:pPr marL="0" lvl="0" indent="0" algn="ctr" rtl="0">
              <a:spcBef>
                <a:spcPts val="0"/>
              </a:spcBef>
              <a:spcAft>
                <a:spcPts val="0"/>
              </a:spcAft>
              <a:buNone/>
            </a:pPr>
            <a:r>
              <a:rPr lang="es-MX" sz="1400" dirty="0"/>
              <a:t>Mayra Rubí Ontiveros Rodríguez </a:t>
            </a:r>
            <a:r>
              <a:rPr lang="es-MX" sz="1400" dirty="0"/>
              <a:t> </a:t>
            </a:r>
            <a:r>
              <a:rPr lang="es-MX" sz="1400" dirty="0" smtClean="0"/>
              <a:t>#</a:t>
            </a:r>
            <a:r>
              <a:rPr lang="es-MX" sz="1400" dirty="0" smtClean="0"/>
              <a:t>16</a:t>
            </a:r>
            <a:endParaRPr lang="es-MX" sz="1400" dirty="0"/>
          </a:p>
          <a:p>
            <a:pPr marL="0" lvl="0" indent="0" algn="ctr" rtl="0">
              <a:spcBef>
                <a:spcPts val="0"/>
              </a:spcBef>
              <a:spcAft>
                <a:spcPts val="0"/>
              </a:spcAft>
              <a:buNone/>
            </a:pPr>
            <a:r>
              <a:rPr lang="es-MX" sz="1400" dirty="0"/>
              <a:t>Ana Paulina Serrato M</a:t>
            </a:r>
            <a:r>
              <a:rPr lang="es-MX" sz="1400" dirty="0">
                <a:solidFill>
                  <a:schemeClr val="tx1"/>
                </a:solidFill>
              </a:rPr>
              <a:t>ontene</a:t>
            </a:r>
            <a:r>
              <a:rPr lang="es-MX" sz="1400" dirty="0"/>
              <a:t>gro </a:t>
            </a:r>
            <a:r>
              <a:rPr lang="es-MX" sz="1400" dirty="0"/>
              <a:t> </a:t>
            </a:r>
            <a:r>
              <a:rPr lang="es-MX" sz="1400" dirty="0" smtClean="0"/>
              <a:t>#</a:t>
            </a:r>
            <a:r>
              <a:rPr lang="es-MX" sz="1400" dirty="0" smtClean="0"/>
              <a:t>24</a:t>
            </a:r>
            <a:endParaRPr lang="es-MX" sz="1400" dirty="0"/>
          </a:p>
        </p:txBody>
      </p:sp>
      <p:grpSp>
        <p:nvGrpSpPr>
          <p:cNvPr id="834" name="Google Shape;834;p39"/>
          <p:cNvGrpSpPr/>
          <p:nvPr/>
        </p:nvGrpSpPr>
        <p:grpSpPr>
          <a:xfrm>
            <a:off x="1013938" y="1781568"/>
            <a:ext cx="809957" cy="772682"/>
            <a:chOff x="807201" y="3067243"/>
            <a:chExt cx="1307015" cy="1247065"/>
          </a:xfrm>
        </p:grpSpPr>
        <p:sp>
          <p:nvSpPr>
            <p:cNvPr id="835" name="Google Shape;835;p39"/>
            <p:cNvSpPr/>
            <p:nvPr/>
          </p:nvSpPr>
          <p:spPr>
            <a:xfrm rot="-1431304">
              <a:off x="947234" y="3236058"/>
              <a:ext cx="1026948" cy="909434"/>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9"/>
            <p:cNvSpPr/>
            <p:nvPr/>
          </p:nvSpPr>
          <p:spPr>
            <a:xfrm rot="-1431148">
              <a:off x="1180861" y="3463287"/>
              <a:ext cx="583254" cy="516512"/>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lt2"/>
            </a:solidFill>
            <a:ln w="1905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ángulo 7"/>
          <p:cNvSpPr/>
          <p:nvPr/>
        </p:nvSpPr>
        <p:spPr>
          <a:xfrm>
            <a:off x="1263468" y="1457350"/>
            <a:ext cx="6641366" cy="2000548"/>
          </a:xfrm>
          <a:prstGeom prst="rect">
            <a:avLst/>
          </a:prstGeom>
        </p:spPr>
        <p:txBody>
          <a:bodyPr wrap="square">
            <a:spAutoFit/>
          </a:bodyPr>
          <a:lstStyle/>
          <a:p>
            <a:pPr algn="ctr"/>
            <a:r>
              <a:rPr lang="es-MX" sz="2800" dirty="0" smtClean="0">
                <a:solidFill>
                  <a:schemeClr val="tx2">
                    <a:lumMod val="50000"/>
                  </a:schemeClr>
                </a:solidFill>
                <a:effectLst/>
                <a:latin typeface="Comic Sans MS" panose="030F0702030302020204" pitchFamily="66" charset="0"/>
                <a:ea typeface="Microsoft JhengHei" panose="020B0604030504040204" pitchFamily="34" charset="-120"/>
                <a:cs typeface="Arial" panose="020B0604020202020204" pitchFamily="34" charset="0"/>
              </a:rPr>
              <a:t>Los gajes del oficio. </a:t>
            </a:r>
            <a:r>
              <a:rPr lang="es-MX" sz="2000" dirty="0" smtClean="0">
                <a:solidFill>
                  <a:schemeClr val="tx2">
                    <a:lumMod val="50000"/>
                  </a:schemeClr>
                </a:solidFill>
                <a:effectLst/>
                <a:latin typeface="Comic Sans MS" panose="030F0702030302020204" pitchFamily="66" charset="0"/>
                <a:ea typeface="Microsoft JhengHei" panose="020B0604030504040204" pitchFamily="34" charset="-120"/>
                <a:cs typeface="Arial" panose="020B0604020202020204" pitchFamily="34" charset="0"/>
              </a:rPr>
              <a:t>Capítulo 7</a:t>
            </a:r>
          </a:p>
          <a:p>
            <a:pPr algn="ctr"/>
            <a:r>
              <a:rPr lang="es-MX" sz="4800" dirty="0" smtClean="0">
                <a:solidFill>
                  <a:schemeClr val="tx2">
                    <a:lumMod val="50000"/>
                  </a:schemeClr>
                </a:solidFill>
                <a:latin typeface="Comic Sans MS" panose="030F0702030302020204" pitchFamily="66" charset="0"/>
                <a:ea typeface="Microsoft JhengHei" panose="020B0604030504040204" pitchFamily="34" charset="-120"/>
                <a:cs typeface="Arial" panose="020B0604020202020204" pitchFamily="34" charset="0"/>
              </a:rPr>
              <a:t>Variaciones sobre la enseñanza y el cuidado</a:t>
            </a:r>
            <a:endParaRPr lang="es-MX" sz="4800" dirty="0">
              <a:solidFill>
                <a:schemeClr val="tx2">
                  <a:lumMod val="50000"/>
                </a:schemeClr>
              </a:solidFill>
            </a:endParaRPr>
          </a:p>
        </p:txBody>
      </p:sp>
      <p:pic>
        <p:nvPicPr>
          <p:cNvPr id="9" name="Imagen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58" y="30503"/>
            <a:ext cx="803264" cy="63077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973172" y="-15342"/>
            <a:ext cx="5807106" cy="461665"/>
          </a:xfrm>
          <a:prstGeom prst="rect">
            <a:avLst/>
          </a:prstGeom>
        </p:spPr>
        <p:txBody>
          <a:bodyPr wrap="square">
            <a:spAutoFit/>
          </a:bodyPr>
          <a:lstStyle/>
          <a:p>
            <a:pPr algn="ctr"/>
            <a:r>
              <a:rPr lang="es-MX" sz="2400" dirty="0">
                <a:solidFill>
                  <a:schemeClr val="tx2">
                    <a:lumMod val="50000"/>
                  </a:schemeClr>
                </a:solidFill>
                <a:latin typeface="Constantia" panose="02030602050306030303" pitchFamily="18" charset="0"/>
              </a:rPr>
              <a:t>Escuela Normal de Educación </a:t>
            </a:r>
            <a:r>
              <a:rPr lang="es-MX" sz="2400" dirty="0" smtClean="0">
                <a:solidFill>
                  <a:schemeClr val="tx2">
                    <a:lumMod val="50000"/>
                  </a:schemeClr>
                </a:solidFill>
                <a:latin typeface="Constantia" panose="02030602050306030303" pitchFamily="18" charset="0"/>
              </a:rPr>
              <a:t>Preescolar</a:t>
            </a:r>
            <a:endParaRPr lang="es-MX" sz="2400" dirty="0">
              <a:solidFill>
                <a:schemeClr val="tx2">
                  <a:lumMod val="50000"/>
                </a:schemeClr>
              </a:solidFill>
            </a:endParaRPr>
          </a:p>
        </p:txBody>
      </p:sp>
      <p:sp>
        <p:nvSpPr>
          <p:cNvPr id="12" name="Rectángulo 11"/>
          <p:cNvSpPr/>
          <p:nvPr/>
        </p:nvSpPr>
        <p:spPr>
          <a:xfrm>
            <a:off x="1660004" y="356626"/>
            <a:ext cx="5835252" cy="487506"/>
          </a:xfrm>
          <a:prstGeom prst="rect">
            <a:avLst/>
          </a:prstGeom>
        </p:spPr>
        <p:txBody>
          <a:bodyPr wrap="none">
            <a:spAutoFit/>
          </a:bodyPr>
          <a:lstStyle/>
          <a:p>
            <a:pPr algn="ctr">
              <a:lnSpc>
                <a:spcPct val="107000"/>
              </a:lnSpc>
              <a:spcAft>
                <a:spcPts val="800"/>
              </a:spcAft>
            </a:pPr>
            <a:r>
              <a:rPr lang="es-MX" sz="2400" dirty="0" smtClean="0">
                <a:solidFill>
                  <a:schemeClr val="tx1"/>
                </a:solidFill>
                <a:effectLst/>
                <a:latin typeface="Perpetua" panose="02020502060401020303" pitchFamily="18" charset="0"/>
                <a:ea typeface="Calibri" panose="020F0502020204030204" pitchFamily="34" charset="0"/>
                <a:cs typeface="Times New Roman" panose="02020603050405020304" pitchFamily="18" charset="0"/>
              </a:rPr>
              <a:t>EL SUJETO Y SU FORMACIÓN PROFESIONAL</a:t>
            </a:r>
            <a:endParaRPr lang="es-MX" sz="10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p:txBody>
      </p:sp>
      <p:sp>
        <p:nvSpPr>
          <p:cNvPr id="13" name="Rectángulo 12"/>
          <p:cNvSpPr/>
          <p:nvPr/>
        </p:nvSpPr>
        <p:spPr>
          <a:xfrm>
            <a:off x="1426216" y="934989"/>
            <a:ext cx="6284874" cy="553357"/>
          </a:xfrm>
          <a:prstGeom prst="rect">
            <a:avLst/>
          </a:prstGeom>
        </p:spPr>
        <p:txBody>
          <a:bodyPr wrap="square">
            <a:spAutoFit/>
          </a:bodyPr>
          <a:lstStyle/>
          <a:p>
            <a:pPr>
              <a:lnSpc>
                <a:spcPct val="107000"/>
              </a:lnSpc>
              <a:spcAft>
                <a:spcPts val="800"/>
              </a:spcAft>
            </a:pPr>
            <a:r>
              <a:rPr lang="es-MX" b="1" dirty="0" smtClean="0">
                <a:solidFill>
                  <a:schemeClr val="tx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Unidad III.</a:t>
            </a:r>
            <a:r>
              <a:rPr lang="es-MX" dirty="0" smtClean="0">
                <a:solidFill>
                  <a:schemeClr val="tx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 El docente que queremos: entre la política educativa y las condiciones de formación y desarrollo profesional.</a:t>
            </a:r>
            <a:endParaRPr lang="es-MX"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8" name="Google Shape;848;p41"/>
          <p:cNvSpPr txBox="1">
            <a:spLocks noGrp="1"/>
          </p:cNvSpPr>
          <p:nvPr>
            <p:ph type="title" idx="2"/>
          </p:nvPr>
        </p:nvSpPr>
        <p:spPr>
          <a:xfrm>
            <a:off x="720000" y="1599352"/>
            <a:ext cx="2305500" cy="328500"/>
          </a:xfrm>
          <a:prstGeom prst="rect">
            <a:avLst/>
          </a:prstGeom>
          <a:solidFill>
            <a:schemeClr val="accent4">
              <a:lumMod val="9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 </a:t>
            </a:r>
            <a:endParaRPr dirty="0"/>
          </a:p>
        </p:txBody>
      </p:sp>
      <p:sp>
        <p:nvSpPr>
          <p:cNvPr id="849" name="Google Shape;849;p41"/>
          <p:cNvSpPr txBox="1">
            <a:spLocks noGrp="1"/>
          </p:cNvSpPr>
          <p:nvPr>
            <p:ph type="subTitle" idx="1"/>
          </p:nvPr>
        </p:nvSpPr>
        <p:spPr>
          <a:xfrm>
            <a:off x="720000" y="1923849"/>
            <a:ext cx="2305500" cy="892181"/>
          </a:xfrm>
          <a:prstGeom prst="rect">
            <a:avLst/>
          </a:prstGeom>
        </p:spPr>
        <p:txBody>
          <a:bodyPr spcFirstLastPara="1" wrap="square" lIns="91425" tIns="91425" rIns="91425" bIns="91425" anchor="ctr" anchorCtr="0">
            <a:noAutofit/>
          </a:bodyPr>
          <a:lstStyle/>
          <a:p>
            <a:pPr marL="0" lvl="0" indent="0"/>
            <a:r>
              <a:rPr lang="es-MX" dirty="0">
                <a:hlinkClick r:id="rId3"/>
              </a:rPr>
              <a:t>https://</a:t>
            </a:r>
            <a:r>
              <a:rPr lang="es-MX" dirty="0" smtClean="0">
                <a:hlinkClick r:id="rId3"/>
              </a:rPr>
              <a:t>www.youtube.com/watch?v=K5YcBC8czoI</a:t>
            </a:r>
            <a:r>
              <a:rPr lang="es-MX" dirty="0" smtClean="0"/>
              <a:t> </a:t>
            </a:r>
            <a:endParaRPr dirty="0"/>
          </a:p>
        </p:txBody>
      </p:sp>
      <p:sp>
        <p:nvSpPr>
          <p:cNvPr id="865" name="Google Shape;865;p41"/>
          <p:cNvSpPr/>
          <p:nvPr/>
        </p:nvSpPr>
        <p:spPr>
          <a:xfrm>
            <a:off x="497835" y="1224465"/>
            <a:ext cx="501600" cy="501600"/>
          </a:xfrm>
          <a:prstGeom prst="ellipse">
            <a:avLst/>
          </a:pr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a:solidFill>
                <a:schemeClr val="dk1"/>
              </a:solidFill>
              <a:latin typeface="Patua One"/>
              <a:ea typeface="Patua One"/>
              <a:cs typeface="Patua One"/>
              <a:sym typeface="Patua One"/>
            </a:endParaRPr>
          </a:p>
        </p:txBody>
      </p:sp>
      <p:sp>
        <p:nvSpPr>
          <p:cNvPr id="871" name="Google Shape;871;p41"/>
          <p:cNvSpPr/>
          <p:nvPr/>
        </p:nvSpPr>
        <p:spPr>
          <a:xfrm>
            <a:off x="1065036" y="1326231"/>
            <a:ext cx="113061" cy="120529"/>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1"/>
          <p:cNvSpPr txBox="1">
            <a:spLocks noGrp="1"/>
          </p:cNvSpPr>
          <p:nvPr>
            <p:ph type="title" idx="19"/>
          </p:nvPr>
        </p:nvSpPr>
        <p:spPr>
          <a:xfrm>
            <a:off x="529375" y="1283725"/>
            <a:ext cx="417300" cy="38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58" name="Google Shape;848;p41">
            <a:extLst>
              <a:ext uri="{FF2B5EF4-FFF2-40B4-BE49-F238E27FC236}">
                <a16:creationId xmlns:a16="http://schemas.microsoft.com/office/drawing/2014/main" id="{AFC94BEC-8D11-274A-B305-2D845E17785E}"/>
              </a:ext>
            </a:extLst>
          </p:cNvPr>
          <p:cNvSpPr txBox="1">
            <a:spLocks/>
          </p:cNvSpPr>
          <p:nvPr/>
        </p:nvSpPr>
        <p:spPr>
          <a:xfrm>
            <a:off x="3491571" y="1629700"/>
            <a:ext cx="2305500" cy="328500"/>
          </a:xfrm>
          <a:prstGeom prst="rect">
            <a:avLst/>
          </a:prstGeom>
          <a:solidFill>
            <a:schemeClr val="accent6">
              <a:lumMod val="90000"/>
            </a:scheme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Patua One"/>
              <a:buNone/>
              <a:defRPr sz="2400" b="0" i="0" u="none" strike="noStrike" cap="none">
                <a:solidFill>
                  <a:schemeClr val="dk1"/>
                </a:solidFill>
                <a:latin typeface="Patua One"/>
                <a:ea typeface="Patua One"/>
                <a:cs typeface="Patua One"/>
                <a:sym typeface="Patua One"/>
              </a:defRPr>
            </a:lvl1pPr>
            <a:lvl2pPr marR="0" lvl="1"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2pPr>
            <a:lvl3pPr marR="0" lvl="2"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3pPr>
            <a:lvl4pPr marR="0" lvl="3"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4pPr>
            <a:lvl5pPr marR="0" lvl="4"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5pPr>
            <a:lvl6pPr marR="0" lvl="5"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6pPr>
            <a:lvl7pPr marR="0" lvl="6"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7pPr>
            <a:lvl8pPr marR="0" lvl="7"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8pPr>
            <a:lvl9pPr marR="0" lvl="8"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9pPr>
          </a:lstStyle>
          <a:p>
            <a:r>
              <a:rPr lang="en"/>
              <a:t> </a:t>
            </a:r>
            <a:endParaRPr lang="en" dirty="0"/>
          </a:p>
        </p:txBody>
      </p:sp>
      <p:sp>
        <p:nvSpPr>
          <p:cNvPr id="59" name="Google Shape;849;p41">
            <a:extLst>
              <a:ext uri="{FF2B5EF4-FFF2-40B4-BE49-F238E27FC236}">
                <a16:creationId xmlns:a16="http://schemas.microsoft.com/office/drawing/2014/main" id="{0CC19F10-3C72-C24F-A176-167C69CF87CD}"/>
              </a:ext>
            </a:extLst>
          </p:cNvPr>
          <p:cNvSpPr txBox="1">
            <a:spLocks/>
          </p:cNvSpPr>
          <p:nvPr/>
        </p:nvSpPr>
        <p:spPr>
          <a:xfrm>
            <a:off x="3491571" y="1923849"/>
            <a:ext cx="2305500" cy="892181"/>
          </a:xfrm>
          <a:prstGeom prst="rect">
            <a:avLst/>
          </a:prstGeom>
          <a:solidFill>
            <a:schemeClr val="lt1"/>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Rubik"/>
              <a:buNone/>
              <a:defRPr sz="1600" b="0" i="0" u="none" strike="noStrike" cap="none">
                <a:solidFill>
                  <a:schemeClr val="dk1"/>
                </a:solidFill>
                <a:latin typeface="Rubik"/>
                <a:ea typeface="Rubik"/>
                <a:cs typeface="Rubik"/>
                <a:sym typeface="Rubik"/>
              </a:defRPr>
            </a:lvl1pPr>
            <a:lvl2pPr marL="914400" marR="0" lvl="1" indent="-317500" algn="ctr" rtl="0">
              <a:lnSpc>
                <a:spcPct val="100000"/>
              </a:lnSpc>
              <a:spcBef>
                <a:spcPts val="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2pPr>
            <a:lvl3pPr marL="1371600" marR="0" lvl="2"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3pPr>
            <a:lvl4pPr marL="1828800" marR="0" lvl="3"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4pPr>
            <a:lvl5pPr marL="2286000" marR="0" lvl="4"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5pPr>
            <a:lvl6pPr marL="2743200" marR="0" lvl="5"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6pPr>
            <a:lvl7pPr marL="3200400" marR="0" lvl="6"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7pPr>
            <a:lvl8pPr marL="3657600" marR="0" lvl="7"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8pPr>
            <a:lvl9pPr marL="4114800" marR="0" lvl="8" indent="-317500" algn="ctr" rtl="0">
              <a:lnSpc>
                <a:spcPct val="100000"/>
              </a:lnSpc>
              <a:spcBef>
                <a:spcPts val="1600"/>
              </a:spcBef>
              <a:spcAft>
                <a:spcPts val="1600"/>
              </a:spcAft>
              <a:buClr>
                <a:schemeClr val="dk1"/>
              </a:buClr>
              <a:buSzPts val="1400"/>
              <a:buFont typeface="Rubik"/>
              <a:buNone/>
              <a:defRPr sz="1400" b="0" i="0" u="none" strike="noStrike" cap="none">
                <a:solidFill>
                  <a:schemeClr val="dk1"/>
                </a:solidFill>
                <a:latin typeface="Rubik"/>
                <a:ea typeface="Rubik"/>
                <a:cs typeface="Rubik"/>
                <a:sym typeface="Rubik"/>
              </a:defRPr>
            </a:lvl9pPr>
          </a:lstStyle>
          <a:p>
            <a:pPr marL="0" indent="0"/>
            <a:r>
              <a:rPr lang="es-MX" dirty="0">
                <a:hlinkClick r:id="rId4"/>
              </a:rPr>
              <a:t>https://</a:t>
            </a:r>
            <a:r>
              <a:rPr lang="es-MX" dirty="0" smtClean="0">
                <a:hlinkClick r:id="rId4"/>
              </a:rPr>
              <a:t>www.youtube.com/watch?v=eIrZxisRrTI</a:t>
            </a:r>
            <a:r>
              <a:rPr lang="es-MX" dirty="0" smtClean="0"/>
              <a:t> </a:t>
            </a:r>
            <a:endParaRPr lang="es-MX" dirty="0"/>
          </a:p>
        </p:txBody>
      </p:sp>
      <p:sp>
        <p:nvSpPr>
          <p:cNvPr id="60" name="Google Shape;865;p41">
            <a:extLst>
              <a:ext uri="{FF2B5EF4-FFF2-40B4-BE49-F238E27FC236}">
                <a16:creationId xmlns:a16="http://schemas.microsoft.com/office/drawing/2014/main" id="{540CD8AF-579E-3943-8683-52A9216A1488}"/>
              </a:ext>
            </a:extLst>
          </p:cNvPr>
          <p:cNvSpPr/>
          <p:nvPr/>
        </p:nvSpPr>
        <p:spPr>
          <a:xfrm>
            <a:off x="3269406" y="1224465"/>
            <a:ext cx="501600" cy="501600"/>
          </a:xfrm>
          <a:prstGeom prst="ellipse">
            <a:avLst/>
          </a:pr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a:solidFill>
                <a:schemeClr val="dk1"/>
              </a:solidFill>
              <a:latin typeface="Patua One"/>
              <a:ea typeface="Patua One"/>
              <a:cs typeface="Patua One"/>
              <a:sym typeface="Patua One"/>
            </a:endParaRPr>
          </a:p>
        </p:txBody>
      </p:sp>
      <p:sp>
        <p:nvSpPr>
          <p:cNvPr id="61" name="Google Shape;871;p41">
            <a:extLst>
              <a:ext uri="{FF2B5EF4-FFF2-40B4-BE49-F238E27FC236}">
                <a16:creationId xmlns:a16="http://schemas.microsoft.com/office/drawing/2014/main" id="{A2A85BB0-7495-8D46-AA39-6FF46E32F87E}"/>
              </a:ext>
            </a:extLst>
          </p:cNvPr>
          <p:cNvSpPr/>
          <p:nvPr/>
        </p:nvSpPr>
        <p:spPr>
          <a:xfrm>
            <a:off x="3836607" y="1326231"/>
            <a:ext cx="113061" cy="120529"/>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75;p41">
            <a:extLst>
              <a:ext uri="{FF2B5EF4-FFF2-40B4-BE49-F238E27FC236}">
                <a16:creationId xmlns:a16="http://schemas.microsoft.com/office/drawing/2014/main" id="{A06D587B-7C2F-3647-A452-A074C7912DA7}"/>
              </a:ext>
            </a:extLst>
          </p:cNvPr>
          <p:cNvSpPr txBox="1">
            <a:spLocks/>
          </p:cNvSpPr>
          <p:nvPr/>
        </p:nvSpPr>
        <p:spPr>
          <a:xfrm>
            <a:off x="3300946" y="1283725"/>
            <a:ext cx="417300" cy="38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1pPr>
            <a:lvl2pPr marR="0" lvl="1"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2pPr>
            <a:lvl3pPr marR="0" lvl="2"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3pPr>
            <a:lvl4pPr marR="0" lvl="3"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4pPr>
            <a:lvl5pPr marR="0" lvl="4"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5pPr>
            <a:lvl6pPr marR="0" lvl="5"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6pPr>
            <a:lvl7pPr marR="0" lvl="6"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7pPr>
            <a:lvl8pPr marR="0" lvl="7"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8pPr>
            <a:lvl9pPr marR="0" lvl="8"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9pPr>
          </a:lstStyle>
          <a:p>
            <a:r>
              <a:rPr lang="en" dirty="0"/>
              <a:t>2</a:t>
            </a:r>
          </a:p>
        </p:txBody>
      </p:sp>
      <p:sp>
        <p:nvSpPr>
          <p:cNvPr id="71" name="Google Shape;848;p41">
            <a:extLst>
              <a:ext uri="{FF2B5EF4-FFF2-40B4-BE49-F238E27FC236}">
                <a16:creationId xmlns:a16="http://schemas.microsoft.com/office/drawing/2014/main" id="{E8001202-8FEB-8A4C-B5D0-DEB62C842AA9}"/>
              </a:ext>
            </a:extLst>
          </p:cNvPr>
          <p:cNvSpPr txBox="1">
            <a:spLocks/>
          </p:cNvSpPr>
          <p:nvPr/>
        </p:nvSpPr>
        <p:spPr>
          <a:xfrm>
            <a:off x="751540" y="3409105"/>
            <a:ext cx="2401142" cy="328500"/>
          </a:xfrm>
          <a:prstGeom prst="rect">
            <a:avLst/>
          </a:prstGeom>
          <a:solidFill>
            <a:srgbClr val="DD9E8A"/>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Patua One"/>
              <a:buNone/>
              <a:defRPr sz="2400" b="0" i="0" u="none" strike="noStrike" cap="none">
                <a:solidFill>
                  <a:schemeClr val="dk1"/>
                </a:solidFill>
                <a:latin typeface="Patua One"/>
                <a:ea typeface="Patua One"/>
                <a:cs typeface="Patua One"/>
                <a:sym typeface="Patua One"/>
              </a:defRPr>
            </a:lvl1pPr>
            <a:lvl2pPr marR="0" lvl="1"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2pPr>
            <a:lvl3pPr marR="0" lvl="2"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3pPr>
            <a:lvl4pPr marR="0" lvl="3"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4pPr>
            <a:lvl5pPr marR="0" lvl="4"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5pPr>
            <a:lvl6pPr marR="0" lvl="5"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6pPr>
            <a:lvl7pPr marR="0" lvl="6"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7pPr>
            <a:lvl8pPr marR="0" lvl="7"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8pPr>
            <a:lvl9pPr marR="0" lvl="8"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9pPr>
          </a:lstStyle>
          <a:p>
            <a:r>
              <a:rPr lang="en"/>
              <a:t> </a:t>
            </a:r>
            <a:endParaRPr lang="en" dirty="0"/>
          </a:p>
        </p:txBody>
      </p:sp>
      <p:sp>
        <p:nvSpPr>
          <p:cNvPr id="72" name="Google Shape;849;p41">
            <a:extLst>
              <a:ext uri="{FF2B5EF4-FFF2-40B4-BE49-F238E27FC236}">
                <a16:creationId xmlns:a16="http://schemas.microsoft.com/office/drawing/2014/main" id="{EAC2D46D-CD34-064C-8B8D-47AAC863B70D}"/>
              </a:ext>
            </a:extLst>
          </p:cNvPr>
          <p:cNvSpPr txBox="1">
            <a:spLocks/>
          </p:cNvSpPr>
          <p:nvPr/>
        </p:nvSpPr>
        <p:spPr>
          <a:xfrm>
            <a:off x="751540" y="3733602"/>
            <a:ext cx="2411538" cy="892181"/>
          </a:xfrm>
          <a:prstGeom prst="rect">
            <a:avLst/>
          </a:prstGeom>
          <a:solidFill>
            <a:schemeClr val="lt1"/>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Rubik"/>
              <a:buNone/>
              <a:defRPr sz="1600" b="0" i="0" u="none" strike="noStrike" cap="none">
                <a:solidFill>
                  <a:schemeClr val="dk1"/>
                </a:solidFill>
                <a:latin typeface="Rubik"/>
                <a:ea typeface="Rubik"/>
                <a:cs typeface="Rubik"/>
                <a:sym typeface="Rubik"/>
              </a:defRPr>
            </a:lvl1pPr>
            <a:lvl2pPr marL="914400" marR="0" lvl="1" indent="-317500" algn="ctr" rtl="0">
              <a:lnSpc>
                <a:spcPct val="100000"/>
              </a:lnSpc>
              <a:spcBef>
                <a:spcPts val="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2pPr>
            <a:lvl3pPr marL="1371600" marR="0" lvl="2"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3pPr>
            <a:lvl4pPr marL="1828800" marR="0" lvl="3"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4pPr>
            <a:lvl5pPr marL="2286000" marR="0" lvl="4"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5pPr>
            <a:lvl6pPr marL="2743200" marR="0" lvl="5"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6pPr>
            <a:lvl7pPr marL="3200400" marR="0" lvl="6"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7pPr>
            <a:lvl8pPr marL="3657600" marR="0" lvl="7"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8pPr>
            <a:lvl9pPr marL="4114800" marR="0" lvl="8" indent="-317500" algn="ctr" rtl="0">
              <a:lnSpc>
                <a:spcPct val="100000"/>
              </a:lnSpc>
              <a:spcBef>
                <a:spcPts val="1600"/>
              </a:spcBef>
              <a:spcAft>
                <a:spcPts val="1600"/>
              </a:spcAft>
              <a:buClr>
                <a:schemeClr val="dk1"/>
              </a:buClr>
              <a:buSzPts val="1400"/>
              <a:buFont typeface="Rubik"/>
              <a:buNone/>
              <a:defRPr sz="1400" b="0" i="0" u="none" strike="noStrike" cap="none">
                <a:solidFill>
                  <a:schemeClr val="dk1"/>
                </a:solidFill>
                <a:latin typeface="Rubik"/>
                <a:ea typeface="Rubik"/>
                <a:cs typeface="Rubik"/>
                <a:sym typeface="Rubik"/>
              </a:defRPr>
            </a:lvl9pPr>
          </a:lstStyle>
          <a:p>
            <a:pPr marL="0" indent="0"/>
            <a:r>
              <a:rPr lang="es-MX" dirty="0">
                <a:hlinkClick r:id="rId5"/>
              </a:rPr>
              <a:t>https://</a:t>
            </a:r>
            <a:r>
              <a:rPr lang="es-MX" dirty="0" smtClean="0">
                <a:hlinkClick r:id="rId5"/>
              </a:rPr>
              <a:t>www.youtube.com/watch?v=J3kNLbeIxQc</a:t>
            </a:r>
            <a:r>
              <a:rPr lang="es-MX" dirty="0" smtClean="0"/>
              <a:t> </a:t>
            </a:r>
            <a:endParaRPr lang="es-MX" dirty="0"/>
          </a:p>
        </p:txBody>
      </p:sp>
      <p:sp>
        <p:nvSpPr>
          <p:cNvPr id="73" name="Google Shape;865;p41">
            <a:extLst>
              <a:ext uri="{FF2B5EF4-FFF2-40B4-BE49-F238E27FC236}">
                <a16:creationId xmlns:a16="http://schemas.microsoft.com/office/drawing/2014/main" id="{C76D9841-48B9-0540-B8C5-0F2BDB78D115}"/>
              </a:ext>
            </a:extLst>
          </p:cNvPr>
          <p:cNvSpPr/>
          <p:nvPr/>
        </p:nvSpPr>
        <p:spPr>
          <a:xfrm>
            <a:off x="529375" y="3034218"/>
            <a:ext cx="501600" cy="501600"/>
          </a:xfrm>
          <a:prstGeom prst="ellipse">
            <a:avLst/>
          </a:pr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a:solidFill>
                <a:schemeClr val="dk1"/>
              </a:solidFill>
              <a:latin typeface="Patua One"/>
              <a:ea typeface="Patua One"/>
              <a:cs typeface="Patua One"/>
              <a:sym typeface="Patua One"/>
            </a:endParaRPr>
          </a:p>
        </p:txBody>
      </p:sp>
      <p:sp>
        <p:nvSpPr>
          <p:cNvPr id="74" name="Google Shape;871;p41">
            <a:extLst>
              <a:ext uri="{FF2B5EF4-FFF2-40B4-BE49-F238E27FC236}">
                <a16:creationId xmlns:a16="http://schemas.microsoft.com/office/drawing/2014/main" id="{513BEF88-16FE-7F49-ADB9-9B181A51CC5B}"/>
              </a:ext>
            </a:extLst>
          </p:cNvPr>
          <p:cNvSpPr/>
          <p:nvPr/>
        </p:nvSpPr>
        <p:spPr>
          <a:xfrm>
            <a:off x="1096576" y="3135984"/>
            <a:ext cx="113061" cy="120529"/>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5;p41">
            <a:extLst>
              <a:ext uri="{FF2B5EF4-FFF2-40B4-BE49-F238E27FC236}">
                <a16:creationId xmlns:a16="http://schemas.microsoft.com/office/drawing/2014/main" id="{F378A470-A6DF-E640-8594-4C8D5941C669}"/>
              </a:ext>
            </a:extLst>
          </p:cNvPr>
          <p:cNvSpPr txBox="1">
            <a:spLocks/>
          </p:cNvSpPr>
          <p:nvPr/>
        </p:nvSpPr>
        <p:spPr>
          <a:xfrm>
            <a:off x="560915" y="3093478"/>
            <a:ext cx="417300" cy="38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1pPr>
            <a:lvl2pPr marR="0" lvl="1"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2pPr>
            <a:lvl3pPr marR="0" lvl="2"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3pPr>
            <a:lvl4pPr marR="0" lvl="3"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4pPr>
            <a:lvl5pPr marR="0" lvl="4"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5pPr>
            <a:lvl6pPr marR="0" lvl="5"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6pPr>
            <a:lvl7pPr marR="0" lvl="6"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7pPr>
            <a:lvl8pPr marR="0" lvl="7"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8pPr>
            <a:lvl9pPr marR="0" lvl="8"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9pPr>
          </a:lstStyle>
          <a:p>
            <a:r>
              <a:rPr lang="en" dirty="0"/>
              <a:t>3</a:t>
            </a:r>
          </a:p>
        </p:txBody>
      </p:sp>
      <p:sp>
        <p:nvSpPr>
          <p:cNvPr id="76" name="Google Shape;848;p41">
            <a:extLst>
              <a:ext uri="{FF2B5EF4-FFF2-40B4-BE49-F238E27FC236}">
                <a16:creationId xmlns:a16="http://schemas.microsoft.com/office/drawing/2014/main" id="{0BCA59CC-8B46-864E-B759-EA541639A8E4}"/>
              </a:ext>
            </a:extLst>
          </p:cNvPr>
          <p:cNvSpPr txBox="1">
            <a:spLocks/>
          </p:cNvSpPr>
          <p:nvPr/>
        </p:nvSpPr>
        <p:spPr>
          <a:xfrm>
            <a:off x="3606269" y="3409105"/>
            <a:ext cx="2496124" cy="328500"/>
          </a:xfrm>
          <a:prstGeom prst="rect">
            <a:avLst/>
          </a:prstGeom>
          <a:solidFill>
            <a:srgbClr val="B8FFC9"/>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Patua One"/>
              <a:buNone/>
              <a:defRPr sz="2400" b="0" i="0" u="none" strike="noStrike" cap="none">
                <a:solidFill>
                  <a:schemeClr val="dk1"/>
                </a:solidFill>
                <a:latin typeface="Patua One"/>
                <a:ea typeface="Patua One"/>
                <a:cs typeface="Patua One"/>
                <a:sym typeface="Patua One"/>
              </a:defRPr>
            </a:lvl1pPr>
            <a:lvl2pPr marR="0" lvl="1"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2pPr>
            <a:lvl3pPr marR="0" lvl="2"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3pPr>
            <a:lvl4pPr marR="0" lvl="3"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4pPr>
            <a:lvl5pPr marR="0" lvl="4"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5pPr>
            <a:lvl6pPr marR="0" lvl="5"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6pPr>
            <a:lvl7pPr marR="0" lvl="6"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7pPr>
            <a:lvl8pPr marR="0" lvl="7"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8pPr>
            <a:lvl9pPr marR="0" lvl="8"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9pPr>
          </a:lstStyle>
          <a:p>
            <a:r>
              <a:rPr lang="en"/>
              <a:t> </a:t>
            </a:r>
            <a:endParaRPr lang="en" dirty="0"/>
          </a:p>
        </p:txBody>
      </p:sp>
      <p:sp>
        <p:nvSpPr>
          <p:cNvPr id="77" name="Google Shape;849;p41">
            <a:extLst>
              <a:ext uri="{FF2B5EF4-FFF2-40B4-BE49-F238E27FC236}">
                <a16:creationId xmlns:a16="http://schemas.microsoft.com/office/drawing/2014/main" id="{8FE5C150-5089-0C45-A959-4A3A18C5AE48}"/>
              </a:ext>
            </a:extLst>
          </p:cNvPr>
          <p:cNvSpPr txBox="1">
            <a:spLocks/>
          </p:cNvSpPr>
          <p:nvPr/>
        </p:nvSpPr>
        <p:spPr>
          <a:xfrm>
            <a:off x="3606268" y="3733602"/>
            <a:ext cx="2496125" cy="892181"/>
          </a:xfrm>
          <a:prstGeom prst="rect">
            <a:avLst/>
          </a:prstGeom>
          <a:solidFill>
            <a:schemeClr val="lt1"/>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Rubik"/>
              <a:buNone/>
              <a:defRPr sz="1600" b="0" i="0" u="none" strike="noStrike" cap="none">
                <a:solidFill>
                  <a:schemeClr val="dk1"/>
                </a:solidFill>
                <a:latin typeface="Rubik"/>
                <a:ea typeface="Rubik"/>
                <a:cs typeface="Rubik"/>
                <a:sym typeface="Rubik"/>
              </a:defRPr>
            </a:lvl1pPr>
            <a:lvl2pPr marL="914400" marR="0" lvl="1" indent="-317500" algn="ctr" rtl="0">
              <a:lnSpc>
                <a:spcPct val="100000"/>
              </a:lnSpc>
              <a:spcBef>
                <a:spcPts val="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2pPr>
            <a:lvl3pPr marL="1371600" marR="0" lvl="2"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3pPr>
            <a:lvl4pPr marL="1828800" marR="0" lvl="3"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4pPr>
            <a:lvl5pPr marL="2286000" marR="0" lvl="4"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5pPr>
            <a:lvl6pPr marL="2743200" marR="0" lvl="5"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6pPr>
            <a:lvl7pPr marL="3200400" marR="0" lvl="6"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7pPr>
            <a:lvl8pPr marL="3657600" marR="0" lvl="7"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8pPr>
            <a:lvl9pPr marL="4114800" marR="0" lvl="8" indent="-317500" algn="ctr" rtl="0">
              <a:lnSpc>
                <a:spcPct val="100000"/>
              </a:lnSpc>
              <a:spcBef>
                <a:spcPts val="1600"/>
              </a:spcBef>
              <a:spcAft>
                <a:spcPts val="1600"/>
              </a:spcAft>
              <a:buClr>
                <a:schemeClr val="dk1"/>
              </a:buClr>
              <a:buSzPts val="1400"/>
              <a:buFont typeface="Rubik"/>
              <a:buNone/>
              <a:defRPr sz="1400" b="0" i="0" u="none" strike="noStrike" cap="none">
                <a:solidFill>
                  <a:schemeClr val="dk1"/>
                </a:solidFill>
                <a:latin typeface="Rubik"/>
                <a:ea typeface="Rubik"/>
                <a:cs typeface="Rubik"/>
                <a:sym typeface="Rubik"/>
              </a:defRPr>
            </a:lvl9pPr>
          </a:lstStyle>
          <a:p>
            <a:pPr marL="0" indent="0"/>
            <a:r>
              <a:rPr lang="es-MX" dirty="0">
                <a:hlinkClick r:id="rId6"/>
              </a:rPr>
              <a:t>https://</a:t>
            </a:r>
            <a:r>
              <a:rPr lang="es-MX" dirty="0" smtClean="0">
                <a:hlinkClick r:id="rId6"/>
              </a:rPr>
              <a:t>www.youtube.com/watch?v=uO6iQruH6Zc</a:t>
            </a:r>
            <a:r>
              <a:rPr lang="es-MX" dirty="0"/>
              <a:t> </a:t>
            </a:r>
            <a:endParaRPr lang="es-MX" dirty="0" smtClean="0"/>
          </a:p>
        </p:txBody>
      </p:sp>
      <p:sp>
        <p:nvSpPr>
          <p:cNvPr id="78" name="Google Shape;865;p41">
            <a:extLst>
              <a:ext uri="{FF2B5EF4-FFF2-40B4-BE49-F238E27FC236}">
                <a16:creationId xmlns:a16="http://schemas.microsoft.com/office/drawing/2014/main" id="{FC3FBDE6-7BA8-4549-BAC3-EAF43E00CCF3}"/>
              </a:ext>
            </a:extLst>
          </p:cNvPr>
          <p:cNvSpPr/>
          <p:nvPr/>
        </p:nvSpPr>
        <p:spPr>
          <a:xfrm>
            <a:off x="3384104" y="3034218"/>
            <a:ext cx="501600" cy="501600"/>
          </a:xfrm>
          <a:prstGeom prst="ellipse">
            <a:avLst/>
          </a:pr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a:solidFill>
                <a:schemeClr val="dk1"/>
              </a:solidFill>
              <a:latin typeface="Patua One"/>
              <a:ea typeface="Patua One"/>
              <a:cs typeface="Patua One"/>
              <a:sym typeface="Patua One"/>
            </a:endParaRPr>
          </a:p>
        </p:txBody>
      </p:sp>
      <p:sp>
        <p:nvSpPr>
          <p:cNvPr id="79" name="Google Shape;871;p41">
            <a:extLst>
              <a:ext uri="{FF2B5EF4-FFF2-40B4-BE49-F238E27FC236}">
                <a16:creationId xmlns:a16="http://schemas.microsoft.com/office/drawing/2014/main" id="{6D50C6EE-63A1-E74A-BD62-AAFEC07C0D16}"/>
              </a:ext>
            </a:extLst>
          </p:cNvPr>
          <p:cNvSpPr/>
          <p:nvPr/>
        </p:nvSpPr>
        <p:spPr>
          <a:xfrm>
            <a:off x="3951305" y="3135984"/>
            <a:ext cx="113061" cy="120529"/>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75;p41">
            <a:extLst>
              <a:ext uri="{FF2B5EF4-FFF2-40B4-BE49-F238E27FC236}">
                <a16:creationId xmlns:a16="http://schemas.microsoft.com/office/drawing/2014/main" id="{7E491E16-0F88-D34E-9EAE-F976C12DF2F3}"/>
              </a:ext>
            </a:extLst>
          </p:cNvPr>
          <p:cNvSpPr txBox="1">
            <a:spLocks/>
          </p:cNvSpPr>
          <p:nvPr/>
        </p:nvSpPr>
        <p:spPr>
          <a:xfrm>
            <a:off x="3415644" y="3093478"/>
            <a:ext cx="417300" cy="38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1pPr>
            <a:lvl2pPr marR="0" lvl="1"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2pPr>
            <a:lvl3pPr marR="0" lvl="2"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3pPr>
            <a:lvl4pPr marR="0" lvl="3"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4pPr>
            <a:lvl5pPr marR="0" lvl="4"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5pPr>
            <a:lvl6pPr marR="0" lvl="5"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6pPr>
            <a:lvl7pPr marR="0" lvl="6"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7pPr>
            <a:lvl8pPr marR="0" lvl="7"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8pPr>
            <a:lvl9pPr marR="0" lvl="8"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9pPr>
          </a:lstStyle>
          <a:p>
            <a:r>
              <a:rPr lang="en" dirty="0"/>
              <a:t>4</a:t>
            </a:r>
          </a:p>
        </p:txBody>
      </p:sp>
      <p:sp>
        <p:nvSpPr>
          <p:cNvPr id="81" name="Google Shape;848;p41">
            <a:extLst>
              <a:ext uri="{FF2B5EF4-FFF2-40B4-BE49-F238E27FC236}">
                <a16:creationId xmlns:a16="http://schemas.microsoft.com/office/drawing/2014/main" id="{F806F4A6-D135-AA42-AAEE-2FA69027031D}"/>
              </a:ext>
            </a:extLst>
          </p:cNvPr>
          <p:cNvSpPr txBox="1">
            <a:spLocks/>
          </p:cNvSpPr>
          <p:nvPr/>
        </p:nvSpPr>
        <p:spPr>
          <a:xfrm>
            <a:off x="1096577" y="417215"/>
            <a:ext cx="6472624" cy="546555"/>
          </a:xfrm>
          <a:prstGeom prst="rect">
            <a:avLst/>
          </a:prstGeom>
          <a:solidFill>
            <a:schemeClr val="accent4">
              <a:lumMod val="90000"/>
            </a:scheme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Patua One"/>
              <a:buNone/>
              <a:defRPr sz="2400" b="0" i="0" u="none" strike="noStrike" cap="none">
                <a:solidFill>
                  <a:schemeClr val="dk1"/>
                </a:solidFill>
                <a:latin typeface="Patua One"/>
                <a:ea typeface="Patua One"/>
                <a:cs typeface="Patua One"/>
                <a:sym typeface="Patua One"/>
              </a:defRPr>
            </a:lvl1pPr>
            <a:lvl2pPr marR="0" lvl="1"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2pPr>
            <a:lvl3pPr marR="0" lvl="2"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3pPr>
            <a:lvl4pPr marR="0" lvl="3"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4pPr>
            <a:lvl5pPr marR="0" lvl="4"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5pPr>
            <a:lvl6pPr marR="0" lvl="5"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6pPr>
            <a:lvl7pPr marR="0" lvl="6"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7pPr>
            <a:lvl8pPr marR="0" lvl="7"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8pPr>
            <a:lvl9pPr marR="0" lvl="8"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9pPr>
          </a:lstStyle>
          <a:p>
            <a:r>
              <a:rPr lang="en" sz="4000" dirty="0">
                <a:latin typeface="Rockwell Condensed" panose="02060603050405020104" pitchFamily="18" charset="0"/>
              </a:rPr>
              <a:t> Videos de Apoyo al Capitulo.</a:t>
            </a:r>
          </a:p>
        </p:txBody>
      </p:sp>
      <p:grpSp>
        <p:nvGrpSpPr>
          <p:cNvPr id="24" name="Google Shape;1606;p68"/>
          <p:cNvGrpSpPr/>
          <p:nvPr/>
        </p:nvGrpSpPr>
        <p:grpSpPr>
          <a:xfrm>
            <a:off x="6075963" y="1269818"/>
            <a:ext cx="2824070" cy="2467101"/>
            <a:chOff x="4876154" y="1306928"/>
            <a:chExt cx="3343438" cy="2529635"/>
          </a:xfrm>
        </p:grpSpPr>
        <p:grpSp>
          <p:nvGrpSpPr>
            <p:cNvPr id="25" name="Google Shape;1607;p68"/>
            <p:cNvGrpSpPr/>
            <p:nvPr/>
          </p:nvGrpSpPr>
          <p:grpSpPr>
            <a:xfrm>
              <a:off x="4876154" y="1306928"/>
              <a:ext cx="3343438" cy="2529635"/>
              <a:chOff x="4572001" y="1355552"/>
              <a:chExt cx="3844800" cy="2908964"/>
            </a:xfrm>
          </p:grpSpPr>
          <p:sp>
            <p:nvSpPr>
              <p:cNvPr id="27" name="Google Shape;1608;p68"/>
              <p:cNvSpPr/>
              <p:nvPr/>
            </p:nvSpPr>
            <p:spPr>
              <a:xfrm>
                <a:off x="5836269" y="3768613"/>
                <a:ext cx="1313050" cy="495903"/>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accent4"/>
              </a:solidFill>
              <a:ln w="19050" cap="flat" cmpd="sng">
                <a:solidFill>
                  <a:schemeClr val="accent1"/>
                </a:solidFill>
                <a:prstDash val="solid"/>
                <a:round/>
                <a:headEnd type="none" w="med" len="med"/>
                <a:tailEnd type="none" w="med" len="med"/>
              </a:ln>
            </p:spPr>
          </p:sp>
          <p:sp>
            <p:nvSpPr>
              <p:cNvPr id="28" name="Google Shape;1609;p68"/>
              <p:cNvSpPr/>
              <p:nvPr/>
            </p:nvSpPr>
            <p:spPr>
              <a:xfrm>
                <a:off x="4572001" y="1355552"/>
                <a:ext cx="3844800" cy="2432400"/>
              </a:xfrm>
              <a:prstGeom prst="roundRect">
                <a:avLst>
                  <a:gd name="adj" fmla="val 3857"/>
                </a:avLst>
              </a:pr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Google Shape;1610;p68"/>
              <p:cNvCxnSpPr/>
              <p:nvPr/>
            </p:nvCxnSpPr>
            <p:spPr>
              <a:xfrm>
                <a:off x="5850458" y="4217537"/>
                <a:ext cx="1293900" cy="0"/>
              </a:xfrm>
              <a:prstGeom prst="straightConnector1">
                <a:avLst/>
              </a:prstGeom>
              <a:noFill/>
              <a:ln w="19050" cap="flat" cmpd="sng">
                <a:solidFill>
                  <a:schemeClr val="accent1"/>
                </a:solidFill>
                <a:prstDash val="solid"/>
                <a:round/>
                <a:headEnd type="none" w="med" len="med"/>
                <a:tailEnd type="none" w="med" len="med"/>
              </a:ln>
            </p:spPr>
          </p:cxnSp>
        </p:grpSp>
        <p:sp>
          <p:nvSpPr>
            <p:cNvPr id="26" name="Google Shape;1611;p68"/>
            <p:cNvSpPr/>
            <p:nvPr/>
          </p:nvSpPr>
          <p:spPr>
            <a:xfrm>
              <a:off x="4989681" y="1396871"/>
              <a:ext cx="3116400" cy="19002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Cuanto Gana un Pedagogo? 2021 - Sueldo Salario">
            <a:extLst>
              <a:ext uri="{FF2B5EF4-FFF2-40B4-BE49-F238E27FC236}">
                <a16:creationId xmlns:a16="http://schemas.microsoft.com/office/drawing/2014/main" id="{BBC89B02-60F5-8F44-8DBC-BD88DE2C0D0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4339" r="5837"/>
          <a:stretch/>
        </p:blipFill>
        <p:spPr bwMode="auto">
          <a:xfrm>
            <a:off x="6242759" y="1404054"/>
            <a:ext cx="2486609" cy="173012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oogle Shape;834;p39"/>
          <p:cNvGrpSpPr/>
          <p:nvPr/>
        </p:nvGrpSpPr>
        <p:grpSpPr>
          <a:xfrm>
            <a:off x="6507508" y="3327209"/>
            <a:ext cx="809957" cy="772682"/>
            <a:chOff x="807201" y="3067243"/>
            <a:chExt cx="1307015" cy="1247065"/>
          </a:xfrm>
        </p:grpSpPr>
        <p:sp>
          <p:nvSpPr>
            <p:cNvPr id="31" name="Google Shape;835;p39"/>
            <p:cNvSpPr/>
            <p:nvPr/>
          </p:nvSpPr>
          <p:spPr>
            <a:xfrm rot="-1431304">
              <a:off x="947234" y="3236058"/>
              <a:ext cx="1026948" cy="909434"/>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9"/>
            <p:cNvSpPr/>
            <p:nvPr/>
          </p:nvSpPr>
          <p:spPr>
            <a:xfrm rot="-1431148">
              <a:off x="1180861" y="3463287"/>
              <a:ext cx="583254" cy="516512"/>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lt2"/>
            </a:solidFill>
            <a:ln w="1905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834;p39"/>
          <p:cNvGrpSpPr/>
          <p:nvPr/>
        </p:nvGrpSpPr>
        <p:grpSpPr>
          <a:xfrm rot="878480">
            <a:off x="6940336" y="3454330"/>
            <a:ext cx="809957" cy="772682"/>
            <a:chOff x="807201" y="3067243"/>
            <a:chExt cx="1307015" cy="1247065"/>
          </a:xfrm>
        </p:grpSpPr>
        <p:sp>
          <p:nvSpPr>
            <p:cNvPr id="34" name="Google Shape;835;p39"/>
            <p:cNvSpPr/>
            <p:nvPr/>
          </p:nvSpPr>
          <p:spPr>
            <a:xfrm rot="-1431304">
              <a:off x="947234" y="3236058"/>
              <a:ext cx="1026948" cy="909434"/>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6;p39"/>
            <p:cNvSpPr/>
            <p:nvPr/>
          </p:nvSpPr>
          <p:spPr>
            <a:xfrm rot="-1431148">
              <a:off x="1180861" y="3463287"/>
              <a:ext cx="583254" cy="516512"/>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lt2"/>
            </a:solidFill>
            <a:ln w="1905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892;p43"/>
          <p:cNvSpPr/>
          <p:nvPr/>
        </p:nvSpPr>
        <p:spPr>
          <a:xfrm>
            <a:off x="8143597" y="3789393"/>
            <a:ext cx="484880" cy="516897"/>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92;p43"/>
          <p:cNvSpPr/>
          <p:nvPr/>
        </p:nvSpPr>
        <p:spPr>
          <a:xfrm>
            <a:off x="8560335" y="3379260"/>
            <a:ext cx="327758" cy="360375"/>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374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F4"/>
        </a:solidFill>
        <a:effectLst/>
      </p:bgPr>
    </p:bg>
    <p:spTree>
      <p:nvGrpSpPr>
        <p:cNvPr id="1" name="Shape 908"/>
        <p:cNvGrpSpPr/>
        <p:nvPr/>
      </p:nvGrpSpPr>
      <p:grpSpPr>
        <a:xfrm>
          <a:off x="0" y="0"/>
          <a:ext cx="0" cy="0"/>
          <a:chOff x="0" y="0"/>
          <a:chExt cx="0" cy="0"/>
        </a:xfrm>
      </p:grpSpPr>
      <p:sp>
        <p:nvSpPr>
          <p:cNvPr id="910" name="Google Shape;910;p45"/>
          <p:cNvSpPr txBox="1">
            <a:spLocks noGrp="1"/>
          </p:cNvSpPr>
          <p:nvPr>
            <p:ph type="subTitle" idx="1"/>
          </p:nvPr>
        </p:nvSpPr>
        <p:spPr>
          <a:xfrm>
            <a:off x="1241898" y="1702082"/>
            <a:ext cx="6691200" cy="176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5200" dirty="0" smtClean="0">
                <a:latin typeface="Rockwell Condensed" panose="02060603050405020104" pitchFamily="18" charset="0"/>
              </a:rPr>
              <a:t>GRACIAS POR SU ATENCIÓN </a:t>
            </a:r>
            <a:endParaRPr lang="es-MX" sz="5200" dirty="0">
              <a:latin typeface="Rockwell Condensed" panose="020606030504050201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9" name="Elipse 8"/>
          <p:cNvSpPr/>
          <p:nvPr/>
        </p:nvSpPr>
        <p:spPr>
          <a:xfrm>
            <a:off x="579532" y="1748664"/>
            <a:ext cx="4388308" cy="22553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1" name="Google Shape;841;p40"/>
          <p:cNvSpPr txBox="1">
            <a:spLocks noGrp="1"/>
          </p:cNvSpPr>
          <p:nvPr>
            <p:ph type="title"/>
          </p:nvPr>
        </p:nvSpPr>
        <p:spPr>
          <a:xfrm>
            <a:off x="720000" y="12398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4000" dirty="0" smtClean="0">
                <a:solidFill>
                  <a:schemeClr val="tx1"/>
                </a:solidFill>
                <a:latin typeface="Rockwell Condensed" panose="02060603050405020104" pitchFamily="18" charset="0"/>
              </a:rPr>
              <a:t>EL PROBLEMA DEL CUIDADO DEL OTRO</a:t>
            </a:r>
            <a:endParaRPr lang="es-MX" sz="4000" dirty="0">
              <a:solidFill>
                <a:schemeClr val="tx1"/>
              </a:solidFill>
              <a:latin typeface="Rockwell Condensed" panose="02060603050405020104" pitchFamily="18" charset="0"/>
            </a:endParaRPr>
          </a:p>
        </p:txBody>
      </p:sp>
      <p:sp>
        <p:nvSpPr>
          <p:cNvPr id="6" name="Rectángulo 5"/>
          <p:cNvSpPr/>
          <p:nvPr/>
        </p:nvSpPr>
        <p:spPr>
          <a:xfrm>
            <a:off x="270549" y="1035695"/>
            <a:ext cx="5349144" cy="738664"/>
          </a:xfrm>
          <a:prstGeom prst="rect">
            <a:avLst/>
          </a:prstGeom>
        </p:spPr>
        <p:txBody>
          <a:bodyPr wrap="square">
            <a:spAutoFit/>
          </a:bodyPr>
          <a:lstStyle/>
          <a:p>
            <a:r>
              <a:rPr lang="es-ES" dirty="0" smtClean="0">
                <a:effectLst/>
                <a:latin typeface="Century" panose="02040604050505020304" pitchFamily="18" charset="0"/>
                <a:ea typeface="Calibri" panose="020F0502020204030204" pitchFamily="34" charset="0"/>
              </a:rPr>
              <a:t>El educador </a:t>
            </a:r>
            <a:r>
              <a:rPr lang="es-ES" dirty="0" smtClean="0">
                <a:effectLst/>
                <a:latin typeface="Century" panose="02040604050505020304" pitchFamily="18" charset="0"/>
                <a:ea typeface="Calibri" panose="020F0502020204030204" pitchFamily="34" charset="0"/>
              </a:rPr>
              <a:t>no </a:t>
            </a:r>
            <a:r>
              <a:rPr lang="es-ES" dirty="0" smtClean="0">
                <a:effectLst/>
                <a:latin typeface="Century" panose="02040604050505020304" pitchFamily="18" charset="0"/>
                <a:ea typeface="Calibri" panose="020F0502020204030204" pitchFamily="34" charset="0"/>
              </a:rPr>
              <a:t>puede ofrecer el cariño y entrega que le corresponde a los padres, y los padres no pueden cumplir la labor del docente</a:t>
            </a:r>
            <a:endParaRPr lang="es-MX" dirty="0">
              <a:latin typeface="Century" panose="02040604050505020304" pitchFamily="18" charset="0"/>
            </a:endParaRPr>
          </a:p>
        </p:txBody>
      </p:sp>
      <p:sp>
        <p:nvSpPr>
          <p:cNvPr id="7" name="Rectángulo 6"/>
          <p:cNvSpPr/>
          <p:nvPr/>
        </p:nvSpPr>
        <p:spPr>
          <a:xfrm>
            <a:off x="1767844" y="4067455"/>
            <a:ext cx="3707680" cy="738664"/>
          </a:xfrm>
          <a:prstGeom prst="rect">
            <a:avLst/>
          </a:prstGeom>
        </p:spPr>
        <p:txBody>
          <a:bodyPr wrap="square">
            <a:spAutoFit/>
          </a:bodyPr>
          <a:lstStyle/>
          <a:p>
            <a:r>
              <a:rPr lang="es-ES" dirty="0">
                <a:latin typeface="Century" panose="02040604050505020304" pitchFamily="18" charset="0"/>
                <a:ea typeface="Calibri" panose="020F0502020204030204" pitchFamily="34" charset="0"/>
              </a:rPr>
              <a:t>C</a:t>
            </a:r>
            <a:r>
              <a:rPr lang="es-ES" dirty="0" smtClean="0">
                <a:effectLst/>
                <a:latin typeface="Century" panose="02040604050505020304" pitchFamily="18" charset="0"/>
                <a:ea typeface="Calibri" panose="020F0502020204030204" pitchFamily="34" charset="0"/>
              </a:rPr>
              <a:t>uidar y enseñar son cosas muy distintas. </a:t>
            </a:r>
            <a:r>
              <a:rPr lang="es-ES" dirty="0" smtClean="0">
                <a:latin typeface="Century" panose="02040604050505020304" pitchFamily="18" charset="0"/>
                <a:ea typeface="Calibri" panose="020F0502020204030204" pitchFamily="34" charset="0"/>
              </a:rPr>
              <a:t>En educación e</a:t>
            </a:r>
            <a:r>
              <a:rPr lang="es-ES" dirty="0" smtClean="0">
                <a:effectLst/>
                <a:latin typeface="Century" panose="02040604050505020304" pitchFamily="18" charset="0"/>
                <a:ea typeface="Calibri" panose="020F0502020204030204" pitchFamily="34" charset="0"/>
              </a:rPr>
              <a:t>s </a:t>
            </a:r>
            <a:r>
              <a:rPr lang="es-ES" dirty="0" smtClean="0">
                <a:effectLst/>
                <a:latin typeface="Century" panose="02040604050505020304" pitchFamily="18" charset="0"/>
                <a:ea typeface="Calibri" panose="020F0502020204030204" pitchFamily="34" charset="0"/>
              </a:rPr>
              <a:t>más importante el aprendizaje que el cuidado. </a:t>
            </a:r>
            <a:endParaRPr lang="es-MX" dirty="0">
              <a:latin typeface="Century" panose="02040604050505020304" pitchFamily="18" charset="0"/>
            </a:endParaRPr>
          </a:p>
        </p:txBody>
      </p:sp>
      <p:sp>
        <p:nvSpPr>
          <p:cNvPr id="8" name="Rectángulo 7"/>
          <p:cNvSpPr/>
          <p:nvPr/>
        </p:nvSpPr>
        <p:spPr>
          <a:xfrm>
            <a:off x="4919288" y="2760691"/>
            <a:ext cx="4224712" cy="738664"/>
          </a:xfrm>
          <a:prstGeom prst="rect">
            <a:avLst/>
          </a:prstGeom>
        </p:spPr>
        <p:txBody>
          <a:bodyPr wrap="square">
            <a:spAutoFit/>
          </a:bodyPr>
          <a:lstStyle/>
          <a:p>
            <a:pPr lvl="0" algn="r">
              <a:spcAft>
                <a:spcPts val="0"/>
              </a:spcAft>
            </a:pPr>
            <a:r>
              <a:rPr lang="es-ES" dirty="0">
                <a:latin typeface="Century" panose="02040604050505020304" pitchFamily="18" charset="0"/>
                <a:ea typeface="Calibri" panose="020F0502020204030204" pitchFamily="34" charset="0"/>
                <a:cs typeface="Times New Roman" panose="02020603050405020304" pitchFamily="18" charset="0"/>
              </a:rPr>
              <a:t>L</a:t>
            </a:r>
            <a:r>
              <a:rPr lang="es-ES" dirty="0" smtClean="0">
                <a:effectLst/>
                <a:latin typeface="Century" panose="02040604050505020304" pitchFamily="18" charset="0"/>
                <a:ea typeface="Calibri" panose="020F0502020204030204" pitchFamily="34" charset="0"/>
                <a:cs typeface="Times New Roman" panose="02020603050405020304" pitchFamily="18" charset="0"/>
              </a:rPr>
              <a:t>a enseñanza se proporciona para que los alumnos obtengan beneficios por sí mismos, y el cuidado </a:t>
            </a:r>
            <a:r>
              <a:rPr lang="es-ES" dirty="0" smtClean="0">
                <a:effectLst/>
                <a:latin typeface="Century" panose="02040604050505020304" pitchFamily="18" charset="0"/>
                <a:ea typeface="Calibri" panose="020F0502020204030204" pitchFamily="34" charset="0"/>
                <a:cs typeface="Times New Roman" panose="02020603050405020304" pitchFamily="18" charset="0"/>
              </a:rPr>
              <a:t>se </a:t>
            </a:r>
            <a:r>
              <a:rPr lang="es-ES" dirty="0" smtClean="0">
                <a:effectLst/>
                <a:latin typeface="Century" panose="02040604050505020304" pitchFamily="18" charset="0"/>
                <a:ea typeface="Calibri" panose="020F0502020204030204" pitchFamily="34" charset="0"/>
                <a:cs typeface="Times New Roman" panose="02020603050405020304" pitchFamily="18" charset="0"/>
              </a:rPr>
              <a:t>brinda desde el inicio de su vida.</a:t>
            </a:r>
            <a:endParaRPr lang="es-MX" dirty="0">
              <a:effectLst/>
              <a:latin typeface="Century" panose="02040604050505020304" pitchFamily="18" charset="0"/>
              <a:ea typeface="Calibri" panose="020F0502020204030204" pitchFamily="34" charset="0"/>
              <a:cs typeface="Times New Roman" panose="02020603050405020304" pitchFamily="18" charset="0"/>
            </a:endParaRPr>
          </a:p>
        </p:txBody>
      </p:sp>
      <p:pic>
        <p:nvPicPr>
          <p:cNvPr id="1026" name="Picture 2" descr="Qué sí y qué no decirle a tu hijo del Coronavirus?"/>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517" r="17988"/>
          <a:stretch/>
        </p:blipFill>
        <p:spPr bwMode="auto">
          <a:xfrm>
            <a:off x="451506" y="1984191"/>
            <a:ext cx="1977906" cy="17842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olver A La Maestra De Escuela Enseñando A Sus Alumnos Diseño Gráfico De  Ilustración Vectorial Ilustraciones Vectoriales, Clip Art Vectorizado Libre  De Derechos. Image 8700319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61440" y="1837843"/>
            <a:ext cx="2002983" cy="200298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898199" y="2007632"/>
            <a:ext cx="1377927" cy="1446550"/>
          </a:xfrm>
          <a:prstGeom prst="rect">
            <a:avLst/>
          </a:prstGeom>
          <a:noFill/>
        </p:spPr>
        <p:txBody>
          <a:bodyPr wrap="square" rtlCol="0">
            <a:spAutoFit/>
          </a:bodyPr>
          <a:lstStyle/>
          <a:p>
            <a:pPr algn="ctr"/>
            <a:r>
              <a:rPr lang="es-MX" sz="8800" dirty="0" smtClean="0">
                <a:latin typeface="Aharoni" panose="02010803020104030203" pitchFamily="2" charset="-79"/>
                <a:cs typeface="Aharoni" panose="02010803020104030203" pitchFamily="2" charset="-79"/>
              </a:rPr>
              <a:t>vs</a:t>
            </a:r>
            <a:endParaRPr lang="es-MX" sz="8800" dirty="0">
              <a:latin typeface="Aharoni" panose="02010803020104030203" pitchFamily="2" charset="-79"/>
              <a:cs typeface="Aharoni" panose="02010803020104030203" pitchFamily="2" charset="-79"/>
            </a:endParaRPr>
          </a:p>
        </p:txBody>
      </p:sp>
      <p:pic>
        <p:nvPicPr>
          <p:cNvPr id="13" name="Picture 2" descr="Los paisajes de aprendizaje: una herramienta didáctica personalizada"/>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7377" y="823692"/>
            <a:ext cx="1973479" cy="19734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eat-e-learning: Sobreproteccion en la infanc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5524" y="3656494"/>
            <a:ext cx="1303705" cy="13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grpSp>
        <p:nvGrpSpPr>
          <p:cNvPr id="902" name="Google Shape;902;p44"/>
          <p:cNvGrpSpPr/>
          <p:nvPr/>
        </p:nvGrpSpPr>
        <p:grpSpPr>
          <a:xfrm>
            <a:off x="589050" y="809451"/>
            <a:ext cx="818184" cy="818184"/>
            <a:chOff x="767005" y="878856"/>
            <a:chExt cx="1579200" cy="1579200"/>
          </a:xfrm>
        </p:grpSpPr>
        <p:sp>
          <p:nvSpPr>
            <p:cNvPr id="903" name="Google Shape;903;p44"/>
            <p:cNvSpPr/>
            <p:nvPr/>
          </p:nvSpPr>
          <p:spPr>
            <a:xfrm>
              <a:off x="767005" y="878856"/>
              <a:ext cx="1579200" cy="1579200"/>
            </a:xfrm>
            <a:prstGeom prst="arc">
              <a:avLst>
                <a:gd name="adj1" fmla="val 8024064"/>
                <a:gd name="adj2" fmla="val 18924662"/>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4"/>
            <p:cNvSpPr/>
            <p:nvPr/>
          </p:nvSpPr>
          <p:spPr>
            <a:xfrm>
              <a:off x="818141" y="926728"/>
              <a:ext cx="369600" cy="3696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ectángulo 8"/>
          <p:cNvSpPr/>
          <p:nvPr/>
        </p:nvSpPr>
        <p:spPr>
          <a:xfrm>
            <a:off x="807034" y="1081913"/>
            <a:ext cx="3503655" cy="3046988"/>
          </a:xfrm>
          <a:prstGeom prst="rect">
            <a:avLst/>
          </a:prstGeom>
        </p:spPr>
        <p:txBody>
          <a:bodyPr wrap="square">
            <a:spAutoFit/>
          </a:bodyPr>
          <a:lstStyle/>
          <a:p>
            <a:pPr lvl="0">
              <a:spcAft>
                <a:spcPts val="0"/>
              </a:spcAft>
            </a:pPr>
            <a:r>
              <a:rPr lang="es-ES" sz="1600" dirty="0" smtClean="0">
                <a:effectLst/>
                <a:latin typeface="Century" panose="02040604050505020304" pitchFamily="18" charset="0"/>
                <a:ea typeface="Calibri" panose="020F0502020204030204" pitchFamily="34" charset="0"/>
                <a:cs typeface="Times New Roman" panose="02020603050405020304" pitchFamily="18" charset="0"/>
              </a:rPr>
              <a:t>Dos usos de la antinomia:</a:t>
            </a:r>
          </a:p>
          <a:p>
            <a:pPr lvl="0">
              <a:spcAft>
                <a:spcPts val="0"/>
              </a:spcAft>
            </a:pPr>
            <a:endParaRPr lang="es-ES" sz="1600" dirty="0">
              <a:latin typeface="Century" panose="02040604050505020304" pitchFamily="18" charset="0"/>
              <a:ea typeface="Calibri" panose="020F0502020204030204" pitchFamily="34" charset="0"/>
              <a:cs typeface="Times New Roman" panose="02020603050405020304" pitchFamily="18" charset="0"/>
            </a:endParaRPr>
          </a:p>
          <a:p>
            <a:pPr lvl="0">
              <a:spcAft>
                <a:spcPts val="0"/>
              </a:spcAft>
            </a:pPr>
            <a:r>
              <a:rPr lang="es-ES" sz="1600" dirty="0" smtClean="0">
                <a:effectLst/>
                <a:latin typeface="Century" panose="02040604050505020304" pitchFamily="18" charset="0"/>
                <a:ea typeface="Calibri" panose="020F0502020204030204" pitchFamily="34" charset="0"/>
                <a:cs typeface="Times New Roman" panose="02020603050405020304" pitchFamily="18" charset="0"/>
              </a:rPr>
              <a:t>El </a:t>
            </a:r>
            <a:r>
              <a:rPr lang="es-ES" sz="1600" dirty="0" smtClean="0">
                <a:effectLst/>
                <a:latin typeface="Century" panose="02040604050505020304" pitchFamily="18" charset="0"/>
                <a:ea typeface="Calibri" panose="020F0502020204030204" pitchFamily="34" charset="0"/>
                <a:cs typeface="Times New Roman" panose="02020603050405020304" pitchFamily="18" charset="0"/>
              </a:rPr>
              <a:t>progresista y gremial: el maestro imparte sus clases, sin interés del alumno no funciona su enseñanza.</a:t>
            </a:r>
          </a:p>
          <a:p>
            <a:pPr lvl="0">
              <a:spcAft>
                <a:spcPts val="0"/>
              </a:spcAft>
            </a:pPr>
            <a:endParaRPr lang="es-MX" sz="1600" dirty="0" smtClean="0">
              <a:effectLst/>
              <a:latin typeface="Century" panose="02040604050505020304" pitchFamily="18" charset="0"/>
              <a:ea typeface="Calibri" panose="020F0502020204030204" pitchFamily="34" charset="0"/>
              <a:cs typeface="Times New Roman" panose="02020603050405020304" pitchFamily="18" charset="0"/>
            </a:endParaRPr>
          </a:p>
          <a:p>
            <a:pPr lvl="0">
              <a:spcAft>
                <a:spcPts val="0"/>
              </a:spcAft>
            </a:pPr>
            <a:r>
              <a:rPr lang="es-ES" sz="1600" dirty="0" smtClean="0">
                <a:effectLst/>
                <a:latin typeface="Century" panose="02040604050505020304" pitchFamily="18" charset="0"/>
                <a:ea typeface="Calibri" panose="020F0502020204030204" pitchFamily="34" charset="0"/>
                <a:cs typeface="Times New Roman" panose="02020603050405020304" pitchFamily="18" charset="0"/>
              </a:rPr>
              <a:t>El liberal un poco escandalizado: el maestro imparte su clase y </a:t>
            </a:r>
            <a:r>
              <a:rPr lang="es-ES" sz="1600" dirty="0" smtClean="0">
                <a:effectLst/>
                <a:latin typeface="Century" panose="02040604050505020304" pitchFamily="18" charset="0"/>
                <a:ea typeface="Calibri" panose="020F0502020204030204" pitchFamily="34" charset="0"/>
                <a:cs typeface="Times New Roman" panose="02020603050405020304" pitchFamily="18" charset="0"/>
              </a:rPr>
              <a:t>esta </a:t>
            </a:r>
            <a:r>
              <a:rPr lang="es-ES" sz="1600" dirty="0" smtClean="0">
                <a:effectLst/>
                <a:latin typeface="Century" panose="02040604050505020304" pitchFamily="18" charset="0"/>
                <a:ea typeface="Calibri" panose="020F0502020204030204" pitchFamily="34" charset="0"/>
                <a:cs typeface="Times New Roman" panose="02020603050405020304" pitchFamily="18" charset="0"/>
              </a:rPr>
              <a:t>al pendiente del aprendizaje y cumplimiento lo cual puede llegar a </a:t>
            </a:r>
            <a:r>
              <a:rPr lang="es-ES" sz="1600" dirty="0" smtClean="0">
                <a:effectLst/>
                <a:latin typeface="Century" panose="02040604050505020304" pitchFamily="18" charset="0"/>
                <a:ea typeface="Calibri" panose="020F0502020204030204" pitchFamily="34" charset="0"/>
                <a:cs typeface="Times New Roman" panose="02020603050405020304" pitchFamily="18" charset="0"/>
              </a:rPr>
              <a:t>molestar al alumno.</a:t>
            </a:r>
            <a:endParaRPr lang="es-MX" sz="1600" dirty="0">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11" name="Google Shape;900;p44"/>
          <p:cNvSpPr/>
          <p:nvPr/>
        </p:nvSpPr>
        <p:spPr>
          <a:xfrm>
            <a:off x="4882961" y="1081913"/>
            <a:ext cx="3111779" cy="2975075"/>
          </a:xfrm>
          <a:prstGeom prst="rect">
            <a:avLst/>
          </a:prstGeom>
          <a:solidFill>
            <a:schemeClr val="lt1"/>
          </a:solidFill>
          <a:ln w="19050" cap="flat" cmpd="sng">
            <a:solidFill>
              <a:schemeClr val="accent1"/>
            </a:solidFill>
            <a:prstDash val="solid"/>
            <a:round/>
            <a:headEnd type="none" w="sm" len="sm"/>
            <a:tailEnd type="none" w="sm" len="sm"/>
          </a:ln>
          <a:effectLst>
            <a:outerShdw dist="57150" dir="300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Las técnicas de estudi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4784" y="1301766"/>
            <a:ext cx="3050952" cy="25883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90" name="Google Shape;890;p43"/>
          <p:cNvSpPr/>
          <p:nvPr/>
        </p:nvSpPr>
        <p:spPr>
          <a:xfrm>
            <a:off x="5921426" y="1250716"/>
            <a:ext cx="2871000" cy="3373928"/>
          </a:xfrm>
          <a:prstGeom prst="rect">
            <a:avLst/>
          </a:prstGeom>
          <a:solidFill>
            <a:schemeClr val="lt1"/>
          </a:solidFill>
          <a:ln w="19050" cap="flat" cmpd="sng">
            <a:solidFill>
              <a:schemeClr val="accent1"/>
            </a:solidFill>
            <a:prstDash val="solid"/>
            <a:round/>
            <a:headEnd type="none" w="sm" len="sm"/>
            <a:tailEnd type="none" w="sm" len="sm"/>
          </a:ln>
          <a:effectLst>
            <a:outerShdw dist="57150" dir="300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3"/>
          <p:cNvSpPr/>
          <p:nvPr/>
        </p:nvSpPr>
        <p:spPr>
          <a:xfrm>
            <a:off x="5809956" y="816251"/>
            <a:ext cx="484880" cy="516897"/>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3"/>
          <p:cNvSpPr/>
          <p:nvPr/>
        </p:nvSpPr>
        <p:spPr>
          <a:xfrm>
            <a:off x="4757981" y="325463"/>
            <a:ext cx="3781587" cy="356461"/>
          </a:xfrm>
          <a:prstGeom prst="rect">
            <a:avLst/>
          </a:prstGeom>
          <a:solidFill>
            <a:srgbClr val="F8D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5809956" y="31345"/>
            <a:ext cx="1893467" cy="925253"/>
          </a:xfrm>
          <a:prstGeom prst="rect">
            <a:avLst/>
          </a:prstGeom>
        </p:spPr>
        <p:txBody>
          <a:bodyPr wrap="none">
            <a:spAutoFit/>
          </a:bodyPr>
          <a:lstStyle/>
          <a:p>
            <a:pPr algn="ctr">
              <a:lnSpc>
                <a:spcPct val="107000"/>
              </a:lnSpc>
              <a:spcAft>
                <a:spcPts val="800"/>
              </a:spcAft>
            </a:pPr>
            <a:r>
              <a:rPr lang="es-MX" sz="5400" dirty="0" smtClean="0">
                <a:solidFill>
                  <a:schemeClr val="tx1"/>
                </a:solidFill>
                <a:effectLst/>
                <a:latin typeface="Rockwell Condensed" panose="02060603050405020104" pitchFamily="18" charset="0"/>
                <a:ea typeface="Calibri" panose="020F0502020204030204" pitchFamily="34" charset="0"/>
                <a:cs typeface="Times New Roman" panose="02020603050405020304" pitchFamily="18" charset="0"/>
              </a:rPr>
              <a:t>CUIDAR</a:t>
            </a:r>
            <a:endParaRPr lang="es-MX" sz="4400" dirty="0">
              <a:solidFill>
                <a:schemeClr val="tx1"/>
              </a:solidFill>
              <a:effectLst/>
              <a:latin typeface="Rockwell Condensed" panose="02060603050405020104" pitchFamily="18" charset="0"/>
              <a:ea typeface="Calibri" panose="020F0502020204030204" pitchFamily="34" charset="0"/>
              <a:cs typeface="Times New Roman" panose="02020603050405020304" pitchFamily="18" charset="0"/>
            </a:endParaRPr>
          </a:p>
        </p:txBody>
      </p:sp>
      <p:sp>
        <p:nvSpPr>
          <p:cNvPr id="11" name="Rectángulo 10"/>
          <p:cNvSpPr/>
          <p:nvPr/>
        </p:nvSpPr>
        <p:spPr>
          <a:xfrm>
            <a:off x="707716" y="345337"/>
            <a:ext cx="3050835" cy="394595"/>
          </a:xfrm>
          <a:prstGeom prst="rect">
            <a:avLst/>
          </a:prstGeom>
        </p:spPr>
        <p:txBody>
          <a:bodyPr wrap="none">
            <a:spAutoFit/>
          </a:bodyPr>
          <a:lstStyle/>
          <a:p>
            <a:pPr>
              <a:lnSpc>
                <a:spcPct val="107000"/>
              </a:lnSpc>
              <a:spcAft>
                <a:spcPts val="800"/>
              </a:spcAft>
            </a:pPr>
            <a:r>
              <a:rPr lang="es-MX" sz="2000" i="1" dirty="0" smtClean="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rPr>
              <a:t>El cuidado como crianza</a:t>
            </a:r>
            <a:endParaRPr lang="es-MX" sz="2400" dirty="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12" name="Rectángulo 11"/>
          <p:cNvSpPr/>
          <p:nvPr/>
        </p:nvSpPr>
        <p:spPr>
          <a:xfrm>
            <a:off x="221983" y="766108"/>
            <a:ext cx="3781587" cy="738664"/>
          </a:xfrm>
          <a:prstGeom prst="rect">
            <a:avLst/>
          </a:prstGeom>
        </p:spPr>
        <p:txBody>
          <a:bodyPr wrap="square">
            <a:spAutoFit/>
          </a:bodyPr>
          <a:lstStyle/>
          <a:p>
            <a:pPr lvl="0">
              <a:spcAft>
                <a:spcPts val="0"/>
              </a:spcAft>
            </a:pPr>
            <a:r>
              <a:rPr lang="es-MX" dirty="0" smtClean="0">
                <a:effectLst/>
                <a:latin typeface="Century" panose="02040604050505020304" pitchFamily="18" charset="0"/>
                <a:ea typeface="Calibri" panose="020F0502020204030204" pitchFamily="34" charset="0"/>
                <a:cs typeface="Times New Roman" panose="02020603050405020304" pitchFamily="18" charset="0"/>
              </a:rPr>
              <a:t>Criar es proporcionar </a:t>
            </a:r>
            <a:r>
              <a:rPr lang="es-MX" dirty="0" smtClean="0">
                <a:effectLst/>
                <a:latin typeface="Century" panose="02040604050505020304" pitchFamily="18" charset="0"/>
                <a:ea typeface="Calibri" panose="020F0502020204030204" pitchFamily="34" charset="0"/>
                <a:cs typeface="Times New Roman" panose="02020603050405020304" pitchFamily="18" charset="0"/>
              </a:rPr>
              <a:t>medios </a:t>
            </a:r>
            <a:r>
              <a:rPr lang="es-MX" dirty="0" smtClean="0">
                <a:effectLst/>
                <a:latin typeface="Century" panose="02040604050505020304" pitchFamily="18" charset="0"/>
                <a:ea typeface="Calibri" panose="020F0502020204030204" pitchFamily="34" charset="0"/>
                <a:cs typeface="Times New Roman" panose="02020603050405020304" pitchFamily="18" charset="0"/>
              </a:rPr>
              <a:t>de orientación </a:t>
            </a:r>
            <a:r>
              <a:rPr lang="es-MX" dirty="0" smtClean="0">
                <a:effectLst/>
                <a:latin typeface="Century" panose="02040604050505020304" pitchFamily="18" charset="0"/>
                <a:ea typeface="Calibri" panose="020F0502020204030204" pitchFamily="34" charset="0"/>
                <a:cs typeface="Times New Roman" panose="02020603050405020304" pitchFamily="18" charset="0"/>
              </a:rPr>
              <a:t>carecientes </a:t>
            </a:r>
            <a:r>
              <a:rPr lang="es-MX" dirty="0" smtClean="0">
                <a:effectLst/>
                <a:latin typeface="Century" panose="02040604050505020304" pitchFamily="18" charset="0"/>
                <a:ea typeface="Calibri" panose="020F0502020204030204" pitchFamily="34" charset="0"/>
                <a:cs typeface="Times New Roman" panose="02020603050405020304" pitchFamily="18" charset="0"/>
              </a:rPr>
              <a:t>al nacer, es intentar hacer de un cachorro un semejante.</a:t>
            </a:r>
            <a:endParaRPr lang="es-MX" dirty="0">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14" name="Rectángulo 13"/>
          <p:cNvSpPr/>
          <p:nvPr/>
        </p:nvSpPr>
        <p:spPr>
          <a:xfrm>
            <a:off x="2493415" y="1952785"/>
            <a:ext cx="3288831" cy="307777"/>
          </a:xfrm>
          <a:prstGeom prst="rect">
            <a:avLst/>
          </a:prstGeom>
        </p:spPr>
        <p:txBody>
          <a:bodyPr wrap="square">
            <a:spAutoFit/>
          </a:bodyPr>
          <a:lstStyle/>
          <a:p>
            <a:r>
              <a:rPr lang="es-MX" dirty="0">
                <a:latin typeface="Century" panose="02040604050505020304" pitchFamily="18" charset="0"/>
                <a:ea typeface="Calibri" panose="020F0502020204030204" pitchFamily="34" charset="0"/>
              </a:rPr>
              <a:t>R</a:t>
            </a:r>
            <a:r>
              <a:rPr lang="es-MX" dirty="0" smtClean="0">
                <a:effectLst/>
                <a:latin typeface="Century" panose="02040604050505020304" pitchFamily="18" charset="0"/>
                <a:ea typeface="Calibri" panose="020F0502020204030204" pitchFamily="34" charset="0"/>
              </a:rPr>
              <a:t>esultado </a:t>
            </a:r>
            <a:r>
              <a:rPr lang="es-MX" dirty="0" smtClean="0">
                <a:effectLst/>
                <a:latin typeface="Century" panose="02040604050505020304" pitchFamily="18" charset="0"/>
                <a:ea typeface="Calibri" panose="020F0502020204030204" pitchFamily="34" charset="0"/>
              </a:rPr>
              <a:t>práctico de las variaciones </a:t>
            </a:r>
            <a:endParaRPr lang="es-MX" dirty="0">
              <a:latin typeface="Century" panose="02040604050505020304" pitchFamily="18" charset="0"/>
            </a:endParaRPr>
          </a:p>
        </p:txBody>
      </p:sp>
      <p:sp>
        <p:nvSpPr>
          <p:cNvPr id="15" name="Rectángulo 14"/>
          <p:cNvSpPr/>
          <p:nvPr/>
        </p:nvSpPr>
        <p:spPr>
          <a:xfrm>
            <a:off x="1095907" y="2537313"/>
            <a:ext cx="3214341" cy="394595"/>
          </a:xfrm>
          <a:prstGeom prst="rect">
            <a:avLst/>
          </a:prstGeom>
        </p:spPr>
        <p:txBody>
          <a:bodyPr wrap="none">
            <a:spAutoFit/>
          </a:bodyPr>
          <a:lstStyle/>
          <a:p>
            <a:pPr marL="228600">
              <a:lnSpc>
                <a:spcPct val="107000"/>
              </a:lnSpc>
              <a:spcAft>
                <a:spcPts val="800"/>
              </a:spcAft>
            </a:pPr>
            <a:r>
              <a:rPr lang="es-MX" sz="2000" i="1" dirty="0" smtClean="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rPr>
              <a:t>Estrategias de crianza: </a:t>
            </a:r>
            <a:endParaRPr lang="es-MX" sz="2000" i="1" dirty="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16" name="Rectángulo 15"/>
          <p:cNvSpPr/>
          <p:nvPr/>
        </p:nvSpPr>
        <p:spPr>
          <a:xfrm>
            <a:off x="71286" y="2944389"/>
            <a:ext cx="5938343" cy="2046714"/>
          </a:xfrm>
          <a:prstGeom prst="rect">
            <a:avLst/>
          </a:prstGeom>
        </p:spPr>
        <p:txBody>
          <a:bodyPr wrap="square">
            <a:spAutoFit/>
          </a:bodyPr>
          <a:lstStyle/>
          <a:p>
            <a:pPr marL="285750" lvl="0" indent="-285750">
              <a:spcAft>
                <a:spcPts val="0"/>
              </a:spcAft>
              <a:buFont typeface="Courier New" panose="02070309020205020404" pitchFamily="49" charset="0"/>
              <a:buChar char="o"/>
            </a:pPr>
            <a:r>
              <a:rPr lang="es-MX" dirty="0" smtClean="0">
                <a:effectLst/>
                <a:latin typeface="Century" panose="02040604050505020304" pitchFamily="18" charset="0"/>
                <a:ea typeface="Calibri" panose="020F0502020204030204" pitchFamily="34" charset="0"/>
                <a:cs typeface="Times New Roman" panose="02020603050405020304" pitchFamily="18" charset="0"/>
              </a:rPr>
              <a:t>Primer </a:t>
            </a:r>
            <a:r>
              <a:rPr lang="es-MX" dirty="0" smtClean="0">
                <a:effectLst/>
                <a:latin typeface="Century" panose="02040604050505020304" pitchFamily="18" charset="0"/>
                <a:ea typeface="Calibri" panose="020F0502020204030204" pitchFamily="34" charset="0"/>
                <a:cs typeface="Times New Roman" panose="02020603050405020304" pitchFamily="18" charset="0"/>
              </a:rPr>
              <a:t>estrategia: </a:t>
            </a:r>
            <a:r>
              <a:rPr lang="es-MX" dirty="0">
                <a:latin typeface="Century" panose="02040604050505020304" pitchFamily="18" charset="0"/>
                <a:ea typeface="Calibri" panose="020F0502020204030204" pitchFamily="34" charset="0"/>
                <a:cs typeface="Times New Roman" panose="02020603050405020304" pitchFamily="18" charset="0"/>
              </a:rPr>
              <a:t>P</a:t>
            </a:r>
            <a:r>
              <a:rPr lang="es-MX" dirty="0" smtClean="0">
                <a:effectLst/>
                <a:latin typeface="Century" panose="02040604050505020304" pitchFamily="18" charset="0"/>
                <a:ea typeface="Calibri" panose="020F0502020204030204" pitchFamily="34" charset="0"/>
                <a:cs typeface="Times New Roman" panose="02020603050405020304" pitchFamily="18" charset="0"/>
              </a:rPr>
              <a:t>recisan </a:t>
            </a:r>
            <a:r>
              <a:rPr lang="es-MX" dirty="0" smtClean="0">
                <a:effectLst/>
                <a:latin typeface="Century" panose="02040604050505020304" pitchFamily="18" charset="0"/>
                <a:ea typeface="Calibri" panose="020F0502020204030204" pitchFamily="34" charset="0"/>
                <a:cs typeface="Times New Roman" panose="02020603050405020304" pitchFamily="18" charset="0"/>
              </a:rPr>
              <a:t>un contacto mínimo o nulo con sus progenitores. No </a:t>
            </a:r>
            <a:r>
              <a:rPr lang="es-MX" dirty="0" smtClean="0">
                <a:effectLst/>
                <a:latin typeface="Century" panose="02040604050505020304" pitchFamily="18" charset="0"/>
                <a:ea typeface="Calibri" panose="020F0502020204030204" pitchFamily="34" charset="0"/>
                <a:cs typeface="Times New Roman" panose="02020603050405020304" pitchFamily="18" charset="0"/>
              </a:rPr>
              <a:t>precisan cuidados.</a:t>
            </a:r>
          </a:p>
          <a:p>
            <a:pPr marL="285750" lvl="0" indent="-285750">
              <a:spcAft>
                <a:spcPts val="0"/>
              </a:spcAft>
              <a:buFont typeface="Courier New" panose="02070309020205020404" pitchFamily="49" charset="0"/>
              <a:buChar char="o"/>
            </a:pPr>
            <a:endParaRPr lang="es-MX" sz="700" dirty="0" smtClean="0">
              <a:effectLst/>
              <a:latin typeface="Century" panose="02040604050505020304" pitchFamily="18" charset="0"/>
              <a:ea typeface="Calibri" panose="020F0502020204030204" pitchFamily="34" charset="0"/>
              <a:cs typeface="Times New Roman" panose="02020603050405020304" pitchFamily="18" charset="0"/>
            </a:endParaRPr>
          </a:p>
          <a:p>
            <a:pPr marL="285750" lvl="0" indent="-285750">
              <a:spcAft>
                <a:spcPts val="0"/>
              </a:spcAft>
              <a:buFont typeface="Courier New" panose="02070309020205020404" pitchFamily="49" charset="0"/>
              <a:buChar char="o"/>
            </a:pPr>
            <a:r>
              <a:rPr lang="es-MX" dirty="0" smtClean="0">
                <a:effectLst/>
                <a:latin typeface="Century" panose="02040604050505020304" pitchFamily="18" charset="0"/>
                <a:ea typeface="Calibri" panose="020F0502020204030204" pitchFamily="34" charset="0"/>
                <a:cs typeface="Times New Roman" panose="02020603050405020304" pitchFamily="18" charset="0"/>
              </a:rPr>
              <a:t>Segunda </a:t>
            </a:r>
            <a:r>
              <a:rPr lang="es-MX" dirty="0" smtClean="0">
                <a:effectLst/>
                <a:latin typeface="Century" panose="02040604050505020304" pitchFamily="18" charset="0"/>
                <a:ea typeface="Calibri" panose="020F0502020204030204" pitchFamily="34" charset="0"/>
                <a:cs typeface="Times New Roman" panose="02020603050405020304" pitchFamily="18" charset="0"/>
              </a:rPr>
              <a:t>estrategia: invierte en el cuidado de los cachorros (vinculo </a:t>
            </a:r>
            <a:r>
              <a:rPr lang="es-MX" dirty="0" err="1" smtClean="0">
                <a:effectLst/>
                <a:latin typeface="Century" panose="02040604050505020304" pitchFamily="18" charset="0"/>
                <a:ea typeface="Calibri" panose="020F0502020204030204" pitchFamily="34" charset="0"/>
                <a:cs typeface="Times New Roman" panose="02020603050405020304" pitchFamily="18" charset="0"/>
              </a:rPr>
              <a:t>parentofilial</a:t>
            </a:r>
            <a:r>
              <a:rPr lang="es-MX" dirty="0" smtClean="0">
                <a:effectLst/>
                <a:latin typeface="Century" panose="02040604050505020304" pitchFamily="18" charset="0"/>
                <a:ea typeface="Calibri" panose="020F0502020204030204" pitchFamily="34" charset="0"/>
                <a:cs typeface="Times New Roman" panose="02020603050405020304" pitchFamily="18" charset="0"/>
              </a:rPr>
              <a:t>). El padre cuida, pone a prueba el conocimiento </a:t>
            </a:r>
            <a:r>
              <a:rPr lang="es-MX" dirty="0" smtClean="0">
                <a:effectLst/>
                <a:latin typeface="Century" panose="02040604050505020304" pitchFamily="18" charset="0"/>
                <a:ea typeface="Calibri" panose="020F0502020204030204" pitchFamily="34" charset="0"/>
                <a:cs typeface="Times New Roman" panose="02020603050405020304" pitchFamily="18" charset="0"/>
              </a:rPr>
              <a:t>instintivo.</a:t>
            </a:r>
            <a:endParaRPr lang="es-MX" sz="800" dirty="0">
              <a:latin typeface="Century" panose="02040604050505020304" pitchFamily="18" charset="0"/>
              <a:ea typeface="Calibri" panose="020F0502020204030204" pitchFamily="34" charset="0"/>
              <a:cs typeface="Times New Roman" panose="02020603050405020304" pitchFamily="18" charset="0"/>
            </a:endParaRPr>
          </a:p>
          <a:p>
            <a:pPr lvl="0">
              <a:spcAft>
                <a:spcPts val="0"/>
              </a:spcAft>
            </a:pPr>
            <a:r>
              <a:rPr lang="es-MX" sz="700" dirty="0" smtClean="0">
                <a:effectLst/>
                <a:latin typeface="Century" panose="02040604050505020304" pitchFamily="18" charset="0"/>
                <a:ea typeface="Calibri" panose="020F0502020204030204" pitchFamily="34" charset="0"/>
                <a:cs typeface="Times New Roman" panose="02020603050405020304" pitchFamily="18" charset="0"/>
              </a:rPr>
              <a:t> </a:t>
            </a:r>
            <a:endParaRPr lang="es-MX" sz="700" dirty="0" smtClean="0">
              <a:effectLst/>
              <a:latin typeface="Century" panose="02040604050505020304" pitchFamily="18" charset="0"/>
              <a:ea typeface="Calibri" panose="020F0502020204030204" pitchFamily="34" charset="0"/>
              <a:cs typeface="Times New Roman" panose="02020603050405020304" pitchFamily="18" charset="0"/>
            </a:endParaRPr>
          </a:p>
          <a:p>
            <a:pPr marL="285750" lvl="0" indent="-285750">
              <a:spcAft>
                <a:spcPts val="0"/>
              </a:spcAft>
              <a:buFont typeface="Courier New" panose="02070309020205020404" pitchFamily="49" charset="0"/>
              <a:buChar char="o"/>
            </a:pPr>
            <a:r>
              <a:rPr lang="es-MX" dirty="0" smtClean="0">
                <a:latin typeface="Century" panose="02040604050505020304" pitchFamily="18" charset="0"/>
              </a:rPr>
              <a:t>Tercera </a:t>
            </a:r>
            <a:r>
              <a:rPr lang="es-MX" dirty="0">
                <a:latin typeface="Century" panose="02040604050505020304" pitchFamily="18" charset="0"/>
              </a:rPr>
              <a:t>estrategia: Versión viviente del punto enseñanza central de la crianza. Una generación reparte a la siguiente información somática o cultural</a:t>
            </a:r>
            <a:endParaRPr lang="es-MX" dirty="0">
              <a:effectLst/>
              <a:latin typeface="Century" panose="02040604050505020304" pitchFamily="18" charset="0"/>
              <a:ea typeface="Calibri" panose="020F0502020204030204" pitchFamily="34" charset="0"/>
              <a:cs typeface="Times New Roman" panose="02020603050405020304" pitchFamily="18" charset="0"/>
            </a:endParaRPr>
          </a:p>
        </p:txBody>
      </p:sp>
      <p:pic>
        <p:nvPicPr>
          <p:cNvPr id="3076" name="Picture 4" descr="Problema de niño de hombre de mujer de familia, padre de madre manipular  hijo de dibujos animados, ilustración. relaciones de crueldad, despotismo  parental conflicto. | Vector Premium"/>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961" t="4949" r="11942" b="3106"/>
          <a:stretch/>
        </p:blipFill>
        <p:spPr bwMode="auto">
          <a:xfrm>
            <a:off x="6030622" y="1288092"/>
            <a:ext cx="1529762" cy="18729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amá E Hija Abrazándose, Abrazándose, Plano, Estilo Cómic Ilustración  Vectorial De Dibujos Animados Aislado Sobre Fondo Blanco. Feliz De Dibujos  Animados Plana Madre E Hija Abrazándose Unos A Otros Ilustraciones  Vectoriales, Clip"/>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2766" t="16181" r="21189" b="15481"/>
          <a:stretch/>
        </p:blipFill>
        <p:spPr bwMode="auto">
          <a:xfrm>
            <a:off x="7554491" y="1783769"/>
            <a:ext cx="1235971" cy="150708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a Música Que Escucha Del Abuelo Y El Baile Con Su Perro, Hombre Mayor Solo  Y Su Animal Doméstico Animal Vector El Ejemplo En a Ilustración del Vector  - Ilustración de danza,"/>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908" t="6268" r="7466" b="6488"/>
          <a:stretch/>
        </p:blipFill>
        <p:spPr bwMode="auto">
          <a:xfrm>
            <a:off x="6032695" y="3123694"/>
            <a:ext cx="2172440" cy="149129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omprendiendo a las personas con variaciones intersexuales | Kids Helpline  – Brújula Intersexu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771" y="1625018"/>
            <a:ext cx="1925078" cy="95192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ómo estimular el balbuceo: 15 Pasos (con imágen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3619" y="927717"/>
            <a:ext cx="1350116" cy="1012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3" name="Rectángulo 2"/>
          <p:cNvSpPr/>
          <p:nvPr/>
        </p:nvSpPr>
        <p:spPr>
          <a:xfrm>
            <a:off x="0" y="1837345"/>
            <a:ext cx="9144000" cy="518704"/>
          </a:xfrm>
          <a:prstGeom prst="rect">
            <a:avLst/>
          </a:prstGeom>
          <a:solidFill>
            <a:srgbClr val="F8D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015" name="Google Shape;1015;p51"/>
          <p:cNvGrpSpPr/>
          <p:nvPr/>
        </p:nvGrpSpPr>
        <p:grpSpPr>
          <a:xfrm>
            <a:off x="6423648" y="134311"/>
            <a:ext cx="2112788" cy="1060183"/>
            <a:chOff x="3396275" y="1859950"/>
            <a:chExt cx="1310500" cy="657600"/>
          </a:xfrm>
        </p:grpSpPr>
        <p:sp>
          <p:nvSpPr>
            <p:cNvPr id="1016" name="Google Shape;1016;p51"/>
            <p:cNvSpPr/>
            <p:nvPr/>
          </p:nvSpPr>
          <p:spPr>
            <a:xfrm>
              <a:off x="3573975" y="2037675"/>
              <a:ext cx="955075" cy="479875"/>
            </a:xfrm>
            <a:custGeom>
              <a:avLst/>
              <a:gdLst/>
              <a:ahLst/>
              <a:cxnLst/>
              <a:rect l="l" t="t" r="r" b="b"/>
              <a:pathLst>
                <a:path w="38203" h="19195" extrusionOk="0">
                  <a:moveTo>
                    <a:pt x="19009" y="1"/>
                  </a:moveTo>
                  <a:cubicBezTo>
                    <a:pt x="8531" y="1"/>
                    <a:pt x="1" y="8531"/>
                    <a:pt x="1" y="19194"/>
                  </a:cubicBezTo>
                  <a:lnTo>
                    <a:pt x="2304" y="19194"/>
                  </a:lnTo>
                  <a:cubicBezTo>
                    <a:pt x="2304" y="9953"/>
                    <a:pt x="9768" y="2304"/>
                    <a:pt x="19009" y="2304"/>
                  </a:cubicBezTo>
                  <a:cubicBezTo>
                    <a:pt x="28435" y="2304"/>
                    <a:pt x="35900" y="9953"/>
                    <a:pt x="35900" y="19194"/>
                  </a:cubicBezTo>
                  <a:lnTo>
                    <a:pt x="38203" y="19194"/>
                  </a:lnTo>
                  <a:cubicBezTo>
                    <a:pt x="38203" y="8531"/>
                    <a:pt x="29672" y="1"/>
                    <a:pt x="19009" y="1"/>
                  </a:cubicBez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1"/>
            <p:cNvSpPr/>
            <p:nvPr/>
          </p:nvSpPr>
          <p:spPr>
            <a:xfrm>
              <a:off x="3396275" y="1859950"/>
              <a:ext cx="1310500" cy="657600"/>
            </a:xfrm>
            <a:custGeom>
              <a:avLst/>
              <a:gdLst/>
              <a:ahLst/>
              <a:cxnLst/>
              <a:rect l="l" t="t" r="r" b="b"/>
              <a:pathLst>
                <a:path w="52420" h="26304" extrusionOk="0">
                  <a:moveTo>
                    <a:pt x="26117" y="1"/>
                  </a:moveTo>
                  <a:cubicBezTo>
                    <a:pt x="11729" y="1"/>
                    <a:pt x="0" y="11730"/>
                    <a:pt x="0" y="26303"/>
                  </a:cubicBezTo>
                  <a:lnTo>
                    <a:pt x="2303" y="26303"/>
                  </a:lnTo>
                  <a:cubicBezTo>
                    <a:pt x="2303" y="13152"/>
                    <a:pt x="12966" y="2489"/>
                    <a:pt x="26117" y="2489"/>
                  </a:cubicBezTo>
                  <a:cubicBezTo>
                    <a:pt x="39453" y="2489"/>
                    <a:pt x="50116" y="13152"/>
                    <a:pt x="50116" y="26303"/>
                  </a:cubicBezTo>
                  <a:lnTo>
                    <a:pt x="52419" y="26303"/>
                  </a:lnTo>
                  <a:cubicBezTo>
                    <a:pt x="52419" y="11730"/>
                    <a:pt x="40690" y="1"/>
                    <a:pt x="26117" y="1"/>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1"/>
            <p:cNvSpPr/>
            <p:nvPr/>
          </p:nvSpPr>
          <p:spPr>
            <a:xfrm>
              <a:off x="3453850" y="1922150"/>
              <a:ext cx="1195350" cy="595400"/>
            </a:xfrm>
            <a:custGeom>
              <a:avLst/>
              <a:gdLst/>
              <a:ahLst/>
              <a:cxnLst/>
              <a:rect l="l" t="t" r="r" b="b"/>
              <a:pathLst>
                <a:path w="47814" h="23816" extrusionOk="0">
                  <a:moveTo>
                    <a:pt x="23814" y="1"/>
                  </a:moveTo>
                  <a:cubicBezTo>
                    <a:pt x="10663" y="1"/>
                    <a:pt x="0" y="10664"/>
                    <a:pt x="0" y="23815"/>
                  </a:cubicBezTo>
                  <a:lnTo>
                    <a:pt x="2488" y="23815"/>
                  </a:lnTo>
                  <a:cubicBezTo>
                    <a:pt x="2488" y="11901"/>
                    <a:pt x="12085" y="2304"/>
                    <a:pt x="23814" y="2304"/>
                  </a:cubicBezTo>
                  <a:cubicBezTo>
                    <a:pt x="35728" y="2304"/>
                    <a:pt x="45325" y="11901"/>
                    <a:pt x="45325" y="23815"/>
                  </a:cubicBezTo>
                  <a:lnTo>
                    <a:pt x="47813" y="23815"/>
                  </a:lnTo>
                  <a:cubicBezTo>
                    <a:pt x="47813" y="10664"/>
                    <a:pt x="37150" y="1"/>
                    <a:pt x="23814" y="1"/>
                  </a:cubicBezTo>
                  <a:close/>
                </a:path>
              </a:pathLst>
            </a:cu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1"/>
            <p:cNvSpPr/>
            <p:nvPr/>
          </p:nvSpPr>
          <p:spPr>
            <a:xfrm>
              <a:off x="3516050" y="1979750"/>
              <a:ext cx="1070950" cy="537800"/>
            </a:xfrm>
            <a:custGeom>
              <a:avLst/>
              <a:gdLst/>
              <a:ahLst/>
              <a:cxnLst/>
              <a:rect l="l" t="t" r="r" b="b"/>
              <a:pathLst>
                <a:path w="42838" h="21512" extrusionOk="0">
                  <a:moveTo>
                    <a:pt x="21326" y="0"/>
                  </a:moveTo>
                  <a:cubicBezTo>
                    <a:pt x="9597" y="0"/>
                    <a:pt x="0" y="9597"/>
                    <a:pt x="0" y="21511"/>
                  </a:cubicBezTo>
                  <a:lnTo>
                    <a:pt x="2318" y="21511"/>
                  </a:lnTo>
                  <a:cubicBezTo>
                    <a:pt x="2318" y="10848"/>
                    <a:pt x="10848" y="2318"/>
                    <a:pt x="21326" y="2318"/>
                  </a:cubicBezTo>
                  <a:cubicBezTo>
                    <a:pt x="31989" y="2318"/>
                    <a:pt x="40520" y="10848"/>
                    <a:pt x="40520" y="21511"/>
                  </a:cubicBezTo>
                  <a:lnTo>
                    <a:pt x="42837" y="21511"/>
                  </a:lnTo>
                  <a:cubicBezTo>
                    <a:pt x="42837" y="9597"/>
                    <a:pt x="33240" y="0"/>
                    <a:pt x="21326" y="0"/>
                  </a:cubicBezTo>
                  <a:close/>
                </a:path>
              </a:pathLst>
            </a:cu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1"/>
            <p:cNvSpPr/>
            <p:nvPr/>
          </p:nvSpPr>
          <p:spPr>
            <a:xfrm>
              <a:off x="3631550" y="2095250"/>
              <a:ext cx="839925" cy="422300"/>
            </a:xfrm>
            <a:custGeom>
              <a:avLst/>
              <a:gdLst/>
              <a:ahLst/>
              <a:cxnLst/>
              <a:rect l="l" t="t" r="r" b="b"/>
              <a:pathLst>
                <a:path w="33597" h="16892" extrusionOk="0">
                  <a:moveTo>
                    <a:pt x="16706" y="1"/>
                  </a:moveTo>
                  <a:cubicBezTo>
                    <a:pt x="7465" y="1"/>
                    <a:pt x="1" y="7650"/>
                    <a:pt x="1" y="16891"/>
                  </a:cubicBezTo>
                  <a:lnTo>
                    <a:pt x="2489" y="16891"/>
                  </a:lnTo>
                  <a:cubicBezTo>
                    <a:pt x="2489" y="8887"/>
                    <a:pt x="8887" y="2489"/>
                    <a:pt x="16706" y="2489"/>
                  </a:cubicBezTo>
                  <a:cubicBezTo>
                    <a:pt x="24711" y="2489"/>
                    <a:pt x="31108" y="8887"/>
                    <a:pt x="31108" y="16891"/>
                  </a:cubicBezTo>
                  <a:lnTo>
                    <a:pt x="33597" y="16891"/>
                  </a:lnTo>
                  <a:cubicBezTo>
                    <a:pt x="33597" y="7650"/>
                    <a:pt x="26132" y="1"/>
                    <a:pt x="16706"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1"/>
            <p:cNvSpPr/>
            <p:nvPr/>
          </p:nvSpPr>
          <p:spPr>
            <a:xfrm>
              <a:off x="3693750" y="2157450"/>
              <a:ext cx="715525" cy="360100"/>
            </a:xfrm>
            <a:custGeom>
              <a:avLst/>
              <a:gdLst/>
              <a:ahLst/>
              <a:cxnLst/>
              <a:rect l="l" t="t" r="r" b="b"/>
              <a:pathLst>
                <a:path w="28621" h="14404" extrusionOk="0">
                  <a:moveTo>
                    <a:pt x="14218" y="1"/>
                  </a:moveTo>
                  <a:cubicBezTo>
                    <a:pt x="6399" y="1"/>
                    <a:pt x="1" y="6399"/>
                    <a:pt x="1" y="14403"/>
                  </a:cubicBezTo>
                  <a:lnTo>
                    <a:pt x="2318" y="14403"/>
                  </a:lnTo>
                  <a:cubicBezTo>
                    <a:pt x="2318" y="7820"/>
                    <a:pt x="7650" y="2489"/>
                    <a:pt x="14218" y="2489"/>
                  </a:cubicBezTo>
                  <a:cubicBezTo>
                    <a:pt x="20972" y="2489"/>
                    <a:pt x="26303" y="7820"/>
                    <a:pt x="26303" y="14403"/>
                  </a:cubicBezTo>
                  <a:lnTo>
                    <a:pt x="28620" y="14403"/>
                  </a:lnTo>
                  <a:cubicBezTo>
                    <a:pt x="28620" y="6399"/>
                    <a:pt x="22223" y="1"/>
                    <a:pt x="14218" y="1"/>
                  </a:cubicBezTo>
                  <a:close/>
                </a:path>
              </a:pathLst>
            </a:custGeom>
            <a:solidFill>
              <a:schemeClr val="accent6"/>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1"/>
            <p:cNvSpPr/>
            <p:nvPr/>
          </p:nvSpPr>
          <p:spPr>
            <a:xfrm>
              <a:off x="3751700" y="2219650"/>
              <a:ext cx="599650" cy="297900"/>
            </a:xfrm>
            <a:custGeom>
              <a:avLst/>
              <a:gdLst/>
              <a:ahLst/>
              <a:cxnLst/>
              <a:rect l="l" t="t" r="r" b="b"/>
              <a:pathLst>
                <a:path w="23986" h="11916" extrusionOk="0">
                  <a:moveTo>
                    <a:pt x="11900" y="1"/>
                  </a:moveTo>
                  <a:cubicBezTo>
                    <a:pt x="5332" y="1"/>
                    <a:pt x="0" y="5332"/>
                    <a:pt x="0" y="11915"/>
                  </a:cubicBezTo>
                  <a:lnTo>
                    <a:pt x="2488" y="11915"/>
                  </a:lnTo>
                  <a:cubicBezTo>
                    <a:pt x="2488" y="6584"/>
                    <a:pt x="6754" y="2318"/>
                    <a:pt x="11900" y="2318"/>
                  </a:cubicBezTo>
                  <a:cubicBezTo>
                    <a:pt x="17232" y="2318"/>
                    <a:pt x="21497" y="6584"/>
                    <a:pt x="21497" y="11915"/>
                  </a:cubicBezTo>
                  <a:lnTo>
                    <a:pt x="23985" y="11915"/>
                  </a:lnTo>
                  <a:cubicBezTo>
                    <a:pt x="23985" y="5332"/>
                    <a:pt x="18654" y="1"/>
                    <a:pt x="11900"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8" name="Google Shape;1028;p51"/>
          <p:cNvGrpSpPr/>
          <p:nvPr/>
        </p:nvGrpSpPr>
        <p:grpSpPr>
          <a:xfrm rot="18825558">
            <a:off x="8730433" y="596842"/>
            <a:ext cx="827133" cy="818134"/>
            <a:chOff x="2440850" y="358825"/>
            <a:chExt cx="870850" cy="861375"/>
          </a:xfrm>
        </p:grpSpPr>
        <p:sp>
          <p:nvSpPr>
            <p:cNvPr id="1029" name="Google Shape;1029;p51"/>
            <p:cNvSpPr/>
            <p:nvPr/>
          </p:nvSpPr>
          <p:spPr>
            <a:xfrm>
              <a:off x="2440850" y="358825"/>
              <a:ext cx="870850" cy="861375"/>
            </a:xfrm>
            <a:custGeom>
              <a:avLst/>
              <a:gdLst/>
              <a:ahLst/>
              <a:cxnLst/>
              <a:rect l="l" t="t" r="r" b="b"/>
              <a:pathLst>
                <a:path w="34834" h="34455" extrusionOk="0">
                  <a:moveTo>
                    <a:pt x="23157" y="1"/>
                  </a:moveTo>
                  <a:cubicBezTo>
                    <a:pt x="22245" y="1"/>
                    <a:pt x="21339" y="50"/>
                    <a:pt x="20445" y="148"/>
                  </a:cubicBezTo>
                  <a:cubicBezTo>
                    <a:pt x="15284" y="859"/>
                    <a:pt x="10849" y="3176"/>
                    <a:pt x="7109" y="6731"/>
                  </a:cubicBezTo>
                  <a:cubicBezTo>
                    <a:pt x="3555" y="10456"/>
                    <a:pt x="1252" y="14906"/>
                    <a:pt x="541" y="20052"/>
                  </a:cubicBezTo>
                  <a:cubicBezTo>
                    <a:pt x="1" y="24858"/>
                    <a:pt x="896" y="29834"/>
                    <a:pt x="3200" y="34270"/>
                  </a:cubicBezTo>
                  <a:cubicBezTo>
                    <a:pt x="3200" y="34270"/>
                    <a:pt x="3384" y="34455"/>
                    <a:pt x="3555" y="34455"/>
                  </a:cubicBezTo>
                  <a:lnTo>
                    <a:pt x="3740" y="34270"/>
                  </a:lnTo>
                  <a:cubicBezTo>
                    <a:pt x="3911" y="34270"/>
                    <a:pt x="3911" y="34099"/>
                    <a:pt x="3740" y="33914"/>
                  </a:cubicBezTo>
                  <a:cubicBezTo>
                    <a:pt x="1607" y="29649"/>
                    <a:pt x="712" y="24858"/>
                    <a:pt x="1252" y="20052"/>
                  </a:cubicBezTo>
                  <a:cubicBezTo>
                    <a:pt x="1963" y="15261"/>
                    <a:pt x="4095" y="10811"/>
                    <a:pt x="7650" y="7257"/>
                  </a:cubicBezTo>
                  <a:cubicBezTo>
                    <a:pt x="11204" y="3702"/>
                    <a:pt x="15640" y="1570"/>
                    <a:pt x="20445" y="859"/>
                  </a:cubicBezTo>
                  <a:cubicBezTo>
                    <a:pt x="21445" y="711"/>
                    <a:pt x="22446" y="640"/>
                    <a:pt x="23442" y="640"/>
                  </a:cubicBezTo>
                  <a:cubicBezTo>
                    <a:pt x="27219" y="640"/>
                    <a:pt x="30932" y="1659"/>
                    <a:pt x="34307" y="3347"/>
                  </a:cubicBezTo>
                  <a:cubicBezTo>
                    <a:pt x="34364" y="3409"/>
                    <a:pt x="34423" y="3429"/>
                    <a:pt x="34482" y="3429"/>
                  </a:cubicBezTo>
                  <a:cubicBezTo>
                    <a:pt x="34599" y="3429"/>
                    <a:pt x="34720" y="3347"/>
                    <a:pt x="34833" y="3347"/>
                  </a:cubicBezTo>
                  <a:cubicBezTo>
                    <a:pt x="34833" y="3176"/>
                    <a:pt x="34833" y="2821"/>
                    <a:pt x="34663" y="2821"/>
                  </a:cubicBezTo>
                  <a:cubicBezTo>
                    <a:pt x="31193" y="936"/>
                    <a:pt x="27131" y="1"/>
                    <a:pt x="23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1"/>
            <p:cNvSpPr/>
            <p:nvPr/>
          </p:nvSpPr>
          <p:spPr>
            <a:xfrm>
              <a:off x="2569875" y="473775"/>
              <a:ext cx="110925" cy="115525"/>
            </a:xfrm>
            <a:custGeom>
              <a:avLst/>
              <a:gdLst/>
              <a:ahLst/>
              <a:cxnLst/>
              <a:rect l="l" t="t" r="r" b="b"/>
              <a:pathLst>
                <a:path w="4437" h="4621" extrusionOk="0">
                  <a:moveTo>
                    <a:pt x="2304" y="0"/>
                  </a:moveTo>
                  <a:cubicBezTo>
                    <a:pt x="882" y="0"/>
                    <a:pt x="1" y="1066"/>
                    <a:pt x="1" y="2303"/>
                  </a:cubicBezTo>
                  <a:cubicBezTo>
                    <a:pt x="1" y="3554"/>
                    <a:pt x="882" y="4621"/>
                    <a:pt x="2304" y="4621"/>
                  </a:cubicBezTo>
                  <a:cubicBezTo>
                    <a:pt x="3555" y="4621"/>
                    <a:pt x="4436" y="3554"/>
                    <a:pt x="4436" y="2303"/>
                  </a:cubicBezTo>
                  <a:cubicBezTo>
                    <a:pt x="4436" y="1066"/>
                    <a:pt x="3555" y="0"/>
                    <a:pt x="2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1"/>
            <p:cNvSpPr/>
            <p:nvPr/>
          </p:nvSpPr>
          <p:spPr>
            <a:xfrm>
              <a:off x="2552100" y="456000"/>
              <a:ext cx="146475" cy="146450"/>
            </a:xfrm>
            <a:custGeom>
              <a:avLst/>
              <a:gdLst/>
              <a:ahLst/>
              <a:cxnLst/>
              <a:rect l="l" t="t" r="r" b="b"/>
              <a:pathLst>
                <a:path w="5859" h="5858" extrusionOk="0">
                  <a:moveTo>
                    <a:pt x="3015" y="711"/>
                  </a:moveTo>
                  <a:cubicBezTo>
                    <a:pt x="4266" y="711"/>
                    <a:pt x="5147" y="1777"/>
                    <a:pt x="5147" y="3014"/>
                  </a:cubicBezTo>
                  <a:cubicBezTo>
                    <a:pt x="5147" y="4265"/>
                    <a:pt x="4266" y="5332"/>
                    <a:pt x="3015" y="5332"/>
                  </a:cubicBezTo>
                  <a:cubicBezTo>
                    <a:pt x="1593" y="5332"/>
                    <a:pt x="712" y="4265"/>
                    <a:pt x="712" y="3014"/>
                  </a:cubicBezTo>
                  <a:cubicBezTo>
                    <a:pt x="712" y="1777"/>
                    <a:pt x="1593" y="711"/>
                    <a:pt x="3015" y="711"/>
                  </a:cubicBezTo>
                  <a:close/>
                  <a:moveTo>
                    <a:pt x="3015" y="0"/>
                  </a:moveTo>
                  <a:cubicBezTo>
                    <a:pt x="1238" y="0"/>
                    <a:pt x="1" y="1422"/>
                    <a:pt x="1" y="3014"/>
                  </a:cubicBezTo>
                  <a:cubicBezTo>
                    <a:pt x="1" y="4621"/>
                    <a:pt x="1238" y="5858"/>
                    <a:pt x="3015" y="5858"/>
                  </a:cubicBezTo>
                  <a:cubicBezTo>
                    <a:pt x="4621" y="5858"/>
                    <a:pt x="5858" y="4621"/>
                    <a:pt x="5858" y="3014"/>
                  </a:cubicBezTo>
                  <a:cubicBezTo>
                    <a:pt x="5858" y="1422"/>
                    <a:pt x="4621"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2" name="Google Shape;1032;p51"/>
          <p:cNvSpPr/>
          <p:nvPr/>
        </p:nvSpPr>
        <p:spPr>
          <a:xfrm>
            <a:off x="8390003" y="174423"/>
            <a:ext cx="484880" cy="516897"/>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1"/>
          <p:cNvSpPr/>
          <p:nvPr/>
        </p:nvSpPr>
        <p:spPr>
          <a:xfrm>
            <a:off x="8100895" y="1589897"/>
            <a:ext cx="484880" cy="516897"/>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Rectángulo 20"/>
          <p:cNvSpPr/>
          <p:nvPr/>
        </p:nvSpPr>
        <p:spPr>
          <a:xfrm>
            <a:off x="642451" y="69675"/>
            <a:ext cx="4145687" cy="394595"/>
          </a:xfrm>
          <a:prstGeom prst="rect">
            <a:avLst/>
          </a:prstGeom>
        </p:spPr>
        <p:txBody>
          <a:bodyPr wrap="none">
            <a:spAutoFit/>
          </a:bodyPr>
          <a:lstStyle/>
          <a:p>
            <a:pPr>
              <a:lnSpc>
                <a:spcPct val="107000"/>
              </a:lnSpc>
              <a:spcAft>
                <a:spcPts val="800"/>
              </a:spcAft>
            </a:pPr>
            <a:r>
              <a:rPr lang="es-MX" sz="2000" i="1" dirty="0" smtClean="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rPr>
              <a:t>El cuidado como virtud cotidiana.</a:t>
            </a:r>
            <a:endParaRPr lang="es-MX" sz="2400" dirty="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22" name="Rectángulo 21"/>
          <p:cNvSpPr/>
          <p:nvPr/>
        </p:nvSpPr>
        <p:spPr>
          <a:xfrm>
            <a:off x="2715295" y="523039"/>
            <a:ext cx="3073277" cy="307777"/>
          </a:xfrm>
          <a:prstGeom prst="rect">
            <a:avLst/>
          </a:prstGeom>
        </p:spPr>
        <p:txBody>
          <a:bodyPr wrap="none">
            <a:spAutoFit/>
          </a:bodyPr>
          <a:lstStyle/>
          <a:p>
            <a:r>
              <a:rPr lang="es-MX" dirty="0" smtClean="0">
                <a:effectLst/>
                <a:latin typeface="Century" panose="02040604050505020304" pitchFamily="18" charset="0"/>
                <a:ea typeface="Calibri" panose="020F0502020204030204" pitchFamily="34" charset="0"/>
              </a:rPr>
              <a:t>Responsabilidad=forma de cuidado</a:t>
            </a:r>
            <a:endParaRPr lang="es-MX" dirty="0">
              <a:latin typeface="Century" panose="02040604050505020304" pitchFamily="18" charset="0"/>
            </a:endParaRPr>
          </a:p>
        </p:txBody>
      </p:sp>
      <p:sp>
        <p:nvSpPr>
          <p:cNvPr id="23" name="Rectángulo 22"/>
          <p:cNvSpPr/>
          <p:nvPr/>
        </p:nvSpPr>
        <p:spPr>
          <a:xfrm>
            <a:off x="6041267" y="520632"/>
            <a:ext cx="2445672" cy="1169551"/>
          </a:xfrm>
          <a:prstGeom prst="rect">
            <a:avLst/>
          </a:prstGeom>
        </p:spPr>
        <p:txBody>
          <a:bodyPr wrap="square">
            <a:spAutoFit/>
          </a:bodyPr>
          <a:lstStyle/>
          <a:p>
            <a:pPr lvl="0">
              <a:spcAft>
                <a:spcPts val="0"/>
              </a:spcAft>
            </a:pPr>
            <a:r>
              <a:rPr lang="es-MX" dirty="0" smtClean="0">
                <a:effectLst/>
                <a:latin typeface="Century" panose="02040604050505020304" pitchFamily="18" charset="0"/>
                <a:ea typeface="Calibri" panose="020F0502020204030204" pitchFamily="34" charset="0"/>
                <a:cs typeface="Times New Roman" panose="02020603050405020304" pitchFamily="18" charset="0"/>
              </a:rPr>
              <a:t>Conocer: poseer medios de orientación y enseñar es dotar guías e instrumentos orientadores a los recién llegados.</a:t>
            </a:r>
            <a:endParaRPr lang="es-MX" dirty="0">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25" name="Rectángulo 24"/>
          <p:cNvSpPr/>
          <p:nvPr/>
        </p:nvSpPr>
        <p:spPr>
          <a:xfrm>
            <a:off x="3138039" y="1126760"/>
            <a:ext cx="2657514" cy="523220"/>
          </a:xfrm>
          <a:prstGeom prst="rect">
            <a:avLst/>
          </a:prstGeom>
        </p:spPr>
        <p:txBody>
          <a:bodyPr wrap="square">
            <a:spAutoFit/>
          </a:bodyPr>
          <a:lstStyle/>
          <a:p>
            <a:pPr lvl="0">
              <a:spcAft>
                <a:spcPts val="0"/>
              </a:spcAft>
            </a:pPr>
            <a:r>
              <a:rPr lang="es-MX" dirty="0" smtClean="0">
                <a:effectLst/>
                <a:latin typeface="Century" panose="02040604050505020304" pitchFamily="18" charset="0"/>
                <a:ea typeface="Calibri" panose="020F0502020204030204" pitchFamily="34" charset="0"/>
                <a:cs typeface="Times New Roman" panose="02020603050405020304" pitchFamily="18" charset="0"/>
              </a:rPr>
              <a:t>Cuidado discreto: compartir alimento, vestido y fatiga.</a:t>
            </a:r>
            <a:endParaRPr lang="es-MX" dirty="0">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26" name="Rectángulo 25"/>
          <p:cNvSpPr/>
          <p:nvPr/>
        </p:nvSpPr>
        <p:spPr>
          <a:xfrm>
            <a:off x="1" y="823431"/>
            <a:ext cx="2571492" cy="738664"/>
          </a:xfrm>
          <a:prstGeom prst="rect">
            <a:avLst/>
          </a:prstGeom>
        </p:spPr>
        <p:txBody>
          <a:bodyPr wrap="square">
            <a:spAutoFit/>
          </a:bodyPr>
          <a:lstStyle/>
          <a:p>
            <a:pPr lvl="0">
              <a:spcAft>
                <a:spcPts val="0"/>
              </a:spcAft>
            </a:pPr>
            <a:r>
              <a:rPr lang="es-MX" dirty="0" smtClean="0">
                <a:effectLst/>
                <a:latin typeface="Century" panose="02040604050505020304" pitchFamily="18" charset="0"/>
                <a:ea typeface="Calibri" panose="020F0502020204030204" pitchFamily="34" charset="0"/>
                <a:cs typeface="Times New Roman" panose="02020603050405020304" pitchFamily="18" charset="0"/>
              </a:rPr>
              <a:t>El que sacrifica se priva de y el que cuida consagra al otro y goza de ello.</a:t>
            </a:r>
            <a:endParaRPr lang="es-MX" dirty="0">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27" name="Rectángulo 26"/>
          <p:cNvSpPr/>
          <p:nvPr/>
        </p:nvSpPr>
        <p:spPr>
          <a:xfrm>
            <a:off x="876033" y="1884088"/>
            <a:ext cx="4290750" cy="394595"/>
          </a:xfrm>
          <a:prstGeom prst="rect">
            <a:avLst/>
          </a:prstGeom>
        </p:spPr>
        <p:txBody>
          <a:bodyPr wrap="square">
            <a:spAutoFit/>
          </a:bodyPr>
          <a:lstStyle/>
          <a:p>
            <a:pPr>
              <a:lnSpc>
                <a:spcPct val="107000"/>
              </a:lnSpc>
              <a:spcAft>
                <a:spcPts val="800"/>
              </a:spcAft>
            </a:pPr>
            <a:r>
              <a:rPr lang="es-MX" sz="2000" i="1" dirty="0" smtClean="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rPr>
              <a:t>El cuidado como recurso escaso</a:t>
            </a:r>
            <a:endParaRPr lang="es-MX" sz="2400" dirty="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28" name="Rectángulo 27"/>
          <p:cNvSpPr/>
          <p:nvPr/>
        </p:nvSpPr>
        <p:spPr>
          <a:xfrm>
            <a:off x="4572000" y="1839990"/>
            <a:ext cx="4295776" cy="523220"/>
          </a:xfrm>
          <a:prstGeom prst="rect">
            <a:avLst/>
          </a:prstGeom>
        </p:spPr>
        <p:txBody>
          <a:bodyPr wrap="square">
            <a:spAutoFit/>
          </a:bodyPr>
          <a:lstStyle/>
          <a:p>
            <a:pPr algn="ctr"/>
            <a:r>
              <a:rPr lang="es-MX" dirty="0">
                <a:latin typeface="Century" panose="02040604050505020304" pitchFamily="18" charset="0"/>
                <a:ea typeface="Calibri" panose="020F0502020204030204" pitchFamily="34" charset="0"/>
              </a:rPr>
              <a:t>C</a:t>
            </a:r>
            <a:r>
              <a:rPr lang="es-MX" dirty="0" smtClean="0">
                <a:effectLst/>
                <a:latin typeface="Century" panose="02040604050505020304" pitchFamily="18" charset="0"/>
                <a:ea typeface="Calibri" panose="020F0502020204030204" pitchFamily="34" charset="0"/>
              </a:rPr>
              <a:t>osa </a:t>
            </a:r>
            <a:r>
              <a:rPr lang="es-MX" dirty="0" smtClean="0">
                <a:effectLst/>
                <a:latin typeface="Century" panose="02040604050505020304" pitchFamily="18" charset="0"/>
                <a:ea typeface="Calibri" panose="020F0502020204030204" pitchFamily="34" charset="0"/>
              </a:rPr>
              <a:t>de mujeres y un problema intergeneracional.</a:t>
            </a:r>
            <a:endParaRPr lang="es-MX" dirty="0">
              <a:latin typeface="Century" panose="02040604050505020304" pitchFamily="18" charset="0"/>
            </a:endParaRPr>
          </a:p>
        </p:txBody>
      </p:sp>
      <p:sp>
        <p:nvSpPr>
          <p:cNvPr id="29" name="Rectángulo 28"/>
          <p:cNvSpPr/>
          <p:nvPr/>
        </p:nvSpPr>
        <p:spPr>
          <a:xfrm>
            <a:off x="2791705" y="2441599"/>
            <a:ext cx="3560590" cy="394595"/>
          </a:xfrm>
          <a:prstGeom prst="rect">
            <a:avLst/>
          </a:prstGeom>
        </p:spPr>
        <p:txBody>
          <a:bodyPr wrap="none">
            <a:spAutoFit/>
          </a:bodyPr>
          <a:lstStyle/>
          <a:p>
            <a:pPr>
              <a:lnSpc>
                <a:spcPct val="107000"/>
              </a:lnSpc>
              <a:spcAft>
                <a:spcPts val="800"/>
              </a:spcAft>
            </a:pPr>
            <a:r>
              <a:rPr lang="es-MX" sz="2000" i="1" dirty="0" smtClean="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rPr>
              <a:t>La vergüenza de ser cuidado</a:t>
            </a:r>
            <a:endParaRPr lang="es-MX" sz="2400" dirty="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31" name="Rectángulo 30"/>
          <p:cNvSpPr/>
          <p:nvPr/>
        </p:nvSpPr>
        <p:spPr>
          <a:xfrm>
            <a:off x="57369" y="2831926"/>
            <a:ext cx="6096000" cy="307777"/>
          </a:xfrm>
          <a:prstGeom prst="rect">
            <a:avLst/>
          </a:prstGeom>
        </p:spPr>
        <p:txBody>
          <a:bodyPr>
            <a:spAutoFit/>
          </a:bodyPr>
          <a:lstStyle/>
          <a:p>
            <a:r>
              <a:rPr lang="es-MX" dirty="0" smtClean="0">
                <a:effectLst/>
                <a:latin typeface="Century" panose="02040604050505020304" pitchFamily="18" charset="0"/>
                <a:ea typeface="Calibri" panose="020F0502020204030204" pitchFamily="34" charset="0"/>
              </a:rPr>
              <a:t>La vergüenza separa a la gente y opaca las necesidades de los otros.</a:t>
            </a:r>
            <a:endParaRPr lang="es-MX" dirty="0">
              <a:latin typeface="Century" panose="02040604050505020304" pitchFamily="18" charset="0"/>
            </a:endParaRPr>
          </a:p>
        </p:txBody>
      </p:sp>
      <p:sp>
        <p:nvSpPr>
          <p:cNvPr id="32" name="Rectángulo 31"/>
          <p:cNvSpPr/>
          <p:nvPr/>
        </p:nvSpPr>
        <p:spPr>
          <a:xfrm>
            <a:off x="2715294" y="4767463"/>
            <a:ext cx="4668266" cy="307777"/>
          </a:xfrm>
          <a:prstGeom prst="rect">
            <a:avLst/>
          </a:prstGeom>
        </p:spPr>
        <p:txBody>
          <a:bodyPr wrap="none">
            <a:spAutoFit/>
          </a:bodyPr>
          <a:lstStyle/>
          <a:p>
            <a:r>
              <a:rPr lang="es-MX" dirty="0" smtClean="0">
                <a:effectLst/>
                <a:latin typeface="Century" panose="02040604050505020304" pitchFamily="18" charset="0"/>
                <a:ea typeface="Calibri" panose="020F0502020204030204" pitchFamily="34" charset="0"/>
              </a:rPr>
              <a:t>Liberal=capacidad de decidir y hablar= respeto mutuo</a:t>
            </a:r>
            <a:endParaRPr lang="es-MX" dirty="0">
              <a:latin typeface="Century" panose="02040604050505020304" pitchFamily="18" charset="0"/>
            </a:endParaRPr>
          </a:p>
        </p:txBody>
      </p:sp>
      <p:sp>
        <p:nvSpPr>
          <p:cNvPr id="33" name="Rectángulo 32"/>
          <p:cNvSpPr/>
          <p:nvPr/>
        </p:nvSpPr>
        <p:spPr>
          <a:xfrm>
            <a:off x="3048330" y="3373698"/>
            <a:ext cx="3383638" cy="738664"/>
          </a:xfrm>
          <a:prstGeom prst="rect">
            <a:avLst/>
          </a:prstGeom>
        </p:spPr>
        <p:txBody>
          <a:bodyPr wrap="square">
            <a:spAutoFit/>
          </a:bodyPr>
          <a:lstStyle/>
          <a:p>
            <a:pPr lvl="0">
              <a:spcAft>
                <a:spcPts val="0"/>
              </a:spcAft>
            </a:pPr>
            <a:r>
              <a:rPr lang="es-MX" dirty="0" smtClean="0">
                <a:effectLst/>
                <a:latin typeface="Century" panose="02040604050505020304" pitchFamily="18" charset="0"/>
                <a:ea typeface="Calibri" panose="020F0502020204030204" pitchFamily="34" charset="0"/>
                <a:cs typeface="Times New Roman" panose="02020603050405020304" pitchFamily="18" charset="0"/>
              </a:rPr>
              <a:t>Autonomía es la capacidad de separarse y/o juntarse con otros, esta no es para siempre y puede no durar.</a:t>
            </a:r>
            <a:endParaRPr lang="es-MX" dirty="0">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35" name="Rectángulo 34"/>
          <p:cNvSpPr/>
          <p:nvPr/>
        </p:nvSpPr>
        <p:spPr>
          <a:xfrm>
            <a:off x="2986238" y="4300541"/>
            <a:ext cx="6334263" cy="307777"/>
          </a:xfrm>
          <a:prstGeom prst="rect">
            <a:avLst/>
          </a:prstGeom>
        </p:spPr>
        <p:txBody>
          <a:bodyPr wrap="square">
            <a:spAutoFit/>
          </a:bodyPr>
          <a:lstStyle/>
          <a:p>
            <a:r>
              <a:rPr lang="es-MX" dirty="0">
                <a:latin typeface="Century" panose="02040604050505020304" pitchFamily="18" charset="0"/>
                <a:ea typeface="Calibri" panose="020F0502020204030204" pitchFamily="34" charset="0"/>
              </a:rPr>
              <a:t>C</a:t>
            </a:r>
            <a:r>
              <a:rPr lang="es-MX" dirty="0" smtClean="0">
                <a:effectLst/>
                <a:latin typeface="Century" panose="02040604050505020304" pitchFamily="18" charset="0"/>
                <a:ea typeface="Calibri" panose="020F0502020204030204" pitchFamily="34" charset="0"/>
              </a:rPr>
              <a:t>ohesión </a:t>
            </a:r>
            <a:r>
              <a:rPr lang="es-MX" dirty="0" smtClean="0">
                <a:effectLst/>
                <a:latin typeface="Century" panose="02040604050505020304" pitchFamily="18" charset="0"/>
                <a:ea typeface="Calibri" panose="020F0502020204030204" pitchFamily="34" charset="0"/>
              </a:rPr>
              <a:t>debe de haber dependencia mutua. Depender no es denigrante.</a:t>
            </a:r>
            <a:endParaRPr lang="es-MX" dirty="0">
              <a:latin typeface="Century" panose="02040604050505020304" pitchFamily="18" charset="0"/>
            </a:endParaRPr>
          </a:p>
        </p:txBody>
      </p:sp>
      <p:pic>
        <p:nvPicPr>
          <p:cNvPr id="4098" name="Picture 2" descr="20,328 Niño Triste Vectores, Ilustraciones y Gráficos - 123R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956" y="3030509"/>
            <a:ext cx="2799787" cy="20282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or qué sobreproteger en realidad es desproteger? Claves para fomentar la  autonomía en los hijo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540" y="2563996"/>
            <a:ext cx="2574343" cy="1741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34533" y="199764"/>
            <a:ext cx="6824134" cy="882678"/>
          </a:xfrm>
          <a:prstGeom prst="rect">
            <a:avLst/>
          </a:prstGeom>
        </p:spPr>
        <p:txBody>
          <a:bodyPr wrap="square">
            <a:spAutoFit/>
          </a:bodyPr>
          <a:lstStyle/>
          <a:p>
            <a:pPr algn="ctr">
              <a:lnSpc>
                <a:spcPct val="107000"/>
              </a:lnSpc>
              <a:spcAft>
                <a:spcPts val="800"/>
              </a:spcAft>
            </a:pPr>
            <a:r>
              <a:rPr lang="es-MX" sz="2400" b="1" i="1" dirty="0" smtClean="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rPr>
              <a:t>El cuidado como hospitalidad y administración de la proximidad.</a:t>
            </a:r>
            <a:endParaRPr lang="es-MX" sz="2800" b="1" dirty="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1738967" y="1215333"/>
            <a:ext cx="6096000" cy="523220"/>
          </a:xfrm>
          <a:prstGeom prst="rect">
            <a:avLst/>
          </a:prstGeom>
        </p:spPr>
        <p:txBody>
          <a:bodyPr>
            <a:spAutoFit/>
          </a:bodyPr>
          <a:lstStyle/>
          <a:p>
            <a:pPr lvl="0">
              <a:spcAft>
                <a:spcPts val="0"/>
              </a:spcAft>
            </a:pPr>
            <a:r>
              <a:rPr lang="es-MX" dirty="0">
                <a:latin typeface="Century" panose="02040604050505020304" pitchFamily="18" charset="0"/>
                <a:ea typeface="Calibri" panose="020F0502020204030204" pitchFamily="34" charset="0"/>
                <a:cs typeface="Times New Roman" panose="02020603050405020304" pitchFamily="18" charset="0"/>
              </a:rPr>
              <a:t>I</a:t>
            </a:r>
            <a:r>
              <a:rPr lang="es-MX" dirty="0" smtClean="0">
                <a:effectLst/>
                <a:latin typeface="Century" panose="02040604050505020304" pitchFamily="18" charset="0"/>
                <a:ea typeface="Calibri" panose="020F0502020204030204" pitchFamily="34" charset="0"/>
                <a:cs typeface="Times New Roman" panose="02020603050405020304" pitchFamily="18" charset="0"/>
              </a:rPr>
              <a:t>dentificar </a:t>
            </a:r>
            <a:r>
              <a:rPr lang="es-MX" dirty="0" smtClean="0">
                <a:effectLst/>
                <a:latin typeface="Century" panose="02040604050505020304" pitchFamily="18" charset="0"/>
                <a:ea typeface="Calibri" panose="020F0502020204030204" pitchFamily="34" charset="0"/>
                <a:cs typeface="Times New Roman" panose="02020603050405020304" pitchFamily="18" charset="0"/>
              </a:rPr>
              <a:t>la magnitud del problema al señalar el “retroceso de la proximidad personal, de la contigüidad correcta, cara a cara”.</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3704606" y="2216383"/>
            <a:ext cx="4796506" cy="307777"/>
          </a:xfrm>
          <a:prstGeom prst="rect">
            <a:avLst/>
          </a:prstGeom>
        </p:spPr>
        <p:txBody>
          <a:bodyPr wrap="none">
            <a:spAutoFit/>
          </a:bodyPr>
          <a:lstStyle/>
          <a:p>
            <a:pPr lvl="0">
              <a:spcAft>
                <a:spcPts val="0"/>
              </a:spcAft>
            </a:pPr>
            <a:r>
              <a:rPr lang="es-MX" dirty="0" smtClean="0">
                <a:effectLst/>
                <a:latin typeface="Century" panose="02040604050505020304" pitchFamily="18" charset="0"/>
                <a:ea typeface="Calibri" panose="020F0502020204030204" pitchFamily="34" charset="0"/>
                <a:cs typeface="Times New Roman" panose="02020603050405020304" pitchFamily="18" charset="0"/>
              </a:rPr>
              <a:t>La tierra pedagógica propicia lo vincular y lo relacional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3375993" y="3118293"/>
            <a:ext cx="5662047" cy="523220"/>
          </a:xfrm>
          <a:prstGeom prst="rect">
            <a:avLst/>
          </a:prstGeom>
        </p:spPr>
        <p:txBody>
          <a:bodyPr wrap="square">
            <a:spAutoFit/>
          </a:bodyPr>
          <a:lstStyle/>
          <a:p>
            <a:r>
              <a:rPr lang="es-MX" dirty="0" smtClean="0">
                <a:effectLst/>
                <a:latin typeface="Century" panose="02040604050505020304" pitchFamily="18" charset="0"/>
                <a:ea typeface="Calibri" panose="020F0502020204030204" pitchFamily="34" charset="0"/>
              </a:rPr>
              <a:t>Estar conectados supone a lo distinto a estar vinculados. Conectarse demanda menos tiempo y </a:t>
            </a:r>
            <a:r>
              <a:rPr lang="es-MX" dirty="0" smtClean="0">
                <a:effectLst/>
                <a:latin typeface="Century" panose="02040604050505020304" pitchFamily="18" charset="0"/>
                <a:ea typeface="Calibri" panose="020F0502020204030204" pitchFamily="34" charset="0"/>
              </a:rPr>
              <a:t>esfuerzo</a:t>
            </a:r>
            <a:endParaRPr lang="es-MX" dirty="0"/>
          </a:p>
        </p:txBody>
      </p:sp>
      <p:sp>
        <p:nvSpPr>
          <p:cNvPr id="8" name="Rectángulo 7"/>
          <p:cNvSpPr/>
          <p:nvPr/>
        </p:nvSpPr>
        <p:spPr>
          <a:xfrm>
            <a:off x="2884311" y="4445386"/>
            <a:ext cx="6683022" cy="523220"/>
          </a:xfrm>
          <a:prstGeom prst="rect">
            <a:avLst/>
          </a:prstGeom>
        </p:spPr>
        <p:txBody>
          <a:bodyPr wrap="square">
            <a:spAutoFit/>
          </a:bodyPr>
          <a:lstStyle/>
          <a:p>
            <a:r>
              <a:rPr lang="es-MX" dirty="0">
                <a:latin typeface="Century" panose="02040604050505020304" pitchFamily="18" charset="0"/>
                <a:ea typeface="Calibri" panose="020F0502020204030204" pitchFamily="34" charset="0"/>
              </a:rPr>
              <a:t>T</a:t>
            </a:r>
            <a:r>
              <a:rPr lang="es-MX" dirty="0" smtClean="0">
                <a:effectLst/>
                <a:latin typeface="Century" panose="02040604050505020304" pitchFamily="18" charset="0"/>
                <a:ea typeface="Calibri" panose="020F0502020204030204" pitchFamily="34" charset="0"/>
              </a:rPr>
              <a:t>rabaja </a:t>
            </a:r>
            <a:r>
              <a:rPr lang="es-MX" dirty="0" smtClean="0">
                <a:effectLst/>
                <a:latin typeface="Century" panose="02040604050505020304" pitchFamily="18" charset="0"/>
                <a:ea typeface="Calibri" panose="020F0502020204030204" pitchFamily="34" charset="0"/>
              </a:rPr>
              <a:t>con pares contrarios: familiar/extraño, publico/privado, inclusión/exclusión, hospitalidad/hostilidad, </a:t>
            </a:r>
            <a:r>
              <a:rPr lang="es-MX" dirty="0" smtClean="0">
                <a:effectLst/>
                <a:latin typeface="Century" panose="02040604050505020304" pitchFamily="18" charset="0"/>
                <a:ea typeface="Calibri" panose="020F0502020204030204" pitchFamily="34" charset="0"/>
              </a:rPr>
              <a:t>etc.</a:t>
            </a:r>
            <a:endParaRPr lang="es-MX" dirty="0">
              <a:latin typeface="Century" panose="02040604050505020304" pitchFamily="18" charset="0"/>
            </a:endParaRPr>
          </a:p>
        </p:txBody>
      </p:sp>
      <p:pic>
        <p:nvPicPr>
          <p:cNvPr id="9" name="Picture 5" descr="Docentes y directivos docentes | Aprender Dig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7" y="1476943"/>
            <a:ext cx="3731308" cy="3731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622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24831" y="318366"/>
            <a:ext cx="4296369" cy="394595"/>
          </a:xfrm>
          <a:prstGeom prst="rect">
            <a:avLst/>
          </a:prstGeom>
        </p:spPr>
        <p:txBody>
          <a:bodyPr wrap="none">
            <a:spAutoFit/>
          </a:bodyPr>
          <a:lstStyle/>
          <a:p>
            <a:pPr>
              <a:lnSpc>
                <a:spcPct val="107000"/>
              </a:lnSpc>
              <a:spcAft>
                <a:spcPts val="800"/>
              </a:spcAft>
            </a:pPr>
            <a:r>
              <a:rPr lang="es-MX" sz="2000" i="1" dirty="0" smtClean="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rPr>
              <a:t>El cuidado como afecto magisterial</a:t>
            </a:r>
            <a:endParaRPr lang="es-MX" sz="2400" dirty="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5831375" y="453145"/>
            <a:ext cx="2875549" cy="1169551"/>
          </a:xfrm>
          <a:prstGeom prst="rect">
            <a:avLst/>
          </a:prstGeom>
        </p:spPr>
        <p:txBody>
          <a:bodyPr wrap="square">
            <a:spAutoFit/>
          </a:bodyPr>
          <a:lstStyle/>
          <a:p>
            <a:pPr lvl="0" algn="r">
              <a:spcAft>
                <a:spcPts val="0"/>
              </a:spcAft>
            </a:pPr>
            <a:r>
              <a:rPr lang="es-MX" dirty="0" smtClean="0">
                <a:effectLst/>
                <a:latin typeface="Century" panose="02040604050505020304" pitchFamily="18" charset="0"/>
                <a:ea typeface="Calibri" panose="020F0502020204030204" pitchFamily="34" charset="0"/>
                <a:cs typeface="Times New Roman" panose="02020603050405020304" pitchFamily="18" charset="0"/>
              </a:rPr>
              <a:t>La preocupación por el otro consta de amores, cuidado y contenciones, el conocimiento consta de saberes, conocimientos y adecuaciones.</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396487" y="943990"/>
            <a:ext cx="3719689" cy="738664"/>
          </a:xfrm>
          <a:prstGeom prst="rect">
            <a:avLst/>
          </a:prstGeom>
        </p:spPr>
        <p:txBody>
          <a:bodyPr wrap="square">
            <a:spAutoFit/>
          </a:bodyPr>
          <a:lstStyle/>
          <a:p>
            <a:pPr lvl="0">
              <a:spcAft>
                <a:spcPts val="0"/>
              </a:spcAft>
            </a:pPr>
            <a:r>
              <a:rPr lang="es-MX" dirty="0" smtClean="0">
                <a:effectLst/>
                <a:latin typeface="Century" panose="02040604050505020304" pitchFamily="18" charset="0"/>
                <a:ea typeface="Calibri" panose="020F0502020204030204" pitchFamily="34" charset="0"/>
                <a:cs typeface="Times New Roman" panose="02020603050405020304" pitchFamily="18" charset="0"/>
              </a:rPr>
              <a:t>El amor por los niños no es único ni natural, pero es clave al momento de la elección de la docencia.</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2256331" y="2189459"/>
            <a:ext cx="4464684" cy="404406"/>
          </a:xfrm>
          <a:prstGeom prst="rect">
            <a:avLst/>
          </a:prstGeom>
        </p:spPr>
        <p:txBody>
          <a:bodyPr wrap="none">
            <a:spAutoFit/>
          </a:bodyPr>
          <a:lstStyle/>
          <a:p>
            <a:pPr>
              <a:lnSpc>
                <a:spcPct val="107000"/>
              </a:lnSpc>
              <a:spcAft>
                <a:spcPts val="800"/>
              </a:spcAft>
            </a:pPr>
            <a:r>
              <a:rPr lang="es-MX" sz="2000" i="1" dirty="0" smtClean="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rPr>
              <a:t>Las reglas del buen distanciamiento</a:t>
            </a:r>
            <a:endParaRPr lang="es-MX" sz="24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224831" y="2635932"/>
            <a:ext cx="3891345" cy="523220"/>
          </a:xfrm>
          <a:prstGeom prst="rect">
            <a:avLst/>
          </a:prstGeom>
        </p:spPr>
        <p:txBody>
          <a:bodyPr wrap="square">
            <a:spAutoFit/>
          </a:bodyPr>
          <a:lstStyle/>
          <a:p>
            <a:pPr lvl="0">
              <a:spcAft>
                <a:spcPts val="0"/>
              </a:spcAft>
            </a:pPr>
            <a:r>
              <a:rPr lang="es-MX" dirty="0" smtClean="0">
                <a:effectLst/>
                <a:latin typeface="Century" panose="02040604050505020304" pitchFamily="18" charset="0"/>
                <a:ea typeface="Calibri" panose="020F0502020204030204" pitchFamily="34" charset="0"/>
                <a:cs typeface="Times New Roman" panose="02020603050405020304" pitchFamily="18" charset="0"/>
              </a:rPr>
              <a:t>La </a:t>
            </a:r>
            <a:r>
              <a:rPr lang="es-MX" dirty="0" smtClean="0">
                <a:effectLst/>
                <a:latin typeface="Century" panose="02040604050505020304" pitchFamily="18" charset="0"/>
                <a:ea typeface="Calibri" panose="020F0502020204030204" pitchFamily="34" charset="0"/>
                <a:cs typeface="Times New Roman" panose="02020603050405020304" pitchFamily="18" charset="0"/>
              </a:rPr>
              <a:t>enseñanza deliberada consiste en meterse con el otro sin que lo haya pedido.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3652226" y="3159152"/>
            <a:ext cx="5352101" cy="523220"/>
          </a:xfrm>
          <a:prstGeom prst="rect">
            <a:avLst/>
          </a:prstGeom>
        </p:spPr>
        <p:txBody>
          <a:bodyPr wrap="square">
            <a:spAutoFit/>
          </a:bodyPr>
          <a:lstStyle/>
          <a:p>
            <a:pPr lvl="0">
              <a:spcAft>
                <a:spcPts val="0"/>
              </a:spcAft>
            </a:pPr>
            <a:r>
              <a:rPr lang="es-MX" dirty="0" smtClean="0">
                <a:effectLst/>
                <a:latin typeface="Century" panose="02040604050505020304" pitchFamily="18" charset="0"/>
                <a:ea typeface="Calibri" panose="020F0502020204030204" pitchFamily="34" charset="0"/>
                <a:cs typeface="Times New Roman" panose="02020603050405020304" pitchFamily="18" charset="0"/>
              </a:rPr>
              <a:t>La enseñanza deliberada implica una dosis de violencia, no física si no de la intromisión de la enseñanza.</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2693159" y="4089472"/>
            <a:ext cx="3897165" cy="738664"/>
          </a:xfrm>
          <a:prstGeom prst="rect">
            <a:avLst/>
          </a:prstGeom>
        </p:spPr>
        <p:txBody>
          <a:bodyPr wrap="square">
            <a:spAutoFit/>
          </a:bodyPr>
          <a:lstStyle/>
          <a:p>
            <a:pPr lvl="0">
              <a:spcAft>
                <a:spcPts val="0"/>
              </a:spcAft>
            </a:pPr>
            <a:r>
              <a:rPr lang="es-MX" dirty="0" smtClean="0">
                <a:effectLst/>
                <a:latin typeface="Century" panose="02040604050505020304" pitchFamily="18" charset="0"/>
                <a:ea typeface="Calibri" panose="020F0502020204030204" pitchFamily="34" charset="0"/>
                <a:cs typeface="Times New Roman" panose="02020603050405020304" pitchFamily="18" charset="0"/>
              </a:rPr>
              <a:t>La educación </a:t>
            </a:r>
            <a:r>
              <a:rPr lang="es-MX" dirty="0" smtClean="0">
                <a:effectLst/>
                <a:latin typeface="Century" panose="02040604050505020304" pitchFamily="18" charset="0"/>
                <a:ea typeface="Calibri" panose="020F0502020204030204" pitchFamily="34" charset="0"/>
                <a:cs typeface="Times New Roman" panose="02020603050405020304" pitchFamily="18" charset="0"/>
              </a:rPr>
              <a:t>no </a:t>
            </a:r>
            <a:r>
              <a:rPr lang="es-MX" dirty="0" smtClean="0">
                <a:effectLst/>
                <a:latin typeface="Century" panose="02040604050505020304" pitchFamily="18" charset="0"/>
                <a:ea typeface="Calibri" panose="020F0502020204030204" pitchFamily="34" charset="0"/>
                <a:cs typeface="Times New Roman" panose="02020603050405020304" pitchFamily="18" charset="0"/>
              </a:rPr>
              <a:t>se pone en marcha sin un interés o preocupación. Hacer algo por el otro es una definición provisoria de educación.</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55 ideas de Día del maestro | maestros, día de los maestros, frases para  maestro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064" y="134776"/>
            <a:ext cx="2338910" cy="233891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lustración Vectorial De Niño Ayudar A La Señora Mayor Cruza La Calle,  Ayuda Del Muchacho Anciana A Cruzar La Calle. Ilustración Vectorial  Ilustraciones Vectoriales, Clip Art Vectorizado Libre De Derechos. Image  4343443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402" t="5218" r="5249" b="5651"/>
          <a:stretch/>
        </p:blipFill>
        <p:spPr bwMode="auto">
          <a:xfrm>
            <a:off x="224831" y="3238482"/>
            <a:ext cx="2267760" cy="203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31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grpSp>
        <p:nvGrpSpPr>
          <p:cNvPr id="1592" name="Google Shape;1592;p68"/>
          <p:cNvGrpSpPr/>
          <p:nvPr/>
        </p:nvGrpSpPr>
        <p:grpSpPr>
          <a:xfrm>
            <a:off x="6622395" y="548867"/>
            <a:ext cx="2112788" cy="1060183"/>
            <a:chOff x="3396275" y="1859950"/>
            <a:chExt cx="1310500" cy="657600"/>
          </a:xfrm>
        </p:grpSpPr>
        <p:sp>
          <p:nvSpPr>
            <p:cNvPr id="1593" name="Google Shape;1593;p68"/>
            <p:cNvSpPr/>
            <p:nvPr/>
          </p:nvSpPr>
          <p:spPr>
            <a:xfrm>
              <a:off x="3573975" y="2037675"/>
              <a:ext cx="955075" cy="479875"/>
            </a:xfrm>
            <a:custGeom>
              <a:avLst/>
              <a:gdLst/>
              <a:ahLst/>
              <a:cxnLst/>
              <a:rect l="l" t="t" r="r" b="b"/>
              <a:pathLst>
                <a:path w="38203" h="19195" extrusionOk="0">
                  <a:moveTo>
                    <a:pt x="19009" y="1"/>
                  </a:moveTo>
                  <a:cubicBezTo>
                    <a:pt x="8531" y="1"/>
                    <a:pt x="1" y="8531"/>
                    <a:pt x="1" y="19194"/>
                  </a:cubicBezTo>
                  <a:lnTo>
                    <a:pt x="2304" y="19194"/>
                  </a:lnTo>
                  <a:cubicBezTo>
                    <a:pt x="2304" y="9953"/>
                    <a:pt x="9768" y="2304"/>
                    <a:pt x="19009" y="2304"/>
                  </a:cubicBezTo>
                  <a:cubicBezTo>
                    <a:pt x="28435" y="2304"/>
                    <a:pt x="35900" y="9953"/>
                    <a:pt x="35900" y="19194"/>
                  </a:cubicBezTo>
                  <a:lnTo>
                    <a:pt x="38203" y="19194"/>
                  </a:lnTo>
                  <a:cubicBezTo>
                    <a:pt x="38203" y="8531"/>
                    <a:pt x="29672" y="1"/>
                    <a:pt x="19009" y="1"/>
                  </a:cubicBez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8"/>
            <p:cNvSpPr/>
            <p:nvPr/>
          </p:nvSpPr>
          <p:spPr>
            <a:xfrm>
              <a:off x="3396275" y="1859950"/>
              <a:ext cx="1310500" cy="657600"/>
            </a:xfrm>
            <a:custGeom>
              <a:avLst/>
              <a:gdLst/>
              <a:ahLst/>
              <a:cxnLst/>
              <a:rect l="l" t="t" r="r" b="b"/>
              <a:pathLst>
                <a:path w="52420" h="26304" extrusionOk="0">
                  <a:moveTo>
                    <a:pt x="26117" y="1"/>
                  </a:moveTo>
                  <a:cubicBezTo>
                    <a:pt x="11729" y="1"/>
                    <a:pt x="0" y="11730"/>
                    <a:pt x="0" y="26303"/>
                  </a:cubicBezTo>
                  <a:lnTo>
                    <a:pt x="2303" y="26303"/>
                  </a:lnTo>
                  <a:cubicBezTo>
                    <a:pt x="2303" y="13152"/>
                    <a:pt x="12966" y="2489"/>
                    <a:pt x="26117" y="2489"/>
                  </a:cubicBezTo>
                  <a:cubicBezTo>
                    <a:pt x="39453" y="2489"/>
                    <a:pt x="50116" y="13152"/>
                    <a:pt x="50116" y="26303"/>
                  </a:cubicBezTo>
                  <a:lnTo>
                    <a:pt x="52419" y="26303"/>
                  </a:lnTo>
                  <a:cubicBezTo>
                    <a:pt x="52419" y="11730"/>
                    <a:pt x="40690" y="1"/>
                    <a:pt x="26117" y="1"/>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8"/>
            <p:cNvSpPr/>
            <p:nvPr/>
          </p:nvSpPr>
          <p:spPr>
            <a:xfrm>
              <a:off x="3453850" y="1922150"/>
              <a:ext cx="1195350" cy="595400"/>
            </a:xfrm>
            <a:custGeom>
              <a:avLst/>
              <a:gdLst/>
              <a:ahLst/>
              <a:cxnLst/>
              <a:rect l="l" t="t" r="r" b="b"/>
              <a:pathLst>
                <a:path w="47814" h="23816" extrusionOk="0">
                  <a:moveTo>
                    <a:pt x="23814" y="1"/>
                  </a:moveTo>
                  <a:cubicBezTo>
                    <a:pt x="10663" y="1"/>
                    <a:pt x="0" y="10664"/>
                    <a:pt x="0" y="23815"/>
                  </a:cubicBezTo>
                  <a:lnTo>
                    <a:pt x="2488" y="23815"/>
                  </a:lnTo>
                  <a:cubicBezTo>
                    <a:pt x="2488" y="11901"/>
                    <a:pt x="12085" y="2304"/>
                    <a:pt x="23814" y="2304"/>
                  </a:cubicBezTo>
                  <a:cubicBezTo>
                    <a:pt x="35728" y="2304"/>
                    <a:pt x="45325" y="11901"/>
                    <a:pt x="45325" y="23815"/>
                  </a:cubicBezTo>
                  <a:lnTo>
                    <a:pt x="47813" y="23815"/>
                  </a:lnTo>
                  <a:cubicBezTo>
                    <a:pt x="47813" y="10664"/>
                    <a:pt x="37150" y="1"/>
                    <a:pt x="23814" y="1"/>
                  </a:cubicBezTo>
                  <a:close/>
                </a:path>
              </a:pathLst>
            </a:cu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8"/>
            <p:cNvSpPr/>
            <p:nvPr/>
          </p:nvSpPr>
          <p:spPr>
            <a:xfrm>
              <a:off x="3516050" y="1979750"/>
              <a:ext cx="1070950" cy="537800"/>
            </a:xfrm>
            <a:custGeom>
              <a:avLst/>
              <a:gdLst/>
              <a:ahLst/>
              <a:cxnLst/>
              <a:rect l="l" t="t" r="r" b="b"/>
              <a:pathLst>
                <a:path w="42838" h="21512" extrusionOk="0">
                  <a:moveTo>
                    <a:pt x="21326" y="0"/>
                  </a:moveTo>
                  <a:cubicBezTo>
                    <a:pt x="9597" y="0"/>
                    <a:pt x="0" y="9597"/>
                    <a:pt x="0" y="21511"/>
                  </a:cubicBezTo>
                  <a:lnTo>
                    <a:pt x="2318" y="21511"/>
                  </a:lnTo>
                  <a:cubicBezTo>
                    <a:pt x="2318" y="10848"/>
                    <a:pt x="10848" y="2318"/>
                    <a:pt x="21326" y="2318"/>
                  </a:cubicBezTo>
                  <a:cubicBezTo>
                    <a:pt x="31989" y="2318"/>
                    <a:pt x="40520" y="10848"/>
                    <a:pt x="40520" y="21511"/>
                  </a:cubicBezTo>
                  <a:lnTo>
                    <a:pt x="42837" y="21511"/>
                  </a:lnTo>
                  <a:cubicBezTo>
                    <a:pt x="42837" y="9597"/>
                    <a:pt x="33240" y="0"/>
                    <a:pt x="21326" y="0"/>
                  </a:cubicBezTo>
                  <a:close/>
                </a:path>
              </a:pathLst>
            </a:cu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8"/>
            <p:cNvSpPr/>
            <p:nvPr/>
          </p:nvSpPr>
          <p:spPr>
            <a:xfrm>
              <a:off x="3631550" y="2095250"/>
              <a:ext cx="839925" cy="422300"/>
            </a:xfrm>
            <a:custGeom>
              <a:avLst/>
              <a:gdLst/>
              <a:ahLst/>
              <a:cxnLst/>
              <a:rect l="l" t="t" r="r" b="b"/>
              <a:pathLst>
                <a:path w="33597" h="16892" extrusionOk="0">
                  <a:moveTo>
                    <a:pt x="16706" y="1"/>
                  </a:moveTo>
                  <a:cubicBezTo>
                    <a:pt x="7465" y="1"/>
                    <a:pt x="1" y="7650"/>
                    <a:pt x="1" y="16891"/>
                  </a:cubicBezTo>
                  <a:lnTo>
                    <a:pt x="2489" y="16891"/>
                  </a:lnTo>
                  <a:cubicBezTo>
                    <a:pt x="2489" y="8887"/>
                    <a:pt x="8887" y="2489"/>
                    <a:pt x="16706" y="2489"/>
                  </a:cubicBezTo>
                  <a:cubicBezTo>
                    <a:pt x="24711" y="2489"/>
                    <a:pt x="31108" y="8887"/>
                    <a:pt x="31108" y="16891"/>
                  </a:cubicBezTo>
                  <a:lnTo>
                    <a:pt x="33597" y="16891"/>
                  </a:lnTo>
                  <a:cubicBezTo>
                    <a:pt x="33597" y="7650"/>
                    <a:pt x="26132" y="1"/>
                    <a:pt x="16706"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8"/>
            <p:cNvSpPr/>
            <p:nvPr/>
          </p:nvSpPr>
          <p:spPr>
            <a:xfrm>
              <a:off x="3693750" y="2157450"/>
              <a:ext cx="715525" cy="360100"/>
            </a:xfrm>
            <a:custGeom>
              <a:avLst/>
              <a:gdLst/>
              <a:ahLst/>
              <a:cxnLst/>
              <a:rect l="l" t="t" r="r" b="b"/>
              <a:pathLst>
                <a:path w="28621" h="14404" extrusionOk="0">
                  <a:moveTo>
                    <a:pt x="14218" y="1"/>
                  </a:moveTo>
                  <a:cubicBezTo>
                    <a:pt x="6399" y="1"/>
                    <a:pt x="1" y="6399"/>
                    <a:pt x="1" y="14403"/>
                  </a:cubicBezTo>
                  <a:lnTo>
                    <a:pt x="2318" y="14403"/>
                  </a:lnTo>
                  <a:cubicBezTo>
                    <a:pt x="2318" y="7820"/>
                    <a:pt x="7650" y="2489"/>
                    <a:pt x="14218" y="2489"/>
                  </a:cubicBezTo>
                  <a:cubicBezTo>
                    <a:pt x="20972" y="2489"/>
                    <a:pt x="26303" y="7820"/>
                    <a:pt x="26303" y="14403"/>
                  </a:cubicBezTo>
                  <a:lnTo>
                    <a:pt x="28620" y="14403"/>
                  </a:lnTo>
                  <a:cubicBezTo>
                    <a:pt x="28620" y="6399"/>
                    <a:pt x="22223" y="1"/>
                    <a:pt x="14218" y="1"/>
                  </a:cubicBezTo>
                  <a:close/>
                </a:path>
              </a:pathLst>
            </a:custGeom>
            <a:solidFill>
              <a:schemeClr val="accent6"/>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8"/>
            <p:cNvSpPr/>
            <p:nvPr/>
          </p:nvSpPr>
          <p:spPr>
            <a:xfrm>
              <a:off x="3751700" y="2219650"/>
              <a:ext cx="599650" cy="297900"/>
            </a:xfrm>
            <a:custGeom>
              <a:avLst/>
              <a:gdLst/>
              <a:ahLst/>
              <a:cxnLst/>
              <a:rect l="l" t="t" r="r" b="b"/>
              <a:pathLst>
                <a:path w="23986" h="11916" extrusionOk="0">
                  <a:moveTo>
                    <a:pt x="11900" y="1"/>
                  </a:moveTo>
                  <a:cubicBezTo>
                    <a:pt x="5332" y="1"/>
                    <a:pt x="0" y="5332"/>
                    <a:pt x="0" y="11915"/>
                  </a:cubicBezTo>
                  <a:lnTo>
                    <a:pt x="2488" y="11915"/>
                  </a:lnTo>
                  <a:cubicBezTo>
                    <a:pt x="2488" y="6584"/>
                    <a:pt x="6754" y="2318"/>
                    <a:pt x="11900" y="2318"/>
                  </a:cubicBezTo>
                  <a:cubicBezTo>
                    <a:pt x="17232" y="2318"/>
                    <a:pt x="21497" y="6584"/>
                    <a:pt x="21497" y="11915"/>
                  </a:cubicBezTo>
                  <a:lnTo>
                    <a:pt x="23985" y="11915"/>
                  </a:lnTo>
                  <a:cubicBezTo>
                    <a:pt x="23985" y="5332"/>
                    <a:pt x="18654" y="1"/>
                    <a:pt x="11900"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1" name="Google Shape;1601;p68"/>
          <p:cNvGrpSpPr/>
          <p:nvPr/>
        </p:nvGrpSpPr>
        <p:grpSpPr>
          <a:xfrm rot="-5400000">
            <a:off x="7917311" y="541475"/>
            <a:ext cx="827133" cy="818134"/>
            <a:chOff x="2440850" y="358825"/>
            <a:chExt cx="870850" cy="861375"/>
          </a:xfrm>
        </p:grpSpPr>
        <p:sp>
          <p:nvSpPr>
            <p:cNvPr id="1602" name="Google Shape;1602;p68"/>
            <p:cNvSpPr/>
            <p:nvPr/>
          </p:nvSpPr>
          <p:spPr>
            <a:xfrm>
              <a:off x="2440850" y="358825"/>
              <a:ext cx="870850" cy="861375"/>
            </a:xfrm>
            <a:custGeom>
              <a:avLst/>
              <a:gdLst/>
              <a:ahLst/>
              <a:cxnLst/>
              <a:rect l="l" t="t" r="r" b="b"/>
              <a:pathLst>
                <a:path w="34834" h="34455" extrusionOk="0">
                  <a:moveTo>
                    <a:pt x="23157" y="1"/>
                  </a:moveTo>
                  <a:cubicBezTo>
                    <a:pt x="22245" y="1"/>
                    <a:pt x="21339" y="50"/>
                    <a:pt x="20445" y="148"/>
                  </a:cubicBezTo>
                  <a:cubicBezTo>
                    <a:pt x="15284" y="859"/>
                    <a:pt x="10849" y="3176"/>
                    <a:pt x="7109" y="6731"/>
                  </a:cubicBezTo>
                  <a:cubicBezTo>
                    <a:pt x="3555" y="10456"/>
                    <a:pt x="1252" y="14906"/>
                    <a:pt x="541" y="20052"/>
                  </a:cubicBezTo>
                  <a:cubicBezTo>
                    <a:pt x="1" y="24858"/>
                    <a:pt x="896" y="29834"/>
                    <a:pt x="3200" y="34270"/>
                  </a:cubicBezTo>
                  <a:cubicBezTo>
                    <a:pt x="3200" y="34270"/>
                    <a:pt x="3384" y="34455"/>
                    <a:pt x="3555" y="34455"/>
                  </a:cubicBezTo>
                  <a:lnTo>
                    <a:pt x="3740" y="34270"/>
                  </a:lnTo>
                  <a:cubicBezTo>
                    <a:pt x="3911" y="34270"/>
                    <a:pt x="3911" y="34099"/>
                    <a:pt x="3740" y="33914"/>
                  </a:cubicBezTo>
                  <a:cubicBezTo>
                    <a:pt x="1607" y="29649"/>
                    <a:pt x="712" y="24858"/>
                    <a:pt x="1252" y="20052"/>
                  </a:cubicBezTo>
                  <a:cubicBezTo>
                    <a:pt x="1963" y="15261"/>
                    <a:pt x="4095" y="10811"/>
                    <a:pt x="7650" y="7257"/>
                  </a:cubicBezTo>
                  <a:cubicBezTo>
                    <a:pt x="11204" y="3702"/>
                    <a:pt x="15640" y="1570"/>
                    <a:pt x="20445" y="859"/>
                  </a:cubicBezTo>
                  <a:cubicBezTo>
                    <a:pt x="21445" y="711"/>
                    <a:pt x="22446" y="640"/>
                    <a:pt x="23442" y="640"/>
                  </a:cubicBezTo>
                  <a:cubicBezTo>
                    <a:pt x="27219" y="640"/>
                    <a:pt x="30932" y="1659"/>
                    <a:pt x="34307" y="3347"/>
                  </a:cubicBezTo>
                  <a:cubicBezTo>
                    <a:pt x="34364" y="3409"/>
                    <a:pt x="34423" y="3429"/>
                    <a:pt x="34482" y="3429"/>
                  </a:cubicBezTo>
                  <a:cubicBezTo>
                    <a:pt x="34599" y="3429"/>
                    <a:pt x="34720" y="3347"/>
                    <a:pt x="34833" y="3347"/>
                  </a:cubicBezTo>
                  <a:cubicBezTo>
                    <a:pt x="34833" y="3176"/>
                    <a:pt x="34833" y="2821"/>
                    <a:pt x="34663" y="2821"/>
                  </a:cubicBezTo>
                  <a:cubicBezTo>
                    <a:pt x="31193" y="936"/>
                    <a:pt x="27131" y="1"/>
                    <a:pt x="23157" y="1"/>
                  </a:cubicBezTo>
                  <a:close/>
                </a:path>
              </a:pathLst>
            </a:cu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8"/>
            <p:cNvSpPr/>
            <p:nvPr/>
          </p:nvSpPr>
          <p:spPr>
            <a:xfrm>
              <a:off x="2569875" y="473775"/>
              <a:ext cx="110925" cy="115525"/>
            </a:xfrm>
            <a:custGeom>
              <a:avLst/>
              <a:gdLst/>
              <a:ahLst/>
              <a:cxnLst/>
              <a:rect l="l" t="t" r="r" b="b"/>
              <a:pathLst>
                <a:path w="4437" h="4621" extrusionOk="0">
                  <a:moveTo>
                    <a:pt x="2304" y="0"/>
                  </a:moveTo>
                  <a:cubicBezTo>
                    <a:pt x="882" y="0"/>
                    <a:pt x="1" y="1066"/>
                    <a:pt x="1" y="2303"/>
                  </a:cubicBezTo>
                  <a:cubicBezTo>
                    <a:pt x="1" y="3554"/>
                    <a:pt x="882" y="4621"/>
                    <a:pt x="2304" y="4621"/>
                  </a:cubicBezTo>
                  <a:cubicBezTo>
                    <a:pt x="3555" y="4621"/>
                    <a:pt x="4436" y="3554"/>
                    <a:pt x="4436" y="2303"/>
                  </a:cubicBezTo>
                  <a:cubicBezTo>
                    <a:pt x="4436" y="1066"/>
                    <a:pt x="3555" y="0"/>
                    <a:pt x="2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8"/>
            <p:cNvSpPr/>
            <p:nvPr/>
          </p:nvSpPr>
          <p:spPr>
            <a:xfrm>
              <a:off x="2552100" y="456000"/>
              <a:ext cx="146475" cy="146450"/>
            </a:xfrm>
            <a:custGeom>
              <a:avLst/>
              <a:gdLst/>
              <a:ahLst/>
              <a:cxnLst/>
              <a:rect l="l" t="t" r="r" b="b"/>
              <a:pathLst>
                <a:path w="5859" h="5858" extrusionOk="0">
                  <a:moveTo>
                    <a:pt x="3015" y="711"/>
                  </a:moveTo>
                  <a:cubicBezTo>
                    <a:pt x="4266" y="711"/>
                    <a:pt x="5147" y="1777"/>
                    <a:pt x="5147" y="3014"/>
                  </a:cubicBezTo>
                  <a:cubicBezTo>
                    <a:pt x="5147" y="4265"/>
                    <a:pt x="4266" y="5332"/>
                    <a:pt x="3015" y="5332"/>
                  </a:cubicBezTo>
                  <a:cubicBezTo>
                    <a:pt x="1593" y="5332"/>
                    <a:pt x="712" y="4265"/>
                    <a:pt x="712" y="3014"/>
                  </a:cubicBezTo>
                  <a:cubicBezTo>
                    <a:pt x="712" y="1777"/>
                    <a:pt x="1593" y="711"/>
                    <a:pt x="3015" y="711"/>
                  </a:cubicBezTo>
                  <a:close/>
                  <a:moveTo>
                    <a:pt x="3015" y="0"/>
                  </a:moveTo>
                  <a:cubicBezTo>
                    <a:pt x="1238" y="0"/>
                    <a:pt x="1" y="1422"/>
                    <a:pt x="1" y="3014"/>
                  </a:cubicBezTo>
                  <a:cubicBezTo>
                    <a:pt x="1" y="4621"/>
                    <a:pt x="1238" y="5858"/>
                    <a:pt x="3015" y="5858"/>
                  </a:cubicBezTo>
                  <a:cubicBezTo>
                    <a:pt x="4621" y="5858"/>
                    <a:pt x="5858" y="4621"/>
                    <a:pt x="5858" y="3014"/>
                  </a:cubicBezTo>
                  <a:cubicBezTo>
                    <a:pt x="5858" y="1422"/>
                    <a:pt x="4621"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68"/>
          <p:cNvSpPr/>
          <p:nvPr/>
        </p:nvSpPr>
        <p:spPr>
          <a:xfrm>
            <a:off x="8126886" y="679318"/>
            <a:ext cx="484880" cy="516897"/>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8"/>
          <p:cNvSpPr/>
          <p:nvPr/>
        </p:nvSpPr>
        <p:spPr>
          <a:xfrm>
            <a:off x="715508" y="3721458"/>
            <a:ext cx="665175" cy="70914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8"/>
          <p:cNvSpPr/>
          <p:nvPr/>
        </p:nvSpPr>
        <p:spPr>
          <a:xfrm>
            <a:off x="595777" y="3471368"/>
            <a:ext cx="234652" cy="25009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8" name="Google Shape;1618;p68"/>
          <p:cNvGrpSpPr/>
          <p:nvPr/>
        </p:nvGrpSpPr>
        <p:grpSpPr>
          <a:xfrm rot="810234" flipH="1">
            <a:off x="7761987" y="2874112"/>
            <a:ext cx="1392028" cy="1328180"/>
            <a:chOff x="807201" y="3067243"/>
            <a:chExt cx="1307015" cy="1247065"/>
          </a:xfrm>
        </p:grpSpPr>
        <p:sp>
          <p:nvSpPr>
            <p:cNvPr id="1619" name="Google Shape;1619;p68"/>
            <p:cNvSpPr/>
            <p:nvPr/>
          </p:nvSpPr>
          <p:spPr>
            <a:xfrm rot="-1431304">
              <a:off x="947234" y="3236058"/>
              <a:ext cx="1026948" cy="909434"/>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8"/>
            <p:cNvSpPr/>
            <p:nvPr/>
          </p:nvSpPr>
          <p:spPr>
            <a:xfrm rot="-1431148">
              <a:off x="1180861" y="3463287"/>
              <a:ext cx="583254" cy="516512"/>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Rectángulo 32"/>
          <p:cNvSpPr/>
          <p:nvPr/>
        </p:nvSpPr>
        <p:spPr>
          <a:xfrm>
            <a:off x="-298024" y="455493"/>
            <a:ext cx="7927170" cy="646331"/>
          </a:xfrm>
          <a:prstGeom prst="rect">
            <a:avLst/>
          </a:prstGeom>
        </p:spPr>
        <p:txBody>
          <a:bodyPr wrap="none">
            <a:spAutoFit/>
          </a:bodyPr>
          <a:lstStyle/>
          <a:p>
            <a:pPr marL="457200" algn="ctr">
              <a:spcAft>
                <a:spcPts val="0"/>
              </a:spcAft>
            </a:pPr>
            <a:r>
              <a:rPr lang="es-MX" sz="3600" b="1" dirty="0" smtClean="0">
                <a:solidFill>
                  <a:schemeClr val="tx1"/>
                </a:solidFill>
                <a:effectLst/>
                <a:latin typeface="Rockwell Condensed" panose="02060603050405020104" pitchFamily="18" charset="0"/>
                <a:ea typeface="Calibri" panose="020F0502020204030204" pitchFamily="34" charset="0"/>
                <a:cs typeface="Times New Roman" panose="02020603050405020304" pitchFamily="18" charset="0"/>
              </a:rPr>
              <a:t>DIFERENTES VERSIONES DEL CUIDADO</a:t>
            </a:r>
            <a:endParaRPr lang="es-MX" sz="3200" dirty="0">
              <a:solidFill>
                <a:schemeClr val="tx1"/>
              </a:solidFill>
              <a:effectLst/>
              <a:latin typeface="Rockwell Condensed" panose="02060603050405020104" pitchFamily="18" charset="0"/>
              <a:ea typeface="Calibri" panose="020F0502020204030204" pitchFamily="34" charset="0"/>
              <a:cs typeface="Times New Roman" panose="02020603050405020304" pitchFamily="18" charset="0"/>
            </a:endParaRPr>
          </a:p>
        </p:txBody>
      </p:sp>
      <p:sp>
        <p:nvSpPr>
          <p:cNvPr id="35" name="Rectángulo 34"/>
          <p:cNvSpPr/>
          <p:nvPr/>
        </p:nvSpPr>
        <p:spPr>
          <a:xfrm>
            <a:off x="59212" y="1542607"/>
            <a:ext cx="4483038" cy="954107"/>
          </a:xfrm>
          <a:prstGeom prst="rect">
            <a:avLst/>
          </a:prstGeom>
        </p:spPr>
        <p:txBody>
          <a:bodyPr wrap="square">
            <a:spAutoFit/>
          </a:bodyPr>
          <a:lstStyle/>
          <a:p>
            <a:pPr lvl="0">
              <a:spcAft>
                <a:spcPts val="0"/>
              </a:spcAft>
            </a:pPr>
            <a:r>
              <a:rPr lang="es-MX" dirty="0" smtClean="0">
                <a:effectLst/>
                <a:latin typeface="Century" panose="02040604050505020304" pitchFamily="18" charset="0"/>
                <a:ea typeface="Calibri" panose="020F0502020204030204" pitchFamily="34" charset="0"/>
                <a:cs typeface="Times New Roman" panose="02020603050405020304" pitchFamily="18" charset="0"/>
              </a:rPr>
              <a:t>El </a:t>
            </a:r>
            <a:r>
              <a:rPr lang="es-MX" dirty="0" smtClean="0">
                <a:effectLst/>
                <a:latin typeface="Century" panose="02040604050505020304" pitchFamily="18" charset="0"/>
                <a:ea typeface="Calibri" panose="020F0502020204030204" pitchFamily="34" charset="0"/>
                <a:cs typeface="Times New Roman" panose="02020603050405020304" pitchFamily="18" charset="0"/>
              </a:rPr>
              <a:t>cuidado es una práctica que no pide reciprocidad, pero no llega hacer sacrificio ni ser cuidado da pensar que es una humillación, normalmente son mujeres adultas las que se convierte en cuidadoras.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ángulo 35"/>
          <p:cNvSpPr/>
          <p:nvPr/>
        </p:nvSpPr>
        <p:spPr>
          <a:xfrm>
            <a:off x="500556" y="2737030"/>
            <a:ext cx="6096000" cy="1169551"/>
          </a:xfrm>
          <a:prstGeom prst="rect">
            <a:avLst/>
          </a:prstGeom>
        </p:spPr>
        <p:txBody>
          <a:bodyPr>
            <a:spAutoFit/>
          </a:bodyPr>
          <a:lstStyle/>
          <a:p>
            <a:pPr marL="342900" lvl="0" indent="-342900">
              <a:spcAft>
                <a:spcPts val="0"/>
              </a:spcAft>
              <a:buFont typeface="+mj-lt"/>
              <a:buAutoNum type="arabicPeriod"/>
            </a:pPr>
            <a:r>
              <a:rPr lang="es-MX" dirty="0" smtClean="0">
                <a:effectLst/>
                <a:latin typeface="Century" panose="02040604050505020304" pitchFamily="18" charset="0"/>
                <a:ea typeface="Calibri" panose="020F0502020204030204" pitchFamily="34" charset="0"/>
                <a:cs typeface="Times New Roman" panose="02020603050405020304" pitchFamily="18" charset="0"/>
              </a:rPr>
              <a:t>Se representa como la pérdida de tiempo o un obstáculo para centrar la fuerza en los propios logros.</a:t>
            </a:r>
            <a:endParaRPr lang="es-MX"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es-MX" dirty="0" smtClean="0">
                <a:effectLst/>
                <a:latin typeface="Century" panose="02040604050505020304" pitchFamily="18" charset="0"/>
                <a:ea typeface="Calibri" panose="020F0502020204030204" pitchFamily="34" charset="0"/>
                <a:cs typeface="Times New Roman" panose="02020603050405020304" pitchFamily="18" charset="0"/>
              </a:rPr>
              <a:t>La prescindencia del semejante es que la heteronomía, en tanto ley que regula el intercambio entre los seres humanos, se ha convertido en un desvalor.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ángulo 36"/>
          <p:cNvSpPr/>
          <p:nvPr/>
        </p:nvSpPr>
        <p:spPr>
          <a:xfrm>
            <a:off x="2639183" y="4279709"/>
            <a:ext cx="6096000" cy="738664"/>
          </a:xfrm>
          <a:prstGeom prst="rect">
            <a:avLst/>
          </a:prstGeom>
        </p:spPr>
        <p:txBody>
          <a:bodyPr>
            <a:spAutoFit/>
          </a:bodyPr>
          <a:lstStyle/>
          <a:p>
            <a:pPr lvl="0">
              <a:spcAft>
                <a:spcPts val="0"/>
              </a:spcAft>
            </a:pPr>
            <a:r>
              <a:rPr lang="es-MX" dirty="0" smtClean="0">
                <a:effectLst/>
                <a:latin typeface="Century" panose="02040604050505020304" pitchFamily="18" charset="0"/>
                <a:ea typeface="Calibri" panose="020F0502020204030204" pitchFamily="34" charset="0"/>
                <a:cs typeface="Times New Roman" panose="02020603050405020304" pitchFamily="18" charset="0"/>
              </a:rPr>
              <a:t>La enseñanza y cuidado no solo no se enfrentan, si no que se requieren mutuamente, tiene como practica fortalecer sin llegar a combinar o confundirse.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11 ideas de Cuidadora de niños | niños, dibujos de profesores, maestros de  preescola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 t="2778" r="781" b="8393"/>
          <a:stretch/>
        </p:blipFill>
        <p:spPr bwMode="auto">
          <a:xfrm flipH="1">
            <a:off x="4715541" y="951072"/>
            <a:ext cx="1899681" cy="184038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Manejo del tiempo es una PERDIDA DE TIEMPO - ElCapitalFinanciero.com -  Noticias Financieras de Panamá"/>
          <p:cNvPicPr>
            <a:picLocks noChangeAspect="1" noChangeArrowheads="1"/>
          </p:cNvPicPr>
          <p:nvPr/>
        </p:nvPicPr>
        <p:blipFill rotWithShape="1">
          <a:blip r:embed="rId4">
            <a:extLst>
              <a:ext uri="{28A0092B-C50C-407E-A947-70E740481C1C}">
                <a14:useLocalDpi xmlns:a14="http://schemas.microsoft.com/office/drawing/2010/main" val="0"/>
              </a:ext>
            </a:extLst>
          </a:blip>
          <a:srcRect b="42231"/>
          <a:stretch/>
        </p:blipFill>
        <p:spPr bwMode="auto">
          <a:xfrm>
            <a:off x="6713780" y="2849084"/>
            <a:ext cx="1617097" cy="9341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Educacion infantil docente, elementos creativos docentes, niñito, dibujos  animados png | PNGEg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4066" t="6178" r="14097" b="4260"/>
          <a:stretch/>
        </p:blipFill>
        <p:spPr bwMode="auto">
          <a:xfrm>
            <a:off x="232641" y="3771945"/>
            <a:ext cx="2341904" cy="1362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4BF42B5-37CD-304E-AEDC-20EA4ACEBAC0}"/>
              </a:ext>
            </a:extLst>
          </p:cNvPr>
          <p:cNvSpPr txBox="1"/>
          <p:nvPr/>
        </p:nvSpPr>
        <p:spPr>
          <a:xfrm>
            <a:off x="1164594" y="1506378"/>
            <a:ext cx="7132736" cy="3000821"/>
          </a:xfrm>
          <a:prstGeom prst="rect">
            <a:avLst/>
          </a:prstGeom>
          <a:noFill/>
        </p:spPr>
        <p:txBody>
          <a:bodyPr wrap="square" rtlCol="0">
            <a:spAutoFit/>
          </a:bodyPr>
          <a:lstStyle/>
          <a:p>
            <a:pPr>
              <a:lnSpc>
                <a:spcPct val="150000"/>
              </a:lnSpc>
            </a:pPr>
            <a:r>
              <a:rPr lang="es-MX" dirty="0">
                <a:solidFill>
                  <a:srgbClr val="7030A0"/>
                </a:solidFill>
                <a:latin typeface="Century" panose="02040604050505020304" pitchFamily="18" charset="0"/>
              </a:rPr>
              <a:t>El ser docente abarca muchos factores uno de ellos es que siempre habrá trabajo extra ya que este debe enseñar y cuidar al mismo tiempo, y como el capitulo lo menciona no es trabajo del docente el cuidar de sus alumnos, sin embargo la vocacion y el amor que se toma por los estudiantes inconscientemente te hace hacerlo; </a:t>
            </a:r>
            <a:r>
              <a:rPr lang="es-MX" dirty="0" smtClean="0">
                <a:solidFill>
                  <a:srgbClr val="7030A0"/>
                </a:solidFill>
                <a:latin typeface="Century" panose="02040604050505020304" pitchFamily="18" charset="0"/>
              </a:rPr>
              <a:t>hay </a:t>
            </a:r>
            <a:r>
              <a:rPr lang="es-MX" dirty="0">
                <a:solidFill>
                  <a:srgbClr val="7030A0"/>
                </a:solidFill>
                <a:latin typeface="Century" panose="02040604050505020304" pitchFamily="18" charset="0"/>
              </a:rPr>
              <a:t>que mencionar que el cuidar y enseñar son cosas muy diferentes pero que dentro de esta practica se requiere el uso de ambas para lograr un buen desarrollo en los alumnos. Un docente se convierte en un cuidador sin ocupar el papel de un familiar, es decir, un docente no puede reemplazar a la familia, ni la familia al docente, existen lazos sentimentales similares mas no iguales.</a:t>
            </a:r>
          </a:p>
        </p:txBody>
      </p:sp>
      <p:sp>
        <p:nvSpPr>
          <p:cNvPr id="5" name="Google Shape;1612;p68"/>
          <p:cNvSpPr txBox="1">
            <a:spLocks noGrp="1"/>
          </p:cNvSpPr>
          <p:nvPr>
            <p:ph type="title"/>
          </p:nvPr>
        </p:nvSpPr>
        <p:spPr>
          <a:xfrm>
            <a:off x="1029130" y="762770"/>
            <a:ext cx="3264270" cy="572700"/>
          </a:xfrm>
          <a:prstGeom prst="rect">
            <a:avLst/>
          </a:prstGeom>
          <a:solidFill>
            <a:schemeClr val="accent4">
              <a:lumMod val="90000"/>
            </a:schemeClr>
          </a:solidFill>
          <a:effectLst>
            <a:outerShdw dist="57150" dir="3000000" algn="bl" rotWithShape="0">
              <a:schemeClr val="accent1"/>
            </a:outerShdw>
          </a:effectLst>
        </p:spPr>
        <p:txBody>
          <a:bodyPr spcFirstLastPara="1" wrap="square" lIns="91425" tIns="91425" rIns="91425" bIns="91425" anchor="ctr" anchorCtr="0">
            <a:noAutofit/>
          </a:bodyPr>
          <a:lstStyle/>
          <a:p>
            <a:pPr marL="0" lvl="0" indent="0" rtl="0">
              <a:spcBef>
                <a:spcPts val="0"/>
              </a:spcBef>
              <a:spcAft>
                <a:spcPts val="0"/>
              </a:spcAft>
              <a:buNone/>
            </a:pPr>
            <a:r>
              <a:rPr lang="es-MX" sz="4400" dirty="0" smtClean="0">
                <a:latin typeface="Rockwell Condensed" panose="02060603050405020104" pitchFamily="18" charset="0"/>
              </a:rPr>
              <a:t>CONCLUSIONES</a:t>
            </a:r>
            <a:endParaRPr lang="es-MX" sz="4400" dirty="0">
              <a:latin typeface="Rockwell Condensed" panose="02060603050405020104" pitchFamily="18" charset="0"/>
            </a:endParaRPr>
          </a:p>
        </p:txBody>
      </p:sp>
    </p:spTree>
    <p:extLst>
      <p:ext uri="{BB962C8B-B14F-4D97-AF65-F5344CB8AC3E}">
        <p14:creationId xmlns:p14="http://schemas.microsoft.com/office/powerpoint/2010/main" val="3229213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Pastel School Center Yearbook by Slidesgo">
  <a:themeElements>
    <a:clrScheme name="Simple Light">
      <a:dk1>
        <a:srgbClr val="8E7CC3"/>
      </a:dk1>
      <a:lt1>
        <a:srgbClr val="FFFCF4"/>
      </a:lt1>
      <a:dk2>
        <a:srgbClr val="FFEAEA"/>
      </a:dk2>
      <a:lt2>
        <a:srgbClr val="D9D2E9"/>
      </a:lt2>
      <a:accent1>
        <a:srgbClr val="B4A7D6"/>
      </a:accent1>
      <a:accent2>
        <a:srgbClr val="DFDEFC"/>
      </a:accent2>
      <a:accent3>
        <a:srgbClr val="CFE2F3"/>
      </a:accent3>
      <a:accent4>
        <a:srgbClr val="FFF2CC"/>
      </a:accent4>
      <a:accent5>
        <a:srgbClr val="FFE599"/>
      </a:accent5>
      <a:accent6>
        <a:srgbClr val="F6C8D9"/>
      </a:accent6>
      <a:hlink>
        <a:srgbClr val="8E7CC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TotalTime>
  <Words>896</Words>
  <Application>Microsoft Office PowerPoint</Application>
  <PresentationFormat>Presentación en pantalla (16:9)</PresentationFormat>
  <Paragraphs>73</Paragraphs>
  <Slides>11</Slides>
  <Notes>8</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11</vt:i4>
      </vt:variant>
    </vt:vector>
  </HeadingPairs>
  <TitlesOfParts>
    <vt:vector size="27" baseType="lpstr">
      <vt:lpstr>Microsoft JhengHei</vt:lpstr>
      <vt:lpstr>Aharoni</vt:lpstr>
      <vt:lpstr>Arial</vt:lpstr>
      <vt:lpstr>Calibri</vt:lpstr>
      <vt:lpstr>Century</vt:lpstr>
      <vt:lpstr>Century Gothic</vt:lpstr>
      <vt:lpstr>Comic Sans MS</vt:lpstr>
      <vt:lpstr>Constantia</vt:lpstr>
      <vt:lpstr>Courier New</vt:lpstr>
      <vt:lpstr>Patua One</vt:lpstr>
      <vt:lpstr>Perpetua</vt:lpstr>
      <vt:lpstr>Roboto Condensed Light</vt:lpstr>
      <vt:lpstr>Rockwell Condensed</vt:lpstr>
      <vt:lpstr>Rubik</vt:lpstr>
      <vt:lpstr>Times New Roman</vt:lpstr>
      <vt:lpstr>Pastel School Center Yearbook by Slidesgo</vt:lpstr>
      <vt:lpstr>Presentación de PowerPoint</vt:lpstr>
      <vt:lpstr>EL PROBLEMA DEL CUIDADO DEL OTRO</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Nacional de Educación Preescolar Ciclo escolar 2021-2022  EL SUJETO Y SU FORMACIÓN PROFESIONAL  Unidad III. El docente que queremos: entre la política educativa y las condiciones de formación y desarrollo profesional. Competencias de la unidad:  •Integra recursos de la investigación educativa para enriquecer su práctica profesional, expresando su interés por el conocimiento, la ciencia y la mejora de la educación.  •Actúa de manera ética ante la diversidad de situaciones que se presentan en la práctica profesional. </dc:title>
  <cp:lastModifiedBy>TANIA MELISA GUTIERREZ FONSECA</cp:lastModifiedBy>
  <cp:revision>32</cp:revision>
  <dcterms:modified xsi:type="dcterms:W3CDTF">2021-11-19T05:02:39Z</dcterms:modified>
</cp:coreProperties>
</file>