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3"/>
  </p:notesMasterIdLst>
  <p:sldIdLst>
    <p:sldId id="257" r:id="rId2"/>
    <p:sldId id="264" r:id="rId3"/>
    <p:sldId id="258" r:id="rId4"/>
    <p:sldId id="259" r:id="rId5"/>
    <p:sldId id="263" r:id="rId6"/>
    <p:sldId id="261" r:id="rId7"/>
    <p:sldId id="290" r:id="rId8"/>
    <p:sldId id="289" r:id="rId9"/>
    <p:sldId id="288" r:id="rId10"/>
    <p:sldId id="262" r:id="rId11"/>
    <p:sldId id="277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oper Black" panose="0208090404030B020404" pitchFamily="18" charset="0"/>
      <p:regular r:id="rId18"/>
    </p:embeddedFont>
    <p:embeddedFont>
      <p:font typeface="Francois One" panose="020B0604020202020204" charset="0"/>
      <p:regular r:id="rId19"/>
    </p:embeddedFont>
    <p:embeddedFont>
      <p:font typeface="Josefin Slab" pitchFamily="2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Medium" panose="00000600000000000000" pitchFamily="2" charset="0"/>
      <p:regular r:id="rId28"/>
      <p:bold r:id="rId29"/>
      <p:italic r:id="rId30"/>
      <p:boldItalic r:id="rId31"/>
    </p:embeddedFont>
    <p:embeddedFont>
      <p:font typeface="Passion One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142">
          <p15:clr>
            <a:srgbClr val="9AA0A6"/>
          </p15:clr>
        </p15:guide>
        <p15:guide id="2" pos="618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A7E016-BD81-4A3F-97F0-805B34F5BDA5}" v="36" dt="2021-11-18T18:31:01.846"/>
  </p1510:revLst>
</p1510:revInfo>
</file>

<file path=ppt/tableStyles.xml><?xml version="1.0" encoding="utf-8"?>
<a:tblStyleLst xmlns:a="http://schemas.openxmlformats.org/drawingml/2006/main" def="{0590D4A1-5C70-44B8-B7BC-46286455DD6C}">
  <a:tblStyle styleId="{0590D4A1-5C70-44B8-B7BC-46286455DD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pos="5142"/>
        <p:guide pos="61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microsoft.com/office/2015/10/relationships/revisionInfo" Target="revisionInfo.xml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s rico" userId="739df1bd24720dfe" providerId="LiveId" clId="{A5A7E016-BD81-4A3F-97F0-805B34F5BDA5}"/>
    <pc:docChg chg="undo custSel addSld delSld modSld sldOrd delMainMaster">
      <pc:chgData name="Joss rico" userId="739df1bd24720dfe" providerId="LiveId" clId="{A5A7E016-BD81-4A3F-97F0-805B34F5BDA5}" dt="2021-11-18T18:31:20.899" v="2937" actId="1076"/>
      <pc:docMkLst>
        <pc:docMk/>
      </pc:docMkLst>
      <pc:sldChg chg="del">
        <pc:chgData name="Joss rico" userId="739df1bd24720dfe" providerId="LiveId" clId="{A5A7E016-BD81-4A3F-97F0-805B34F5BDA5}" dt="2021-11-18T14:18:06.581" v="3" actId="47"/>
        <pc:sldMkLst>
          <pc:docMk/>
          <pc:sldMk cId="0" sldId="256"/>
        </pc:sldMkLst>
      </pc:sldChg>
      <pc:sldChg chg="modSp mod">
        <pc:chgData name="Joss rico" userId="739df1bd24720dfe" providerId="LiveId" clId="{A5A7E016-BD81-4A3F-97F0-805B34F5BDA5}" dt="2021-11-18T15:27:29.910" v="1842" actId="403"/>
        <pc:sldMkLst>
          <pc:docMk/>
          <pc:sldMk cId="0" sldId="257"/>
        </pc:sldMkLst>
        <pc:spChg chg="mod">
          <ac:chgData name="Joss rico" userId="739df1bd24720dfe" providerId="LiveId" clId="{A5A7E016-BD81-4A3F-97F0-805B34F5BDA5}" dt="2021-11-18T15:27:29.910" v="1842" actId="403"/>
          <ac:spMkLst>
            <pc:docMk/>
            <pc:sldMk cId="0" sldId="257"/>
            <ac:spMk id="6289" creationId="{00000000-0000-0000-0000-000000000000}"/>
          </ac:spMkLst>
        </pc:spChg>
        <pc:picChg chg="mod">
          <ac:chgData name="Joss rico" userId="739df1bd24720dfe" providerId="LiveId" clId="{A5A7E016-BD81-4A3F-97F0-805B34F5BDA5}" dt="2021-11-18T15:27:11.085" v="1838" actId="1076"/>
          <ac:picMkLst>
            <pc:docMk/>
            <pc:sldMk cId="0" sldId="257"/>
            <ac:picMk id="4" creationId="{7A0DCFD2-52FE-4066-96B2-0743524F6710}"/>
          </ac:picMkLst>
        </pc:picChg>
      </pc:sldChg>
      <pc:sldChg chg="addSp delSp modSp mod">
        <pc:chgData name="Joss rico" userId="739df1bd24720dfe" providerId="LiveId" clId="{A5A7E016-BD81-4A3F-97F0-805B34F5BDA5}" dt="2021-11-18T17:56:14.870" v="2179" actId="1076"/>
        <pc:sldMkLst>
          <pc:docMk/>
          <pc:sldMk cId="0" sldId="258"/>
        </pc:sldMkLst>
        <pc:spChg chg="add del mod">
          <ac:chgData name="Joss rico" userId="739df1bd24720dfe" providerId="LiveId" clId="{A5A7E016-BD81-4A3F-97F0-805B34F5BDA5}" dt="2021-11-18T14:24:47.355" v="167" actId="478"/>
          <ac:spMkLst>
            <pc:docMk/>
            <pc:sldMk cId="0" sldId="258"/>
            <ac:spMk id="3" creationId="{DB0AD3A1-0D2C-41AD-8759-7A74184E26D6}"/>
          </ac:spMkLst>
        </pc:spChg>
        <pc:spChg chg="add del mod">
          <ac:chgData name="Joss rico" userId="739df1bd24720dfe" providerId="LiveId" clId="{A5A7E016-BD81-4A3F-97F0-805B34F5BDA5}" dt="2021-11-18T17:50:39.299" v="2126" actId="478"/>
          <ac:spMkLst>
            <pc:docMk/>
            <pc:sldMk cId="0" sldId="258"/>
            <ac:spMk id="4" creationId="{AF152A53-182D-4EDE-A879-C11AA7907699}"/>
          </ac:spMkLst>
        </pc:spChg>
        <pc:spChg chg="add del mod">
          <ac:chgData name="Joss rico" userId="739df1bd24720dfe" providerId="LiveId" clId="{A5A7E016-BD81-4A3F-97F0-805B34F5BDA5}" dt="2021-11-18T14:27:37.562" v="334" actId="478"/>
          <ac:spMkLst>
            <pc:docMk/>
            <pc:sldMk cId="0" sldId="258"/>
            <ac:spMk id="5" creationId="{EB5D5CF7-72A0-4FCB-92AE-E4DB2E990A64}"/>
          </ac:spMkLst>
        </pc:spChg>
        <pc:spChg chg="add del mod">
          <ac:chgData name="Joss rico" userId="739df1bd24720dfe" providerId="LiveId" clId="{A5A7E016-BD81-4A3F-97F0-805B34F5BDA5}" dt="2021-11-18T17:50:40.556" v="2127" actId="478"/>
          <ac:spMkLst>
            <pc:docMk/>
            <pc:sldMk cId="0" sldId="258"/>
            <ac:spMk id="6" creationId="{4DEB4813-FD36-4A5D-B9F9-3603B152BE54}"/>
          </ac:spMkLst>
        </pc:spChg>
        <pc:spChg chg="add del mod">
          <ac:chgData name="Joss rico" userId="739df1bd24720dfe" providerId="LiveId" clId="{A5A7E016-BD81-4A3F-97F0-805B34F5BDA5}" dt="2021-11-18T14:28:08.211" v="373" actId="478"/>
          <ac:spMkLst>
            <pc:docMk/>
            <pc:sldMk cId="0" sldId="258"/>
            <ac:spMk id="7" creationId="{86030F58-7155-4A70-B4F3-8365B650ED31}"/>
          </ac:spMkLst>
        </pc:spChg>
        <pc:spChg chg="mod">
          <ac:chgData name="Joss rico" userId="739df1bd24720dfe" providerId="LiveId" clId="{A5A7E016-BD81-4A3F-97F0-805B34F5BDA5}" dt="2021-11-18T14:31:06.945" v="557" actId="20577"/>
          <ac:spMkLst>
            <pc:docMk/>
            <pc:sldMk cId="0" sldId="258"/>
            <ac:spMk id="6305" creationId="{00000000-0000-0000-0000-000000000000}"/>
          </ac:spMkLst>
        </pc:spChg>
        <pc:spChg chg="mod">
          <ac:chgData name="Joss rico" userId="739df1bd24720dfe" providerId="LiveId" clId="{A5A7E016-BD81-4A3F-97F0-805B34F5BDA5}" dt="2021-11-18T17:56:14.870" v="2179" actId="1076"/>
          <ac:spMkLst>
            <pc:docMk/>
            <pc:sldMk cId="0" sldId="258"/>
            <ac:spMk id="6310" creationId="{00000000-0000-0000-0000-000000000000}"/>
          </ac:spMkLst>
        </pc:spChg>
        <pc:spChg chg="del">
          <ac:chgData name="Joss rico" userId="739df1bd24720dfe" providerId="LiveId" clId="{A5A7E016-BD81-4A3F-97F0-805B34F5BDA5}" dt="2021-11-18T14:24:43.452" v="166" actId="478"/>
          <ac:spMkLst>
            <pc:docMk/>
            <pc:sldMk cId="0" sldId="258"/>
            <ac:spMk id="6311" creationId="{00000000-0000-0000-0000-000000000000}"/>
          </ac:spMkLst>
        </pc:spChg>
        <pc:spChg chg="mod">
          <ac:chgData name="Joss rico" userId="739df1bd24720dfe" providerId="LiveId" clId="{A5A7E016-BD81-4A3F-97F0-805B34F5BDA5}" dt="2021-11-18T15:24:21.022" v="1816" actId="404"/>
          <ac:spMkLst>
            <pc:docMk/>
            <pc:sldMk cId="0" sldId="258"/>
            <ac:spMk id="6312" creationId="{00000000-0000-0000-0000-000000000000}"/>
          </ac:spMkLst>
        </pc:spChg>
        <pc:spChg chg="del">
          <ac:chgData name="Joss rico" userId="739df1bd24720dfe" providerId="LiveId" clId="{A5A7E016-BD81-4A3F-97F0-805B34F5BDA5}" dt="2021-11-18T14:27:35.428" v="333" actId="478"/>
          <ac:spMkLst>
            <pc:docMk/>
            <pc:sldMk cId="0" sldId="258"/>
            <ac:spMk id="6313" creationId="{00000000-0000-0000-0000-000000000000}"/>
          </ac:spMkLst>
        </pc:spChg>
        <pc:spChg chg="del mod">
          <ac:chgData name="Joss rico" userId="739df1bd24720dfe" providerId="LiveId" clId="{A5A7E016-BD81-4A3F-97F0-805B34F5BDA5}" dt="2021-11-18T17:50:37.662" v="2125" actId="478"/>
          <ac:spMkLst>
            <pc:docMk/>
            <pc:sldMk cId="0" sldId="258"/>
            <ac:spMk id="6314" creationId="{00000000-0000-0000-0000-000000000000}"/>
          </ac:spMkLst>
        </pc:spChg>
        <pc:spChg chg="del">
          <ac:chgData name="Joss rico" userId="739df1bd24720dfe" providerId="LiveId" clId="{A5A7E016-BD81-4A3F-97F0-805B34F5BDA5}" dt="2021-11-18T14:28:06.086" v="372" actId="478"/>
          <ac:spMkLst>
            <pc:docMk/>
            <pc:sldMk cId="0" sldId="258"/>
            <ac:spMk id="6315" creationId="{00000000-0000-0000-0000-000000000000}"/>
          </ac:spMkLst>
        </pc:spChg>
        <pc:spChg chg="mod">
          <ac:chgData name="Joss rico" userId="739df1bd24720dfe" providerId="LiveId" clId="{A5A7E016-BD81-4A3F-97F0-805B34F5BDA5}" dt="2021-11-18T17:50:58.342" v="2134" actId="1076"/>
          <ac:spMkLst>
            <pc:docMk/>
            <pc:sldMk cId="0" sldId="258"/>
            <ac:spMk id="6316" creationId="{00000000-0000-0000-0000-000000000000}"/>
          </ac:spMkLst>
        </pc:spChg>
        <pc:spChg chg="del mod">
          <ac:chgData name="Joss rico" userId="739df1bd24720dfe" providerId="LiveId" clId="{A5A7E016-BD81-4A3F-97F0-805B34F5BDA5}" dt="2021-11-18T17:50:34.903" v="2123" actId="478"/>
          <ac:spMkLst>
            <pc:docMk/>
            <pc:sldMk cId="0" sldId="258"/>
            <ac:spMk id="6368" creationId="{00000000-0000-0000-0000-000000000000}"/>
          </ac:spMkLst>
        </pc:spChg>
        <pc:spChg chg="mod">
          <ac:chgData name="Joss rico" userId="739df1bd24720dfe" providerId="LiveId" clId="{A5A7E016-BD81-4A3F-97F0-805B34F5BDA5}" dt="2021-11-18T17:51:02.573" v="2135" actId="1076"/>
          <ac:spMkLst>
            <pc:docMk/>
            <pc:sldMk cId="0" sldId="258"/>
            <ac:spMk id="6369" creationId="{00000000-0000-0000-0000-000000000000}"/>
          </ac:spMkLst>
        </pc:spChg>
        <pc:grpChg chg="del mod">
          <ac:chgData name="Joss rico" userId="739df1bd24720dfe" providerId="LiveId" clId="{A5A7E016-BD81-4A3F-97F0-805B34F5BDA5}" dt="2021-11-18T17:50:35.616" v="2124" actId="478"/>
          <ac:grpSpMkLst>
            <pc:docMk/>
            <pc:sldMk cId="0" sldId="258"/>
            <ac:grpSpMk id="6300" creationId="{00000000-0000-0000-0000-000000000000}"/>
          </ac:grpSpMkLst>
        </pc:grpChg>
        <pc:grpChg chg="mod">
          <ac:chgData name="Joss rico" userId="739df1bd24720dfe" providerId="LiveId" clId="{A5A7E016-BD81-4A3F-97F0-805B34F5BDA5}" dt="2021-11-18T17:56:11.198" v="2178" actId="1076"/>
          <ac:grpSpMkLst>
            <pc:docMk/>
            <pc:sldMk cId="0" sldId="258"/>
            <ac:grpSpMk id="6306" creationId="{00000000-0000-0000-0000-000000000000}"/>
          </ac:grpSpMkLst>
        </pc:grpChg>
        <pc:grpChg chg="del">
          <ac:chgData name="Joss rico" userId="739df1bd24720dfe" providerId="LiveId" clId="{A5A7E016-BD81-4A3F-97F0-805B34F5BDA5}" dt="2021-11-18T17:50:54.313" v="2133" actId="478"/>
          <ac:grpSpMkLst>
            <pc:docMk/>
            <pc:sldMk cId="0" sldId="258"/>
            <ac:grpSpMk id="6319" creationId="{00000000-0000-0000-0000-000000000000}"/>
          </ac:grpSpMkLst>
        </pc:grpChg>
        <pc:picChg chg="add del mod">
          <ac:chgData name="Joss rico" userId="739df1bd24720dfe" providerId="LiveId" clId="{A5A7E016-BD81-4A3F-97F0-805B34F5BDA5}" dt="2021-11-18T17:53:20.033" v="2174" actId="478"/>
          <ac:picMkLst>
            <pc:docMk/>
            <pc:sldMk cId="0" sldId="258"/>
            <ac:picMk id="2" creationId="{36ED209F-CBE8-4692-9F29-1C80F5CC02C7}"/>
          </ac:picMkLst>
        </pc:picChg>
        <pc:picChg chg="add mod">
          <ac:chgData name="Joss rico" userId="739df1bd24720dfe" providerId="LiveId" clId="{A5A7E016-BD81-4A3F-97F0-805B34F5BDA5}" dt="2021-11-18T17:53:25.717" v="2177" actId="1076"/>
          <ac:picMkLst>
            <pc:docMk/>
            <pc:sldMk cId="0" sldId="258"/>
            <ac:picMk id="7" creationId="{90BB7729-8C5D-43A5-984B-272912B0C38C}"/>
          </ac:picMkLst>
        </pc:picChg>
      </pc:sldChg>
      <pc:sldChg chg="addSp delSp modSp mod">
        <pc:chgData name="Joss rico" userId="739df1bd24720dfe" providerId="LiveId" clId="{A5A7E016-BD81-4A3F-97F0-805B34F5BDA5}" dt="2021-11-18T17:52:46.726" v="2170" actId="14100"/>
        <pc:sldMkLst>
          <pc:docMk/>
          <pc:sldMk cId="0" sldId="259"/>
        </pc:sldMkLst>
        <pc:spChg chg="add del mod">
          <ac:chgData name="Joss rico" userId="739df1bd24720dfe" providerId="LiveId" clId="{A5A7E016-BD81-4A3F-97F0-805B34F5BDA5}" dt="2021-11-18T14:48:35.302" v="778" actId="478"/>
          <ac:spMkLst>
            <pc:docMk/>
            <pc:sldMk cId="0" sldId="259"/>
            <ac:spMk id="3" creationId="{F2819B5F-7124-4D80-AA33-1A8668702D27}"/>
          </ac:spMkLst>
        </pc:spChg>
        <pc:spChg chg="add del mod">
          <ac:chgData name="Joss rico" userId="739df1bd24720dfe" providerId="LiveId" clId="{A5A7E016-BD81-4A3F-97F0-805B34F5BDA5}" dt="2021-11-18T14:49:46.513" v="930" actId="478"/>
          <ac:spMkLst>
            <pc:docMk/>
            <pc:sldMk cId="0" sldId="259"/>
            <ac:spMk id="5" creationId="{A493128F-6E6F-48ED-9283-7A316B7B7FD5}"/>
          </ac:spMkLst>
        </pc:spChg>
        <pc:spChg chg="add del mod">
          <ac:chgData name="Joss rico" userId="739df1bd24720dfe" providerId="LiveId" clId="{A5A7E016-BD81-4A3F-97F0-805B34F5BDA5}" dt="2021-11-18T14:51:19.199" v="1049" actId="478"/>
          <ac:spMkLst>
            <pc:docMk/>
            <pc:sldMk cId="0" sldId="259"/>
            <ac:spMk id="7" creationId="{AA16A174-BB37-4DE6-843A-B546E2D27842}"/>
          </ac:spMkLst>
        </pc:spChg>
        <pc:spChg chg="add del mod">
          <ac:chgData name="Joss rico" userId="739df1bd24720dfe" providerId="LiveId" clId="{A5A7E016-BD81-4A3F-97F0-805B34F5BDA5}" dt="2021-11-18T14:51:24.946" v="1053" actId="478"/>
          <ac:spMkLst>
            <pc:docMk/>
            <pc:sldMk cId="0" sldId="259"/>
            <ac:spMk id="9" creationId="{8985923E-70CE-48C1-BD22-574187277139}"/>
          </ac:spMkLst>
        </pc:spChg>
        <pc:spChg chg="add del mod">
          <ac:chgData name="Joss rico" userId="739df1bd24720dfe" providerId="LiveId" clId="{A5A7E016-BD81-4A3F-97F0-805B34F5BDA5}" dt="2021-11-18T14:51:23.658" v="1052" actId="478"/>
          <ac:spMkLst>
            <pc:docMk/>
            <pc:sldMk cId="0" sldId="259"/>
            <ac:spMk id="11" creationId="{EE7049A8-7393-477B-9396-D7E0F05E8E8B}"/>
          </ac:spMkLst>
        </pc:spChg>
        <pc:spChg chg="add del mod">
          <ac:chgData name="Joss rico" userId="739df1bd24720dfe" providerId="LiveId" clId="{A5A7E016-BD81-4A3F-97F0-805B34F5BDA5}" dt="2021-11-18T14:51:33.728" v="1057" actId="478"/>
          <ac:spMkLst>
            <pc:docMk/>
            <pc:sldMk cId="0" sldId="259"/>
            <ac:spMk id="13" creationId="{BC3125BF-72BD-4BD4-8EF2-2B4239787C84}"/>
          </ac:spMkLst>
        </pc:spChg>
        <pc:spChg chg="mod ord">
          <ac:chgData name="Joss rico" userId="739df1bd24720dfe" providerId="LiveId" clId="{A5A7E016-BD81-4A3F-97F0-805B34F5BDA5}" dt="2021-11-18T17:51:46.269" v="2152" actId="1076"/>
          <ac:spMkLst>
            <pc:docMk/>
            <pc:sldMk cId="0" sldId="259"/>
            <ac:spMk id="41" creationId="{B723DD9D-B763-4B18-ADDA-E0D071090BFF}"/>
          </ac:spMkLst>
        </pc:spChg>
        <pc:spChg chg="mod ord">
          <ac:chgData name="Joss rico" userId="739df1bd24720dfe" providerId="LiveId" clId="{A5A7E016-BD81-4A3F-97F0-805B34F5BDA5}" dt="2021-11-18T17:51:39.925" v="2149" actId="167"/>
          <ac:spMkLst>
            <pc:docMk/>
            <pc:sldMk cId="0" sldId="259"/>
            <ac:spMk id="42" creationId="{DBC85384-21B6-4518-AEBD-B413D8362E4B}"/>
          </ac:spMkLst>
        </pc:spChg>
        <pc:spChg chg="mod">
          <ac:chgData name="Joss rico" userId="739df1bd24720dfe" providerId="LiveId" clId="{A5A7E016-BD81-4A3F-97F0-805B34F5BDA5}" dt="2021-11-18T17:49:28.935" v="2108"/>
          <ac:spMkLst>
            <pc:docMk/>
            <pc:sldMk cId="0" sldId="259"/>
            <ac:spMk id="43" creationId="{E2000D69-D5CA-4AE9-8211-E73D0C17538B}"/>
          </ac:spMkLst>
        </pc:spChg>
        <pc:spChg chg="add mod">
          <ac:chgData name="Joss rico" userId="739df1bd24720dfe" providerId="LiveId" clId="{A5A7E016-BD81-4A3F-97F0-805B34F5BDA5}" dt="2021-11-18T17:52:20.166" v="2163" actId="1076"/>
          <ac:spMkLst>
            <pc:docMk/>
            <pc:sldMk cId="0" sldId="259"/>
            <ac:spMk id="44" creationId="{AF675662-D2D2-4F84-842E-3DD9E0D2C473}"/>
          </ac:spMkLst>
        </pc:spChg>
        <pc:spChg chg="add mod">
          <ac:chgData name="Joss rico" userId="739df1bd24720dfe" providerId="LiveId" clId="{A5A7E016-BD81-4A3F-97F0-805B34F5BDA5}" dt="2021-11-18T17:51:26.725" v="2144" actId="1076"/>
          <ac:spMkLst>
            <pc:docMk/>
            <pc:sldMk cId="0" sldId="259"/>
            <ac:spMk id="45" creationId="{95B05076-18A7-44CC-B8D8-55F903F22F35}"/>
          </ac:spMkLst>
        </pc:spChg>
        <pc:spChg chg="mod">
          <ac:chgData name="Joss rico" userId="739df1bd24720dfe" providerId="LiveId" clId="{A5A7E016-BD81-4A3F-97F0-805B34F5BDA5}" dt="2021-11-18T14:53:22.198" v="1171" actId="20577"/>
          <ac:spMkLst>
            <pc:docMk/>
            <pc:sldMk cId="0" sldId="259"/>
            <ac:spMk id="6389" creationId="{00000000-0000-0000-0000-000000000000}"/>
          </ac:spMkLst>
        </pc:spChg>
        <pc:spChg chg="mod ord">
          <ac:chgData name="Joss rico" userId="739df1bd24720dfe" providerId="LiveId" clId="{A5A7E016-BD81-4A3F-97F0-805B34F5BDA5}" dt="2021-11-18T17:52:04.126" v="2158" actId="1076"/>
          <ac:spMkLst>
            <pc:docMk/>
            <pc:sldMk cId="0" sldId="259"/>
            <ac:spMk id="6395" creationId="{00000000-0000-0000-0000-000000000000}"/>
          </ac:spMkLst>
        </pc:spChg>
        <pc:spChg chg="del">
          <ac:chgData name="Joss rico" userId="739df1bd24720dfe" providerId="LiveId" clId="{A5A7E016-BD81-4A3F-97F0-805B34F5BDA5}" dt="2021-11-18T14:48:33.618" v="777" actId="478"/>
          <ac:spMkLst>
            <pc:docMk/>
            <pc:sldMk cId="0" sldId="259"/>
            <ac:spMk id="6396" creationId="{00000000-0000-0000-0000-000000000000}"/>
          </ac:spMkLst>
        </pc:spChg>
        <pc:spChg chg="mod ord">
          <ac:chgData name="Joss rico" userId="739df1bd24720dfe" providerId="LiveId" clId="{A5A7E016-BD81-4A3F-97F0-805B34F5BDA5}" dt="2021-11-18T17:52:15.894" v="2162" actId="1076"/>
          <ac:spMkLst>
            <pc:docMk/>
            <pc:sldMk cId="0" sldId="259"/>
            <ac:spMk id="6397" creationId="{00000000-0000-0000-0000-000000000000}"/>
          </ac:spMkLst>
        </pc:spChg>
        <pc:spChg chg="del">
          <ac:chgData name="Joss rico" userId="739df1bd24720dfe" providerId="LiveId" clId="{A5A7E016-BD81-4A3F-97F0-805B34F5BDA5}" dt="2021-11-18T14:49:44.514" v="929" actId="478"/>
          <ac:spMkLst>
            <pc:docMk/>
            <pc:sldMk cId="0" sldId="259"/>
            <ac:spMk id="6398" creationId="{00000000-0000-0000-0000-000000000000}"/>
          </ac:spMkLst>
        </pc:spChg>
        <pc:spChg chg="mod">
          <ac:chgData name="Joss rico" userId="739df1bd24720dfe" providerId="LiveId" clId="{A5A7E016-BD81-4A3F-97F0-805B34F5BDA5}" dt="2021-11-18T17:52:39.342" v="2168" actId="1076"/>
          <ac:spMkLst>
            <pc:docMk/>
            <pc:sldMk cId="0" sldId="259"/>
            <ac:spMk id="6399" creationId="{00000000-0000-0000-0000-000000000000}"/>
          </ac:spMkLst>
        </pc:spChg>
        <pc:spChg chg="mod">
          <ac:chgData name="Joss rico" userId="739df1bd24720dfe" providerId="LiveId" clId="{A5A7E016-BD81-4A3F-97F0-805B34F5BDA5}" dt="2021-11-18T17:52:42.997" v="2169" actId="1076"/>
          <ac:spMkLst>
            <pc:docMk/>
            <pc:sldMk cId="0" sldId="259"/>
            <ac:spMk id="6400" creationId="{00000000-0000-0000-0000-000000000000}"/>
          </ac:spMkLst>
        </pc:spChg>
        <pc:spChg chg="del mod">
          <ac:chgData name="Joss rico" userId="739df1bd24720dfe" providerId="LiveId" clId="{A5A7E016-BD81-4A3F-97F0-805B34F5BDA5}" dt="2021-11-18T14:51:32.262" v="1056" actId="478"/>
          <ac:spMkLst>
            <pc:docMk/>
            <pc:sldMk cId="0" sldId="259"/>
            <ac:spMk id="6401" creationId="{00000000-0000-0000-0000-000000000000}"/>
          </ac:spMkLst>
        </pc:spChg>
        <pc:spChg chg="mod">
          <ac:chgData name="Joss rico" userId="739df1bd24720dfe" providerId="LiveId" clId="{A5A7E016-BD81-4A3F-97F0-805B34F5BDA5}" dt="2021-11-18T17:49:38.902" v="2112" actId="1076"/>
          <ac:spMkLst>
            <pc:docMk/>
            <pc:sldMk cId="0" sldId="259"/>
            <ac:spMk id="6402" creationId="{00000000-0000-0000-0000-000000000000}"/>
          </ac:spMkLst>
        </pc:spChg>
        <pc:spChg chg="mod">
          <ac:chgData name="Joss rico" userId="739df1bd24720dfe" providerId="LiveId" clId="{A5A7E016-BD81-4A3F-97F0-805B34F5BDA5}" dt="2021-11-18T17:49:43.493" v="2114" actId="1076"/>
          <ac:spMkLst>
            <pc:docMk/>
            <pc:sldMk cId="0" sldId="259"/>
            <ac:spMk id="6403" creationId="{00000000-0000-0000-0000-000000000000}"/>
          </ac:spMkLst>
        </pc:spChg>
        <pc:spChg chg="del mod">
          <ac:chgData name="Joss rico" userId="739df1bd24720dfe" providerId="LiveId" clId="{A5A7E016-BD81-4A3F-97F0-805B34F5BDA5}" dt="2021-11-18T14:51:16.584" v="1048" actId="478"/>
          <ac:spMkLst>
            <pc:docMk/>
            <pc:sldMk cId="0" sldId="259"/>
            <ac:spMk id="6404" creationId="{00000000-0000-0000-0000-000000000000}"/>
          </ac:spMkLst>
        </pc:spChg>
        <pc:spChg chg="del">
          <ac:chgData name="Joss rico" userId="739df1bd24720dfe" providerId="LiveId" clId="{A5A7E016-BD81-4A3F-97F0-805B34F5BDA5}" dt="2021-11-18T14:51:22.361" v="1051" actId="478"/>
          <ac:spMkLst>
            <pc:docMk/>
            <pc:sldMk cId="0" sldId="259"/>
            <ac:spMk id="6405" creationId="{00000000-0000-0000-0000-000000000000}"/>
          </ac:spMkLst>
        </pc:spChg>
        <pc:spChg chg="del">
          <ac:chgData name="Joss rico" userId="739df1bd24720dfe" providerId="LiveId" clId="{A5A7E016-BD81-4A3F-97F0-805B34F5BDA5}" dt="2021-11-18T14:51:20.610" v="1050" actId="478"/>
          <ac:spMkLst>
            <pc:docMk/>
            <pc:sldMk cId="0" sldId="259"/>
            <ac:spMk id="6406" creationId="{00000000-0000-0000-0000-000000000000}"/>
          </ac:spMkLst>
        </pc:spChg>
        <pc:grpChg chg="add mod">
          <ac:chgData name="Joss rico" userId="739df1bd24720dfe" providerId="LiveId" clId="{A5A7E016-BD81-4A3F-97F0-805B34F5BDA5}" dt="2021-11-18T17:51:55.815" v="2155" actId="14100"/>
          <ac:grpSpMkLst>
            <pc:docMk/>
            <pc:sldMk cId="0" sldId="259"/>
            <ac:grpSpMk id="39" creationId="{15FD728A-6173-4AFF-8E3C-D9DAC3223359}"/>
          </ac:grpSpMkLst>
        </pc:grpChg>
        <pc:grpChg chg="mod">
          <ac:chgData name="Joss rico" userId="739df1bd24720dfe" providerId="LiveId" clId="{A5A7E016-BD81-4A3F-97F0-805B34F5BDA5}" dt="2021-11-18T17:49:28.935" v="2108"/>
          <ac:grpSpMkLst>
            <pc:docMk/>
            <pc:sldMk cId="0" sldId="259"/>
            <ac:grpSpMk id="40" creationId="{F865B437-F2AA-4557-9C6F-C9B095DC0B6B}"/>
          </ac:grpSpMkLst>
        </pc:grpChg>
        <pc:grpChg chg="del">
          <ac:chgData name="Joss rico" userId="739df1bd24720dfe" providerId="LiveId" clId="{A5A7E016-BD81-4A3F-97F0-805B34F5BDA5}" dt="2021-11-18T14:51:15.591" v="1046" actId="478"/>
          <ac:grpSpMkLst>
            <pc:docMk/>
            <pc:sldMk cId="0" sldId="259"/>
            <ac:grpSpMk id="6374" creationId="{00000000-0000-0000-0000-000000000000}"/>
          </ac:grpSpMkLst>
        </pc:grpChg>
        <pc:grpChg chg="mod">
          <ac:chgData name="Joss rico" userId="739df1bd24720dfe" providerId="LiveId" clId="{A5A7E016-BD81-4A3F-97F0-805B34F5BDA5}" dt="2021-11-18T17:49:35.685" v="2111" actId="1076"/>
          <ac:grpSpMkLst>
            <pc:docMk/>
            <pc:sldMk cId="0" sldId="259"/>
            <ac:grpSpMk id="6379" creationId="{00000000-0000-0000-0000-000000000000}"/>
          </ac:grpSpMkLst>
        </pc:grpChg>
        <pc:grpChg chg="mod">
          <ac:chgData name="Joss rico" userId="739df1bd24720dfe" providerId="LiveId" clId="{A5A7E016-BD81-4A3F-97F0-805B34F5BDA5}" dt="2021-11-18T17:52:46.726" v="2170" actId="14100"/>
          <ac:grpSpMkLst>
            <pc:docMk/>
            <pc:sldMk cId="0" sldId="259"/>
            <ac:grpSpMk id="6384" creationId="{00000000-0000-0000-0000-000000000000}"/>
          </ac:grpSpMkLst>
        </pc:grpChg>
      </pc:sldChg>
      <pc:sldChg chg="del">
        <pc:chgData name="Joss rico" userId="739df1bd24720dfe" providerId="LiveId" clId="{A5A7E016-BD81-4A3F-97F0-805B34F5BDA5}" dt="2021-11-18T14:18:15.800" v="4" actId="47"/>
        <pc:sldMkLst>
          <pc:docMk/>
          <pc:sldMk cId="0" sldId="260"/>
        </pc:sldMkLst>
      </pc:sldChg>
      <pc:sldChg chg="addSp delSp modSp mod">
        <pc:chgData name="Joss rico" userId="739df1bd24720dfe" providerId="LiveId" clId="{A5A7E016-BD81-4A3F-97F0-805B34F5BDA5}" dt="2021-11-18T18:19:34.998" v="2369" actId="478"/>
        <pc:sldMkLst>
          <pc:docMk/>
          <pc:sldMk cId="0" sldId="261"/>
        </pc:sldMkLst>
        <pc:spChg chg="mod">
          <ac:chgData name="Joss rico" userId="739df1bd24720dfe" providerId="LiveId" clId="{A5A7E016-BD81-4A3F-97F0-805B34F5BDA5}" dt="2021-11-18T15:03:57.528" v="1254" actId="403"/>
          <ac:spMkLst>
            <pc:docMk/>
            <pc:sldMk cId="0" sldId="261"/>
            <ac:spMk id="6435" creationId="{00000000-0000-0000-0000-000000000000}"/>
          </ac:spMkLst>
        </pc:spChg>
        <pc:spChg chg="mod">
          <ac:chgData name="Joss rico" userId="739df1bd24720dfe" providerId="LiveId" clId="{A5A7E016-BD81-4A3F-97F0-805B34F5BDA5}" dt="2021-11-18T18:19:32.515" v="2367" actId="20577"/>
          <ac:spMkLst>
            <pc:docMk/>
            <pc:sldMk cId="0" sldId="261"/>
            <ac:spMk id="6436" creationId="{00000000-0000-0000-0000-000000000000}"/>
          </ac:spMkLst>
        </pc:spChg>
        <pc:grpChg chg="del">
          <ac:chgData name="Joss rico" userId="739df1bd24720dfe" providerId="LiveId" clId="{A5A7E016-BD81-4A3F-97F0-805B34F5BDA5}" dt="2021-11-18T18:17:44.314" v="2331" actId="478"/>
          <ac:grpSpMkLst>
            <pc:docMk/>
            <pc:sldMk cId="0" sldId="261"/>
            <ac:grpSpMk id="6437" creationId="{00000000-0000-0000-0000-000000000000}"/>
          </ac:grpSpMkLst>
        </pc:grpChg>
        <pc:picChg chg="add del mod">
          <ac:chgData name="Joss rico" userId="739df1bd24720dfe" providerId="LiveId" clId="{A5A7E016-BD81-4A3F-97F0-805B34F5BDA5}" dt="2021-11-18T18:19:34.998" v="2369" actId="478"/>
          <ac:picMkLst>
            <pc:docMk/>
            <pc:sldMk cId="0" sldId="261"/>
            <ac:picMk id="2" creationId="{8B4CE06A-7D4A-4E15-A6AF-17D6F8329017}"/>
          </ac:picMkLst>
        </pc:picChg>
      </pc:sldChg>
      <pc:sldChg chg="addSp delSp modSp mod ord">
        <pc:chgData name="Joss rico" userId="739df1bd24720dfe" providerId="LiveId" clId="{A5A7E016-BD81-4A3F-97F0-805B34F5BDA5}" dt="2021-11-18T18:20:17.204" v="2386" actId="14100"/>
        <pc:sldMkLst>
          <pc:docMk/>
          <pc:sldMk cId="0" sldId="262"/>
        </pc:sldMkLst>
        <pc:spChg chg="del mod">
          <ac:chgData name="Joss rico" userId="739df1bd24720dfe" providerId="LiveId" clId="{A5A7E016-BD81-4A3F-97F0-805B34F5BDA5}" dt="2021-11-18T15:37:12.038" v="1980" actId="478"/>
          <ac:spMkLst>
            <pc:docMk/>
            <pc:sldMk cId="0" sldId="262"/>
            <ac:spMk id="6462" creationId="{00000000-0000-0000-0000-000000000000}"/>
          </ac:spMkLst>
        </pc:spChg>
        <pc:spChg chg="mod">
          <ac:chgData name="Joss rico" userId="739df1bd24720dfe" providerId="LiveId" clId="{A5A7E016-BD81-4A3F-97F0-805B34F5BDA5}" dt="2021-11-18T18:20:04.236" v="2380" actId="1076"/>
          <ac:spMkLst>
            <pc:docMk/>
            <pc:sldMk cId="0" sldId="262"/>
            <ac:spMk id="6463" creationId="{00000000-0000-0000-0000-000000000000}"/>
          </ac:spMkLst>
        </pc:spChg>
        <pc:grpChg chg="mod">
          <ac:chgData name="Joss rico" userId="739df1bd24720dfe" providerId="LiveId" clId="{A5A7E016-BD81-4A3F-97F0-805B34F5BDA5}" dt="2021-11-18T18:20:17.204" v="2386" actId="14100"/>
          <ac:grpSpMkLst>
            <pc:docMk/>
            <pc:sldMk cId="0" sldId="262"/>
            <ac:grpSpMk id="6459" creationId="{00000000-0000-0000-0000-000000000000}"/>
          </ac:grpSpMkLst>
        </pc:grpChg>
        <pc:picChg chg="add mod">
          <ac:chgData name="Joss rico" userId="739df1bd24720dfe" providerId="LiveId" clId="{A5A7E016-BD81-4A3F-97F0-805B34F5BDA5}" dt="2021-11-18T18:20:12.909" v="2385" actId="1076"/>
          <ac:picMkLst>
            <pc:docMk/>
            <pc:sldMk cId="0" sldId="262"/>
            <ac:picMk id="2050" creationId="{C6C68424-DE8F-42B5-90DA-5EFCFA2FB25D}"/>
          </ac:picMkLst>
        </pc:picChg>
      </pc:sldChg>
      <pc:sldChg chg="addSp delSp modSp mod ord">
        <pc:chgData name="Joss rico" userId="739df1bd24720dfe" providerId="LiveId" clId="{A5A7E016-BD81-4A3F-97F0-805B34F5BDA5}" dt="2021-11-18T18:26:14.388" v="2572" actId="20577"/>
        <pc:sldMkLst>
          <pc:docMk/>
          <pc:sldMk cId="0" sldId="263"/>
        </pc:sldMkLst>
        <pc:spChg chg="del">
          <ac:chgData name="Joss rico" userId="739df1bd24720dfe" providerId="LiveId" clId="{A5A7E016-BD81-4A3F-97F0-805B34F5BDA5}" dt="2021-11-18T17:26:58.019" v="2063" actId="478"/>
          <ac:spMkLst>
            <pc:docMk/>
            <pc:sldMk cId="0" sldId="263"/>
            <ac:spMk id="6472" creationId="{00000000-0000-0000-0000-000000000000}"/>
          </ac:spMkLst>
        </pc:spChg>
        <pc:spChg chg="mod">
          <ac:chgData name="Joss rico" userId="739df1bd24720dfe" providerId="LiveId" clId="{A5A7E016-BD81-4A3F-97F0-805B34F5BDA5}" dt="2021-11-18T18:26:14.388" v="2572" actId="20577"/>
          <ac:spMkLst>
            <pc:docMk/>
            <pc:sldMk cId="0" sldId="263"/>
            <ac:spMk id="6530" creationId="{00000000-0000-0000-0000-000000000000}"/>
          </ac:spMkLst>
        </pc:spChg>
        <pc:spChg chg="mod">
          <ac:chgData name="Joss rico" userId="739df1bd24720dfe" providerId="LiveId" clId="{A5A7E016-BD81-4A3F-97F0-805B34F5BDA5}" dt="2021-11-18T18:25:49.092" v="2547" actId="1076"/>
          <ac:spMkLst>
            <pc:docMk/>
            <pc:sldMk cId="0" sldId="263"/>
            <ac:spMk id="6531" creationId="{00000000-0000-0000-0000-000000000000}"/>
          </ac:spMkLst>
        </pc:spChg>
        <pc:grpChg chg="del mod">
          <ac:chgData name="Joss rico" userId="739df1bd24720dfe" providerId="LiveId" clId="{A5A7E016-BD81-4A3F-97F0-805B34F5BDA5}" dt="2021-11-18T17:26:59.499" v="2064" actId="478"/>
          <ac:grpSpMkLst>
            <pc:docMk/>
            <pc:sldMk cId="0" sldId="263"/>
            <ac:grpSpMk id="6468" creationId="{00000000-0000-0000-0000-000000000000}"/>
          </ac:grpSpMkLst>
        </pc:grpChg>
        <pc:picChg chg="add del mod">
          <ac:chgData name="Joss rico" userId="739df1bd24720dfe" providerId="LiveId" clId="{A5A7E016-BD81-4A3F-97F0-805B34F5BDA5}" dt="2021-11-18T17:58:40.963" v="2227" actId="478"/>
          <ac:picMkLst>
            <pc:docMk/>
            <pc:sldMk cId="0" sldId="263"/>
            <ac:picMk id="2" creationId="{11595C3A-CEF4-431C-B3D6-91FA80C9484D}"/>
          </ac:picMkLst>
        </pc:picChg>
        <pc:picChg chg="add mod">
          <ac:chgData name="Joss rico" userId="739df1bd24720dfe" providerId="LiveId" clId="{A5A7E016-BD81-4A3F-97F0-805B34F5BDA5}" dt="2021-11-18T18:25:53.741" v="2549" actId="1076"/>
          <ac:picMkLst>
            <pc:docMk/>
            <pc:sldMk cId="0" sldId="263"/>
            <ac:picMk id="3" creationId="{6B050044-7D10-4FB8-A898-F2D15291ADD7}"/>
          </ac:picMkLst>
        </pc:picChg>
      </pc:sldChg>
      <pc:sldChg chg="modSp mod ord">
        <pc:chgData name="Joss rico" userId="739df1bd24720dfe" providerId="LiveId" clId="{A5A7E016-BD81-4A3F-97F0-805B34F5BDA5}" dt="2021-11-18T14:30:54.956" v="533" actId="1076"/>
        <pc:sldMkLst>
          <pc:docMk/>
          <pc:sldMk cId="0" sldId="264"/>
        </pc:sldMkLst>
        <pc:spChg chg="mod">
          <ac:chgData name="Joss rico" userId="739df1bd24720dfe" providerId="LiveId" clId="{A5A7E016-BD81-4A3F-97F0-805B34F5BDA5}" dt="2021-11-18T14:30:54.080" v="532" actId="1076"/>
          <ac:spMkLst>
            <pc:docMk/>
            <pc:sldMk cId="0" sldId="264"/>
            <ac:spMk id="6543" creationId="{00000000-0000-0000-0000-000000000000}"/>
          </ac:spMkLst>
        </pc:spChg>
        <pc:spChg chg="mod">
          <ac:chgData name="Joss rico" userId="739df1bd24720dfe" providerId="LiveId" clId="{A5A7E016-BD81-4A3F-97F0-805B34F5BDA5}" dt="2021-11-18T14:23:31.234" v="154" actId="1076"/>
          <ac:spMkLst>
            <pc:docMk/>
            <pc:sldMk cId="0" sldId="264"/>
            <ac:spMk id="6545" creationId="{00000000-0000-0000-0000-000000000000}"/>
          </ac:spMkLst>
        </pc:spChg>
        <pc:grpChg chg="mod">
          <ac:chgData name="Joss rico" userId="739df1bd24720dfe" providerId="LiveId" clId="{A5A7E016-BD81-4A3F-97F0-805B34F5BDA5}" dt="2021-11-18T14:30:54.956" v="533" actId="1076"/>
          <ac:grpSpMkLst>
            <pc:docMk/>
            <pc:sldMk cId="0" sldId="264"/>
            <ac:grpSpMk id="6539" creationId="{00000000-0000-0000-0000-000000000000}"/>
          </ac:grpSpMkLst>
        </pc:grpChg>
      </pc:sldChg>
      <pc:sldChg chg="del">
        <pc:chgData name="Joss rico" userId="739df1bd24720dfe" providerId="LiveId" clId="{A5A7E016-BD81-4A3F-97F0-805B34F5BDA5}" dt="2021-11-18T15:06:35.742" v="1304" actId="47"/>
        <pc:sldMkLst>
          <pc:docMk/>
          <pc:sldMk cId="0" sldId="265"/>
        </pc:sldMkLst>
      </pc:sldChg>
      <pc:sldChg chg="del">
        <pc:chgData name="Joss rico" userId="739df1bd24720dfe" providerId="LiveId" clId="{A5A7E016-BD81-4A3F-97F0-805B34F5BDA5}" dt="2021-11-18T15:06:37.037" v="1305" actId="47"/>
        <pc:sldMkLst>
          <pc:docMk/>
          <pc:sldMk cId="0" sldId="266"/>
        </pc:sldMkLst>
      </pc:sldChg>
      <pc:sldChg chg="del">
        <pc:chgData name="Joss rico" userId="739df1bd24720dfe" providerId="LiveId" clId="{A5A7E016-BD81-4A3F-97F0-805B34F5BDA5}" dt="2021-11-18T15:07:07.031" v="1318" actId="47"/>
        <pc:sldMkLst>
          <pc:docMk/>
          <pc:sldMk cId="0" sldId="267"/>
        </pc:sldMkLst>
      </pc:sldChg>
      <pc:sldChg chg="del">
        <pc:chgData name="Joss rico" userId="739df1bd24720dfe" providerId="LiveId" clId="{A5A7E016-BD81-4A3F-97F0-805B34F5BDA5}" dt="2021-11-18T15:06:39.609" v="1306" actId="47"/>
        <pc:sldMkLst>
          <pc:docMk/>
          <pc:sldMk cId="0" sldId="268"/>
        </pc:sldMkLst>
      </pc:sldChg>
      <pc:sldChg chg="del">
        <pc:chgData name="Joss rico" userId="739df1bd24720dfe" providerId="LiveId" clId="{A5A7E016-BD81-4A3F-97F0-805B34F5BDA5}" dt="2021-11-18T15:06:40.876" v="1307" actId="47"/>
        <pc:sldMkLst>
          <pc:docMk/>
          <pc:sldMk cId="0" sldId="269"/>
        </pc:sldMkLst>
      </pc:sldChg>
      <pc:sldChg chg="del">
        <pc:chgData name="Joss rico" userId="739df1bd24720dfe" providerId="LiveId" clId="{A5A7E016-BD81-4A3F-97F0-805B34F5BDA5}" dt="2021-11-18T15:06:41.953" v="1308" actId="47"/>
        <pc:sldMkLst>
          <pc:docMk/>
          <pc:sldMk cId="0" sldId="270"/>
        </pc:sldMkLst>
      </pc:sldChg>
      <pc:sldChg chg="del">
        <pc:chgData name="Joss rico" userId="739df1bd24720dfe" providerId="LiveId" clId="{A5A7E016-BD81-4A3F-97F0-805B34F5BDA5}" dt="2021-11-18T15:06:43.072" v="1309" actId="47"/>
        <pc:sldMkLst>
          <pc:docMk/>
          <pc:sldMk cId="0" sldId="271"/>
        </pc:sldMkLst>
      </pc:sldChg>
      <pc:sldChg chg="del">
        <pc:chgData name="Joss rico" userId="739df1bd24720dfe" providerId="LiveId" clId="{A5A7E016-BD81-4A3F-97F0-805B34F5BDA5}" dt="2021-11-18T15:06:45.413" v="1310" actId="47"/>
        <pc:sldMkLst>
          <pc:docMk/>
          <pc:sldMk cId="0" sldId="272"/>
        </pc:sldMkLst>
      </pc:sldChg>
      <pc:sldChg chg="del">
        <pc:chgData name="Joss rico" userId="739df1bd24720dfe" providerId="LiveId" clId="{A5A7E016-BD81-4A3F-97F0-805B34F5BDA5}" dt="2021-11-18T15:06:48.665" v="1311" actId="47"/>
        <pc:sldMkLst>
          <pc:docMk/>
          <pc:sldMk cId="0" sldId="273"/>
        </pc:sldMkLst>
      </pc:sldChg>
      <pc:sldChg chg="del">
        <pc:chgData name="Joss rico" userId="739df1bd24720dfe" providerId="LiveId" clId="{A5A7E016-BD81-4A3F-97F0-805B34F5BDA5}" dt="2021-11-18T15:06:51.971" v="1312" actId="47"/>
        <pc:sldMkLst>
          <pc:docMk/>
          <pc:sldMk cId="0" sldId="274"/>
        </pc:sldMkLst>
      </pc:sldChg>
      <pc:sldChg chg="del">
        <pc:chgData name="Joss rico" userId="739df1bd24720dfe" providerId="LiveId" clId="{A5A7E016-BD81-4A3F-97F0-805B34F5BDA5}" dt="2021-11-18T15:06:52.765" v="1313" actId="47"/>
        <pc:sldMkLst>
          <pc:docMk/>
          <pc:sldMk cId="0" sldId="275"/>
        </pc:sldMkLst>
      </pc:sldChg>
      <pc:sldChg chg="del">
        <pc:chgData name="Joss rico" userId="739df1bd24720dfe" providerId="LiveId" clId="{A5A7E016-BD81-4A3F-97F0-805B34F5BDA5}" dt="2021-11-18T15:06:53.905" v="1314" actId="47"/>
        <pc:sldMkLst>
          <pc:docMk/>
          <pc:sldMk cId="0" sldId="276"/>
        </pc:sldMkLst>
      </pc:sldChg>
      <pc:sldChg chg="addSp delSp modSp add del mod">
        <pc:chgData name="Joss rico" userId="739df1bd24720dfe" providerId="LiveId" clId="{A5A7E016-BD81-4A3F-97F0-805B34F5BDA5}" dt="2021-11-18T18:31:20.899" v="2937" actId="1076"/>
        <pc:sldMkLst>
          <pc:docMk/>
          <pc:sldMk cId="0" sldId="277"/>
        </pc:sldMkLst>
        <pc:spChg chg="add del mod">
          <ac:chgData name="Joss rico" userId="739df1bd24720dfe" providerId="LiveId" clId="{A5A7E016-BD81-4A3F-97F0-805B34F5BDA5}" dt="2021-11-18T17:24:13.260" v="2045" actId="478"/>
          <ac:spMkLst>
            <pc:docMk/>
            <pc:sldMk cId="0" sldId="277"/>
            <ac:spMk id="3" creationId="{616394E0-18D9-4D99-B333-0C7491DCBF70}"/>
          </ac:spMkLst>
        </pc:spChg>
        <pc:spChg chg="add del mod">
          <ac:chgData name="Joss rico" userId="739df1bd24720dfe" providerId="LiveId" clId="{A5A7E016-BD81-4A3F-97F0-805B34F5BDA5}" dt="2021-11-18T17:24:16.745" v="2049" actId="478"/>
          <ac:spMkLst>
            <pc:docMk/>
            <pc:sldMk cId="0" sldId="277"/>
            <ac:spMk id="5" creationId="{3C428B23-9834-40E1-AC88-3EC47C24F70E}"/>
          </ac:spMkLst>
        </pc:spChg>
        <pc:spChg chg="add del mod">
          <ac:chgData name="Joss rico" userId="739df1bd24720dfe" providerId="LiveId" clId="{A5A7E016-BD81-4A3F-97F0-805B34F5BDA5}" dt="2021-11-18T17:24:23.509" v="2056" actId="478"/>
          <ac:spMkLst>
            <pc:docMk/>
            <pc:sldMk cId="0" sldId="277"/>
            <ac:spMk id="7" creationId="{1BB02F69-1BC8-40ED-85F8-D34F672973B9}"/>
          </ac:spMkLst>
        </pc:spChg>
        <pc:spChg chg="add del mod">
          <ac:chgData name="Joss rico" userId="739df1bd24720dfe" providerId="LiveId" clId="{A5A7E016-BD81-4A3F-97F0-805B34F5BDA5}" dt="2021-11-18T17:24:25.798" v="2059" actId="478"/>
          <ac:spMkLst>
            <pc:docMk/>
            <pc:sldMk cId="0" sldId="277"/>
            <ac:spMk id="9" creationId="{B039C7B5-0174-465C-A7D0-4BD3CA2AD814}"/>
          </ac:spMkLst>
        </pc:spChg>
        <pc:spChg chg="add del mod">
          <ac:chgData name="Joss rico" userId="739df1bd24720dfe" providerId="LiveId" clId="{A5A7E016-BD81-4A3F-97F0-805B34F5BDA5}" dt="2021-11-18T17:29:45.107" v="2066" actId="478"/>
          <ac:spMkLst>
            <pc:docMk/>
            <pc:sldMk cId="0" sldId="277"/>
            <ac:spMk id="11" creationId="{79A1327A-7D8D-461F-9046-D765F095694F}"/>
          </ac:spMkLst>
        </pc:spChg>
        <pc:spChg chg="add del mod">
          <ac:chgData name="Joss rico" userId="739df1bd24720dfe" providerId="LiveId" clId="{A5A7E016-BD81-4A3F-97F0-805B34F5BDA5}" dt="2021-11-18T17:29:48.587" v="2068" actId="478"/>
          <ac:spMkLst>
            <pc:docMk/>
            <pc:sldMk cId="0" sldId="277"/>
            <ac:spMk id="13" creationId="{FC3ED7DA-E1EF-44DF-A061-106084B154EC}"/>
          </ac:spMkLst>
        </pc:spChg>
        <pc:spChg chg="add del mod">
          <ac:chgData name="Joss rico" userId="739df1bd24720dfe" providerId="LiveId" clId="{A5A7E016-BD81-4A3F-97F0-805B34F5BDA5}" dt="2021-11-18T17:29:51.786" v="2070" actId="478"/>
          <ac:spMkLst>
            <pc:docMk/>
            <pc:sldMk cId="0" sldId="277"/>
            <ac:spMk id="15" creationId="{ADAF3FA8-4D56-4B4C-AE81-D412AFA45C52}"/>
          </ac:spMkLst>
        </pc:spChg>
        <pc:spChg chg="add del mod">
          <ac:chgData name="Joss rico" userId="739df1bd24720dfe" providerId="LiveId" clId="{A5A7E016-BD81-4A3F-97F0-805B34F5BDA5}" dt="2021-11-18T17:29:54.565" v="2072" actId="478"/>
          <ac:spMkLst>
            <pc:docMk/>
            <pc:sldMk cId="0" sldId="277"/>
            <ac:spMk id="17" creationId="{D7C168DC-535C-47FD-919A-EAD8B2F02BF2}"/>
          </ac:spMkLst>
        </pc:spChg>
        <pc:spChg chg="add del mod">
          <ac:chgData name="Joss rico" userId="739df1bd24720dfe" providerId="LiveId" clId="{A5A7E016-BD81-4A3F-97F0-805B34F5BDA5}" dt="2021-11-18T17:29:57.249" v="2074" actId="478"/>
          <ac:spMkLst>
            <pc:docMk/>
            <pc:sldMk cId="0" sldId="277"/>
            <ac:spMk id="19" creationId="{CC21F6A9-D888-4138-ACDD-0D82CB36D415}"/>
          </ac:spMkLst>
        </pc:spChg>
        <pc:spChg chg="add del mod">
          <ac:chgData name="Joss rico" userId="739df1bd24720dfe" providerId="LiveId" clId="{A5A7E016-BD81-4A3F-97F0-805B34F5BDA5}" dt="2021-11-18T17:30:00.689" v="2076" actId="478"/>
          <ac:spMkLst>
            <pc:docMk/>
            <pc:sldMk cId="0" sldId="277"/>
            <ac:spMk id="21" creationId="{E41EAFC9-02FA-4DF3-9661-0AD583C16CFC}"/>
          </ac:spMkLst>
        </pc:spChg>
        <pc:spChg chg="add del mod">
          <ac:chgData name="Joss rico" userId="739df1bd24720dfe" providerId="LiveId" clId="{A5A7E016-BD81-4A3F-97F0-805B34F5BDA5}" dt="2021-11-18T17:30:04.400" v="2078" actId="478"/>
          <ac:spMkLst>
            <pc:docMk/>
            <pc:sldMk cId="0" sldId="277"/>
            <ac:spMk id="23" creationId="{DE62F8C9-62F1-47CC-94AA-E7B3B7013E72}"/>
          </ac:spMkLst>
        </pc:spChg>
        <pc:spChg chg="add del mod">
          <ac:chgData name="Joss rico" userId="739df1bd24720dfe" providerId="LiveId" clId="{A5A7E016-BD81-4A3F-97F0-805B34F5BDA5}" dt="2021-11-18T18:31:06.901" v="2934" actId="478"/>
          <ac:spMkLst>
            <pc:docMk/>
            <pc:sldMk cId="0" sldId="277"/>
            <ac:spMk id="26" creationId="{5E902902-BB83-4362-BA42-329F20ED9AD1}"/>
          </ac:spMkLst>
        </pc:spChg>
        <pc:spChg chg="add del mod">
          <ac:chgData name="Joss rico" userId="739df1bd24720dfe" providerId="LiveId" clId="{A5A7E016-BD81-4A3F-97F0-805B34F5BDA5}" dt="2021-11-18T18:29:52.427" v="2918" actId="478"/>
          <ac:spMkLst>
            <pc:docMk/>
            <pc:sldMk cId="0" sldId="277"/>
            <ac:spMk id="46" creationId="{F1ADCFC2-C2C6-4C68-AD68-76EB149F921C}"/>
          </ac:spMkLst>
        </pc:spChg>
        <pc:spChg chg="add del mod">
          <ac:chgData name="Joss rico" userId="739df1bd24720dfe" providerId="LiveId" clId="{A5A7E016-BD81-4A3F-97F0-805B34F5BDA5}" dt="2021-11-18T18:30:23.123" v="2922" actId="478"/>
          <ac:spMkLst>
            <pc:docMk/>
            <pc:sldMk cId="0" sldId="277"/>
            <ac:spMk id="48" creationId="{6A3C53D8-6773-4234-87C6-127420AD69C0}"/>
          </ac:spMkLst>
        </pc:spChg>
        <pc:spChg chg="add mod">
          <ac:chgData name="Joss rico" userId="739df1bd24720dfe" providerId="LiveId" clId="{A5A7E016-BD81-4A3F-97F0-805B34F5BDA5}" dt="2021-11-18T18:31:20.899" v="2937" actId="1076"/>
          <ac:spMkLst>
            <pc:docMk/>
            <pc:sldMk cId="0" sldId="277"/>
            <ac:spMk id="49" creationId="{C15F23A4-8B34-409A-ABFE-A090ED2151A4}"/>
          </ac:spMkLst>
        </pc:spChg>
        <pc:spChg chg="add del mod">
          <ac:chgData name="Joss rico" userId="739df1bd24720dfe" providerId="LiveId" clId="{A5A7E016-BD81-4A3F-97F0-805B34F5BDA5}" dt="2021-11-18T18:30:48.003" v="2929" actId="478"/>
          <ac:spMkLst>
            <pc:docMk/>
            <pc:sldMk cId="0" sldId="277"/>
            <ac:spMk id="51" creationId="{0EE93B81-EABF-490D-8960-9C1B3625C761}"/>
          </ac:spMkLst>
        </pc:spChg>
        <pc:spChg chg="add mod">
          <ac:chgData name="Joss rico" userId="739df1bd24720dfe" providerId="LiveId" clId="{A5A7E016-BD81-4A3F-97F0-805B34F5BDA5}" dt="2021-11-18T18:31:19.131" v="2936" actId="1076"/>
          <ac:spMkLst>
            <pc:docMk/>
            <pc:sldMk cId="0" sldId="277"/>
            <ac:spMk id="53" creationId="{8DD56556-D4BB-47E1-B7B5-CE54A1AC2354}"/>
          </ac:spMkLst>
        </pc:spChg>
        <pc:spChg chg="del">
          <ac:chgData name="Joss rico" userId="739df1bd24720dfe" providerId="LiveId" clId="{A5A7E016-BD81-4A3F-97F0-805B34F5BDA5}" dt="2021-11-18T17:24:19.332" v="2052" actId="478"/>
          <ac:spMkLst>
            <pc:docMk/>
            <pc:sldMk cId="0" sldId="277"/>
            <ac:spMk id="6914" creationId="{00000000-0000-0000-0000-000000000000}"/>
          </ac:spMkLst>
        </pc:spChg>
        <pc:spChg chg="del">
          <ac:chgData name="Joss rico" userId="739df1bd24720dfe" providerId="LiveId" clId="{A5A7E016-BD81-4A3F-97F0-805B34F5BDA5}" dt="2021-11-18T17:24:21.710" v="2055" actId="478"/>
          <ac:spMkLst>
            <pc:docMk/>
            <pc:sldMk cId="0" sldId="277"/>
            <ac:spMk id="6915" creationId="{00000000-0000-0000-0000-000000000000}"/>
          </ac:spMkLst>
        </pc:spChg>
        <pc:spChg chg="del">
          <ac:chgData name="Joss rico" userId="739df1bd24720dfe" providerId="LiveId" clId="{A5A7E016-BD81-4A3F-97F0-805B34F5BDA5}" dt="2021-11-18T17:24:26.349" v="2060" actId="478"/>
          <ac:spMkLst>
            <pc:docMk/>
            <pc:sldMk cId="0" sldId="277"/>
            <ac:spMk id="6916" creationId="{00000000-0000-0000-0000-000000000000}"/>
          </ac:spMkLst>
        </pc:spChg>
        <pc:spChg chg="del">
          <ac:chgData name="Joss rico" userId="739df1bd24720dfe" providerId="LiveId" clId="{A5A7E016-BD81-4A3F-97F0-805B34F5BDA5}" dt="2021-11-18T17:24:24.889" v="2058" actId="478"/>
          <ac:spMkLst>
            <pc:docMk/>
            <pc:sldMk cId="0" sldId="277"/>
            <ac:spMk id="6917" creationId="{00000000-0000-0000-0000-000000000000}"/>
          </ac:spMkLst>
        </pc:spChg>
        <pc:spChg chg="mod">
          <ac:chgData name="Joss rico" userId="739df1bd24720dfe" providerId="LiveId" clId="{A5A7E016-BD81-4A3F-97F0-805B34F5BDA5}" dt="2021-11-18T17:22:39.588" v="2043" actId="20577"/>
          <ac:spMkLst>
            <pc:docMk/>
            <pc:sldMk cId="0" sldId="277"/>
            <ac:spMk id="6918" creationId="{00000000-0000-0000-0000-000000000000}"/>
          </ac:spMkLst>
        </pc:spChg>
        <pc:spChg chg="del">
          <ac:chgData name="Joss rico" userId="739df1bd24720dfe" providerId="LiveId" clId="{A5A7E016-BD81-4A3F-97F0-805B34F5BDA5}" dt="2021-11-18T17:24:15.023" v="2047" actId="478"/>
          <ac:spMkLst>
            <pc:docMk/>
            <pc:sldMk cId="0" sldId="277"/>
            <ac:spMk id="6919" creationId="{00000000-0000-0000-0000-000000000000}"/>
          </ac:spMkLst>
        </pc:spChg>
        <pc:spChg chg="del">
          <ac:chgData name="Joss rico" userId="739df1bd24720dfe" providerId="LiveId" clId="{A5A7E016-BD81-4A3F-97F0-805B34F5BDA5}" dt="2021-11-18T17:24:14.107" v="2046" actId="478"/>
          <ac:spMkLst>
            <pc:docMk/>
            <pc:sldMk cId="0" sldId="277"/>
            <ac:spMk id="6920" creationId="{00000000-0000-0000-0000-000000000000}"/>
          </ac:spMkLst>
        </pc:spChg>
        <pc:spChg chg="del">
          <ac:chgData name="Joss rico" userId="739df1bd24720dfe" providerId="LiveId" clId="{A5A7E016-BD81-4A3F-97F0-805B34F5BDA5}" dt="2021-11-18T17:24:18.016" v="2051" actId="478"/>
          <ac:spMkLst>
            <pc:docMk/>
            <pc:sldMk cId="0" sldId="277"/>
            <ac:spMk id="6921" creationId="{00000000-0000-0000-0000-000000000000}"/>
          </ac:spMkLst>
        </pc:spChg>
        <pc:spChg chg="del">
          <ac:chgData name="Joss rico" userId="739df1bd24720dfe" providerId="LiveId" clId="{A5A7E016-BD81-4A3F-97F0-805B34F5BDA5}" dt="2021-11-18T17:24:17.389" v="2050" actId="478"/>
          <ac:spMkLst>
            <pc:docMk/>
            <pc:sldMk cId="0" sldId="277"/>
            <ac:spMk id="6922" creationId="{00000000-0000-0000-0000-000000000000}"/>
          </ac:spMkLst>
        </pc:spChg>
        <pc:spChg chg="del">
          <ac:chgData name="Joss rico" userId="739df1bd24720dfe" providerId="LiveId" clId="{A5A7E016-BD81-4A3F-97F0-805B34F5BDA5}" dt="2021-11-18T17:29:43.112" v="2065" actId="478"/>
          <ac:spMkLst>
            <pc:docMk/>
            <pc:sldMk cId="0" sldId="277"/>
            <ac:spMk id="6923" creationId="{00000000-0000-0000-0000-000000000000}"/>
          </ac:spMkLst>
        </pc:spChg>
        <pc:spChg chg="mod">
          <ac:chgData name="Joss rico" userId="739df1bd24720dfe" providerId="LiveId" clId="{A5A7E016-BD81-4A3F-97F0-805B34F5BDA5}" dt="2021-11-18T18:29:18.322" v="2913" actId="20577"/>
          <ac:spMkLst>
            <pc:docMk/>
            <pc:sldMk cId="0" sldId="277"/>
            <ac:spMk id="6924" creationId="{00000000-0000-0000-0000-000000000000}"/>
          </ac:spMkLst>
        </pc:spChg>
        <pc:spChg chg="del">
          <ac:chgData name="Joss rico" userId="739df1bd24720dfe" providerId="LiveId" clId="{A5A7E016-BD81-4A3F-97F0-805B34F5BDA5}" dt="2021-11-18T17:30:02.839" v="2077" actId="478"/>
          <ac:spMkLst>
            <pc:docMk/>
            <pc:sldMk cId="0" sldId="277"/>
            <ac:spMk id="6925" creationId="{00000000-0000-0000-0000-000000000000}"/>
          </ac:spMkLst>
        </pc:spChg>
        <pc:spChg chg="del">
          <ac:chgData name="Joss rico" userId="739df1bd24720dfe" providerId="LiveId" clId="{A5A7E016-BD81-4A3F-97F0-805B34F5BDA5}" dt="2021-11-18T17:24:15.909" v="2048" actId="478"/>
          <ac:spMkLst>
            <pc:docMk/>
            <pc:sldMk cId="0" sldId="277"/>
            <ac:spMk id="6926" creationId="{00000000-0000-0000-0000-000000000000}"/>
          </ac:spMkLst>
        </pc:spChg>
        <pc:spChg chg="del">
          <ac:chgData name="Joss rico" userId="739df1bd24720dfe" providerId="LiveId" clId="{A5A7E016-BD81-4A3F-97F0-805B34F5BDA5}" dt="2021-11-18T17:29:59.162" v="2075" actId="478"/>
          <ac:spMkLst>
            <pc:docMk/>
            <pc:sldMk cId="0" sldId="277"/>
            <ac:spMk id="6927" creationId="{00000000-0000-0000-0000-000000000000}"/>
          </ac:spMkLst>
        </pc:spChg>
        <pc:spChg chg="del">
          <ac:chgData name="Joss rico" userId="739df1bd24720dfe" providerId="LiveId" clId="{A5A7E016-BD81-4A3F-97F0-805B34F5BDA5}" dt="2021-11-18T17:24:11.327" v="2044" actId="478"/>
          <ac:spMkLst>
            <pc:docMk/>
            <pc:sldMk cId="0" sldId="277"/>
            <ac:spMk id="6928" creationId="{00000000-0000-0000-0000-000000000000}"/>
          </ac:spMkLst>
        </pc:spChg>
        <pc:spChg chg="del">
          <ac:chgData name="Joss rico" userId="739df1bd24720dfe" providerId="LiveId" clId="{A5A7E016-BD81-4A3F-97F0-805B34F5BDA5}" dt="2021-11-18T17:29:47.063" v="2067" actId="478"/>
          <ac:spMkLst>
            <pc:docMk/>
            <pc:sldMk cId="0" sldId="277"/>
            <ac:spMk id="6929" creationId="{00000000-0000-0000-0000-000000000000}"/>
          </ac:spMkLst>
        </pc:spChg>
        <pc:spChg chg="del mod">
          <ac:chgData name="Joss rico" userId="739df1bd24720dfe" providerId="LiveId" clId="{A5A7E016-BD81-4A3F-97F0-805B34F5BDA5}" dt="2021-11-18T17:24:20.956" v="2054" actId="478"/>
          <ac:spMkLst>
            <pc:docMk/>
            <pc:sldMk cId="0" sldId="277"/>
            <ac:spMk id="6930" creationId="{00000000-0000-0000-0000-000000000000}"/>
          </ac:spMkLst>
        </pc:spChg>
        <pc:spChg chg="del">
          <ac:chgData name="Joss rico" userId="739df1bd24720dfe" providerId="LiveId" clId="{A5A7E016-BD81-4A3F-97F0-805B34F5BDA5}" dt="2021-11-18T17:29:56.252" v="2073" actId="478"/>
          <ac:spMkLst>
            <pc:docMk/>
            <pc:sldMk cId="0" sldId="277"/>
            <ac:spMk id="6931" creationId="{00000000-0000-0000-0000-000000000000}"/>
          </ac:spMkLst>
        </pc:spChg>
        <pc:spChg chg="del">
          <ac:chgData name="Joss rico" userId="739df1bd24720dfe" providerId="LiveId" clId="{A5A7E016-BD81-4A3F-97F0-805B34F5BDA5}" dt="2021-11-18T17:29:50.060" v="2069" actId="478"/>
          <ac:spMkLst>
            <pc:docMk/>
            <pc:sldMk cId="0" sldId="277"/>
            <ac:spMk id="6932" creationId="{00000000-0000-0000-0000-000000000000}"/>
          </ac:spMkLst>
        </pc:spChg>
        <pc:spChg chg="del">
          <ac:chgData name="Joss rico" userId="739df1bd24720dfe" providerId="LiveId" clId="{A5A7E016-BD81-4A3F-97F0-805B34F5BDA5}" dt="2021-11-18T17:24:24.263" v="2057" actId="478"/>
          <ac:spMkLst>
            <pc:docMk/>
            <pc:sldMk cId="0" sldId="277"/>
            <ac:spMk id="6933" creationId="{00000000-0000-0000-0000-000000000000}"/>
          </ac:spMkLst>
        </pc:spChg>
        <pc:spChg chg="del">
          <ac:chgData name="Joss rico" userId="739df1bd24720dfe" providerId="LiveId" clId="{A5A7E016-BD81-4A3F-97F0-805B34F5BDA5}" dt="2021-11-18T17:29:53.326" v="2071" actId="478"/>
          <ac:spMkLst>
            <pc:docMk/>
            <pc:sldMk cId="0" sldId="277"/>
            <ac:spMk id="6934" creationId="{00000000-0000-0000-0000-000000000000}"/>
          </ac:spMkLst>
        </pc:spChg>
      </pc:sldChg>
      <pc:sldChg chg="del">
        <pc:chgData name="Joss rico" userId="739df1bd24720dfe" providerId="LiveId" clId="{A5A7E016-BD81-4A3F-97F0-805B34F5BDA5}" dt="2021-11-18T15:06:28.438" v="1303" actId="47"/>
        <pc:sldMkLst>
          <pc:docMk/>
          <pc:sldMk cId="0" sldId="278"/>
        </pc:sldMkLst>
      </pc:sldChg>
      <pc:sldChg chg="del">
        <pc:chgData name="Joss rico" userId="739df1bd24720dfe" providerId="LiveId" clId="{A5A7E016-BD81-4A3F-97F0-805B34F5BDA5}" dt="2021-11-18T15:06:55.785" v="1316" actId="47"/>
        <pc:sldMkLst>
          <pc:docMk/>
          <pc:sldMk cId="0" sldId="279"/>
        </pc:sldMkLst>
      </pc:sldChg>
      <pc:sldChg chg="del">
        <pc:chgData name="Joss rico" userId="739df1bd24720dfe" providerId="LiveId" clId="{A5A7E016-BD81-4A3F-97F0-805B34F5BDA5}" dt="2021-11-18T15:07:01.605" v="1317" actId="47"/>
        <pc:sldMkLst>
          <pc:docMk/>
          <pc:sldMk cId="0" sldId="280"/>
        </pc:sldMkLst>
      </pc:sldChg>
      <pc:sldChg chg="del">
        <pc:chgData name="Joss rico" userId="739df1bd24720dfe" providerId="LiveId" clId="{A5A7E016-BD81-4A3F-97F0-805B34F5BDA5}" dt="2021-11-18T15:06:24.154" v="1302" actId="47"/>
        <pc:sldMkLst>
          <pc:docMk/>
          <pc:sldMk cId="0" sldId="281"/>
        </pc:sldMkLst>
      </pc:sldChg>
      <pc:sldChg chg="del">
        <pc:chgData name="Joss rico" userId="739df1bd24720dfe" providerId="LiveId" clId="{A5A7E016-BD81-4A3F-97F0-805B34F5BDA5}" dt="2021-11-18T15:06:23.107" v="1301" actId="47"/>
        <pc:sldMkLst>
          <pc:docMk/>
          <pc:sldMk cId="0" sldId="282"/>
        </pc:sldMkLst>
      </pc:sldChg>
      <pc:sldChg chg="del">
        <pc:chgData name="Joss rico" userId="739df1bd24720dfe" providerId="LiveId" clId="{A5A7E016-BD81-4A3F-97F0-805B34F5BDA5}" dt="2021-11-18T15:06:21.635" v="1300" actId="47"/>
        <pc:sldMkLst>
          <pc:docMk/>
          <pc:sldMk cId="0" sldId="283"/>
        </pc:sldMkLst>
      </pc:sldChg>
      <pc:sldChg chg="del">
        <pc:chgData name="Joss rico" userId="739df1bd24720dfe" providerId="LiveId" clId="{A5A7E016-BD81-4A3F-97F0-805B34F5BDA5}" dt="2021-11-18T15:06:20.609" v="1299" actId="47"/>
        <pc:sldMkLst>
          <pc:docMk/>
          <pc:sldMk cId="0" sldId="284"/>
        </pc:sldMkLst>
      </pc:sldChg>
      <pc:sldChg chg="del">
        <pc:chgData name="Joss rico" userId="739df1bd24720dfe" providerId="LiveId" clId="{A5A7E016-BD81-4A3F-97F0-805B34F5BDA5}" dt="2021-11-18T15:06:19.367" v="1298" actId="47"/>
        <pc:sldMkLst>
          <pc:docMk/>
          <pc:sldMk cId="0" sldId="285"/>
        </pc:sldMkLst>
      </pc:sldChg>
      <pc:sldChg chg="del">
        <pc:chgData name="Joss rico" userId="739df1bd24720dfe" providerId="LiveId" clId="{A5A7E016-BD81-4A3F-97F0-805B34F5BDA5}" dt="2021-11-18T15:06:15.773" v="1297" actId="47"/>
        <pc:sldMkLst>
          <pc:docMk/>
          <pc:sldMk cId="0" sldId="286"/>
        </pc:sldMkLst>
      </pc:sldChg>
      <pc:sldChg chg="addSp delSp modSp del mod">
        <pc:chgData name="Joss rico" userId="739df1bd24720dfe" providerId="LiveId" clId="{A5A7E016-BD81-4A3F-97F0-805B34F5BDA5}" dt="2021-11-18T15:09:10.949" v="1356" actId="47"/>
        <pc:sldMkLst>
          <pc:docMk/>
          <pc:sldMk cId="0" sldId="287"/>
        </pc:sldMkLst>
        <pc:spChg chg="mod">
          <ac:chgData name="Joss rico" userId="739df1bd24720dfe" providerId="LiveId" clId="{A5A7E016-BD81-4A3F-97F0-805B34F5BDA5}" dt="2021-11-18T15:08:36.826" v="1350" actId="1076"/>
          <ac:spMkLst>
            <pc:docMk/>
            <pc:sldMk cId="0" sldId="287"/>
            <ac:spMk id="7238" creationId="{00000000-0000-0000-0000-000000000000}"/>
          </ac:spMkLst>
        </pc:spChg>
        <pc:spChg chg="mod">
          <ac:chgData name="Joss rico" userId="739df1bd24720dfe" providerId="LiveId" clId="{A5A7E016-BD81-4A3F-97F0-805B34F5BDA5}" dt="2021-11-18T15:08:34.486" v="1349" actId="1076"/>
          <ac:spMkLst>
            <pc:docMk/>
            <pc:sldMk cId="0" sldId="287"/>
            <ac:spMk id="7239" creationId="{00000000-0000-0000-0000-000000000000}"/>
          </ac:spMkLst>
        </pc:spChg>
        <pc:spChg chg="del">
          <ac:chgData name="Joss rico" userId="739df1bd24720dfe" providerId="LiveId" clId="{A5A7E016-BD81-4A3F-97F0-805B34F5BDA5}" dt="2021-11-18T15:07:35.606" v="1326" actId="478"/>
          <ac:spMkLst>
            <pc:docMk/>
            <pc:sldMk cId="0" sldId="287"/>
            <ac:spMk id="7240" creationId="{00000000-0000-0000-0000-000000000000}"/>
          </ac:spMkLst>
        </pc:spChg>
        <pc:spChg chg="del">
          <ac:chgData name="Joss rico" userId="739df1bd24720dfe" providerId="LiveId" clId="{A5A7E016-BD81-4A3F-97F0-805B34F5BDA5}" dt="2021-11-18T15:07:43.942" v="1330" actId="478"/>
          <ac:spMkLst>
            <pc:docMk/>
            <pc:sldMk cId="0" sldId="287"/>
            <ac:spMk id="7241" creationId="{00000000-0000-0000-0000-000000000000}"/>
          </ac:spMkLst>
        </pc:spChg>
        <pc:spChg chg="del">
          <ac:chgData name="Joss rico" userId="739df1bd24720dfe" providerId="LiveId" clId="{A5A7E016-BD81-4A3F-97F0-805B34F5BDA5}" dt="2021-11-18T15:07:32.846" v="1325" actId="478"/>
          <ac:spMkLst>
            <pc:docMk/>
            <pc:sldMk cId="0" sldId="287"/>
            <ac:spMk id="7242" creationId="{00000000-0000-0000-0000-000000000000}"/>
          </ac:spMkLst>
        </pc:spChg>
        <pc:spChg chg="del">
          <ac:chgData name="Joss rico" userId="739df1bd24720dfe" providerId="LiveId" clId="{A5A7E016-BD81-4A3F-97F0-805B34F5BDA5}" dt="2021-11-18T15:07:40.150" v="1329" actId="478"/>
          <ac:spMkLst>
            <pc:docMk/>
            <pc:sldMk cId="0" sldId="287"/>
            <ac:spMk id="7243" creationId="{00000000-0000-0000-0000-000000000000}"/>
          </ac:spMkLst>
        </pc:spChg>
        <pc:spChg chg="del">
          <ac:chgData name="Joss rico" userId="739df1bd24720dfe" providerId="LiveId" clId="{A5A7E016-BD81-4A3F-97F0-805B34F5BDA5}" dt="2021-11-18T15:07:50.143" v="1333" actId="478"/>
          <ac:spMkLst>
            <pc:docMk/>
            <pc:sldMk cId="0" sldId="287"/>
            <ac:spMk id="7244" creationId="{00000000-0000-0000-0000-000000000000}"/>
          </ac:spMkLst>
        </pc:spChg>
        <pc:spChg chg="add del mod">
          <ac:chgData name="Joss rico" userId="739df1bd24720dfe" providerId="LiveId" clId="{A5A7E016-BD81-4A3F-97F0-805B34F5BDA5}" dt="2021-11-18T15:07:31.173" v="1324" actId="478"/>
          <ac:spMkLst>
            <pc:docMk/>
            <pc:sldMk cId="0" sldId="287"/>
            <ac:spMk id="7245" creationId="{00000000-0000-0000-0000-000000000000}"/>
          </ac:spMkLst>
        </pc:spChg>
        <pc:spChg chg="del">
          <ac:chgData name="Joss rico" userId="739df1bd24720dfe" providerId="LiveId" clId="{A5A7E016-BD81-4A3F-97F0-805B34F5BDA5}" dt="2021-11-18T15:07:38.847" v="1328" actId="478"/>
          <ac:spMkLst>
            <pc:docMk/>
            <pc:sldMk cId="0" sldId="287"/>
            <ac:spMk id="7247" creationId="{00000000-0000-0000-0000-000000000000}"/>
          </ac:spMkLst>
        </pc:spChg>
        <pc:spChg chg="del">
          <ac:chgData name="Joss rico" userId="739df1bd24720dfe" providerId="LiveId" clId="{A5A7E016-BD81-4A3F-97F0-805B34F5BDA5}" dt="2021-11-18T15:07:38.199" v="1327" actId="478"/>
          <ac:spMkLst>
            <pc:docMk/>
            <pc:sldMk cId="0" sldId="287"/>
            <ac:spMk id="7248" creationId="{00000000-0000-0000-0000-000000000000}"/>
          </ac:spMkLst>
        </pc:spChg>
      </pc:sldChg>
      <pc:sldChg chg="addSp delSp modSp mod">
        <pc:chgData name="Joss rico" userId="739df1bd24720dfe" providerId="LiveId" clId="{A5A7E016-BD81-4A3F-97F0-805B34F5BDA5}" dt="2021-11-18T18:17:12.844" v="2327" actId="1076"/>
        <pc:sldMkLst>
          <pc:docMk/>
          <pc:sldMk cId="0" sldId="288"/>
        </pc:sldMkLst>
        <pc:spChg chg="add del mod ord">
          <ac:chgData name="Joss rico" userId="739df1bd24720dfe" providerId="LiveId" clId="{A5A7E016-BD81-4A3F-97F0-805B34F5BDA5}" dt="2021-11-18T18:16:55.831" v="2320" actId="478"/>
          <ac:spMkLst>
            <pc:docMk/>
            <pc:sldMk cId="0" sldId="288"/>
            <ac:spMk id="17" creationId="{596CCA14-35C4-4C93-9820-FDDF013A01A7}"/>
          </ac:spMkLst>
        </pc:spChg>
        <pc:spChg chg="del topLvl">
          <ac:chgData name="Joss rico" userId="739df1bd24720dfe" providerId="LiveId" clId="{A5A7E016-BD81-4A3F-97F0-805B34F5BDA5}" dt="2021-11-18T15:34:02.018" v="1931" actId="478"/>
          <ac:spMkLst>
            <pc:docMk/>
            <pc:sldMk cId="0" sldId="288"/>
            <ac:spMk id="7254" creationId="{00000000-0000-0000-0000-000000000000}"/>
          </ac:spMkLst>
        </pc:spChg>
        <pc:spChg chg="del topLvl">
          <ac:chgData name="Joss rico" userId="739df1bd24720dfe" providerId="LiveId" clId="{A5A7E016-BD81-4A3F-97F0-805B34F5BDA5}" dt="2021-11-18T15:34:09.677" v="1934" actId="478"/>
          <ac:spMkLst>
            <pc:docMk/>
            <pc:sldMk cId="0" sldId="288"/>
            <ac:spMk id="7255" creationId="{00000000-0000-0000-0000-000000000000}"/>
          </ac:spMkLst>
        </pc:spChg>
        <pc:spChg chg="mod">
          <ac:chgData name="Joss rico" userId="739df1bd24720dfe" providerId="LiveId" clId="{A5A7E016-BD81-4A3F-97F0-805B34F5BDA5}" dt="2021-11-18T18:01:19.373" v="2232" actId="1076"/>
          <ac:spMkLst>
            <pc:docMk/>
            <pc:sldMk cId="0" sldId="288"/>
            <ac:spMk id="7256" creationId="{00000000-0000-0000-0000-000000000000}"/>
          </ac:spMkLst>
        </pc:spChg>
        <pc:spChg chg="del mod">
          <ac:chgData name="Joss rico" userId="739df1bd24720dfe" providerId="LiveId" clId="{A5A7E016-BD81-4A3F-97F0-805B34F5BDA5}" dt="2021-11-18T15:34:03.527" v="1932" actId="478"/>
          <ac:spMkLst>
            <pc:docMk/>
            <pc:sldMk cId="0" sldId="288"/>
            <ac:spMk id="7257" creationId="{00000000-0000-0000-0000-000000000000}"/>
          </ac:spMkLst>
        </pc:spChg>
        <pc:spChg chg="topLvl">
          <ac:chgData name="Joss rico" userId="739df1bd24720dfe" providerId="LiveId" clId="{A5A7E016-BD81-4A3F-97F0-805B34F5BDA5}" dt="2021-11-18T15:35:20.733" v="1963" actId="478"/>
          <ac:spMkLst>
            <pc:docMk/>
            <pc:sldMk cId="0" sldId="288"/>
            <ac:spMk id="7259" creationId="{00000000-0000-0000-0000-000000000000}"/>
          </ac:spMkLst>
        </pc:spChg>
        <pc:spChg chg="del topLvl">
          <ac:chgData name="Joss rico" userId="739df1bd24720dfe" providerId="LiveId" clId="{A5A7E016-BD81-4A3F-97F0-805B34F5BDA5}" dt="2021-11-18T15:35:20.733" v="1963" actId="478"/>
          <ac:spMkLst>
            <pc:docMk/>
            <pc:sldMk cId="0" sldId="288"/>
            <ac:spMk id="7260" creationId="{00000000-0000-0000-0000-000000000000}"/>
          </ac:spMkLst>
        </pc:spChg>
        <pc:spChg chg="del">
          <ac:chgData name="Joss rico" userId="739df1bd24720dfe" providerId="LiveId" clId="{A5A7E016-BD81-4A3F-97F0-805B34F5BDA5}" dt="2021-11-18T15:29:59.696" v="1853" actId="478"/>
          <ac:spMkLst>
            <pc:docMk/>
            <pc:sldMk cId="0" sldId="288"/>
            <ac:spMk id="7261" creationId="{00000000-0000-0000-0000-000000000000}"/>
          </ac:spMkLst>
        </pc:spChg>
        <pc:spChg chg="mod">
          <ac:chgData name="Joss rico" userId="739df1bd24720dfe" providerId="LiveId" clId="{A5A7E016-BD81-4A3F-97F0-805B34F5BDA5}" dt="2021-11-18T18:05:22.300" v="2248" actId="20577"/>
          <ac:spMkLst>
            <pc:docMk/>
            <pc:sldMk cId="0" sldId="288"/>
            <ac:spMk id="7262" creationId="{00000000-0000-0000-0000-000000000000}"/>
          </ac:spMkLst>
        </pc:spChg>
        <pc:spChg chg="del mod topLvl">
          <ac:chgData name="Joss rico" userId="739df1bd24720dfe" providerId="LiveId" clId="{A5A7E016-BD81-4A3F-97F0-805B34F5BDA5}" dt="2021-11-18T15:38:21.103" v="1998" actId="478"/>
          <ac:spMkLst>
            <pc:docMk/>
            <pc:sldMk cId="0" sldId="288"/>
            <ac:spMk id="7264" creationId="{00000000-0000-0000-0000-000000000000}"/>
          </ac:spMkLst>
        </pc:spChg>
        <pc:spChg chg="del topLvl">
          <ac:chgData name="Joss rico" userId="739df1bd24720dfe" providerId="LiveId" clId="{A5A7E016-BD81-4A3F-97F0-805B34F5BDA5}" dt="2021-11-18T15:35:23.652" v="1964" actId="478"/>
          <ac:spMkLst>
            <pc:docMk/>
            <pc:sldMk cId="0" sldId="288"/>
            <ac:spMk id="7265" creationId="{00000000-0000-0000-0000-000000000000}"/>
          </ac:spMkLst>
        </pc:spChg>
        <pc:spChg chg="del mod">
          <ac:chgData name="Joss rico" userId="739df1bd24720dfe" providerId="LiveId" clId="{A5A7E016-BD81-4A3F-97F0-805B34F5BDA5}" dt="2021-11-18T15:31:02.888" v="1870" actId="478"/>
          <ac:spMkLst>
            <pc:docMk/>
            <pc:sldMk cId="0" sldId="288"/>
            <ac:spMk id="7266" creationId="{00000000-0000-0000-0000-000000000000}"/>
          </ac:spMkLst>
        </pc:spChg>
        <pc:spChg chg="del mod">
          <ac:chgData name="Joss rico" userId="739df1bd24720dfe" providerId="LiveId" clId="{A5A7E016-BD81-4A3F-97F0-805B34F5BDA5}" dt="2021-11-18T18:16:52.994" v="2318" actId="478"/>
          <ac:spMkLst>
            <pc:docMk/>
            <pc:sldMk cId="0" sldId="288"/>
            <ac:spMk id="7267" creationId="{00000000-0000-0000-0000-000000000000}"/>
          </ac:spMkLst>
        </pc:spChg>
        <pc:grpChg chg="del mod">
          <ac:chgData name="Joss rico" userId="739df1bd24720dfe" providerId="LiveId" clId="{A5A7E016-BD81-4A3F-97F0-805B34F5BDA5}" dt="2021-11-18T15:34:02.018" v="1931" actId="478"/>
          <ac:grpSpMkLst>
            <pc:docMk/>
            <pc:sldMk cId="0" sldId="288"/>
            <ac:grpSpMk id="7253" creationId="{00000000-0000-0000-0000-000000000000}"/>
          </ac:grpSpMkLst>
        </pc:grpChg>
        <pc:grpChg chg="del mod">
          <ac:chgData name="Joss rico" userId="739df1bd24720dfe" providerId="LiveId" clId="{A5A7E016-BD81-4A3F-97F0-805B34F5BDA5}" dt="2021-11-18T15:35:20.733" v="1963" actId="478"/>
          <ac:grpSpMkLst>
            <pc:docMk/>
            <pc:sldMk cId="0" sldId="288"/>
            <ac:grpSpMk id="7258" creationId="{00000000-0000-0000-0000-000000000000}"/>
          </ac:grpSpMkLst>
        </pc:grpChg>
        <pc:grpChg chg="del mod">
          <ac:chgData name="Joss rico" userId="739df1bd24720dfe" providerId="LiveId" clId="{A5A7E016-BD81-4A3F-97F0-805B34F5BDA5}" dt="2021-11-18T15:35:23.652" v="1964" actId="478"/>
          <ac:grpSpMkLst>
            <pc:docMk/>
            <pc:sldMk cId="0" sldId="288"/>
            <ac:grpSpMk id="7263" creationId="{00000000-0000-0000-0000-000000000000}"/>
          </ac:grpSpMkLst>
        </pc:grpChg>
        <pc:picChg chg="add mod">
          <ac:chgData name="Joss rico" userId="739df1bd24720dfe" providerId="LiveId" clId="{A5A7E016-BD81-4A3F-97F0-805B34F5BDA5}" dt="2021-11-18T18:17:12.844" v="2327" actId="1076"/>
          <ac:picMkLst>
            <pc:docMk/>
            <pc:sldMk cId="0" sldId="288"/>
            <ac:picMk id="1026" creationId="{C6EADD92-2E31-4DE7-8F35-351BA8014491}"/>
          </ac:picMkLst>
        </pc:picChg>
      </pc:sldChg>
      <pc:sldChg chg="addSp delSp modSp mod ord">
        <pc:chgData name="Joss rico" userId="739df1bd24720dfe" providerId="LiveId" clId="{A5A7E016-BD81-4A3F-97F0-805B34F5BDA5}" dt="2021-11-18T18:10:35.708" v="2311" actId="1076"/>
        <pc:sldMkLst>
          <pc:docMk/>
          <pc:sldMk cId="0" sldId="289"/>
        </pc:sldMkLst>
        <pc:spChg chg="add del mod">
          <ac:chgData name="Joss rico" userId="739df1bd24720dfe" providerId="LiveId" clId="{A5A7E016-BD81-4A3F-97F0-805B34F5BDA5}" dt="2021-11-18T15:10:40.622" v="1364" actId="478"/>
          <ac:spMkLst>
            <pc:docMk/>
            <pc:sldMk cId="0" sldId="289"/>
            <ac:spMk id="3" creationId="{A22B99BE-FF29-4A9B-8F39-FF8C81EDC4B8}"/>
          </ac:spMkLst>
        </pc:spChg>
        <pc:spChg chg="add mod">
          <ac:chgData name="Joss rico" userId="739df1bd24720dfe" providerId="LiveId" clId="{A5A7E016-BD81-4A3F-97F0-805B34F5BDA5}" dt="2021-11-18T18:08:34.653" v="2275" actId="1076"/>
          <ac:spMkLst>
            <pc:docMk/>
            <pc:sldMk cId="0" sldId="289"/>
            <ac:spMk id="4" creationId="{54FD1F3C-4735-4D0E-AB14-C019E64466F8}"/>
          </ac:spMkLst>
        </pc:spChg>
        <pc:spChg chg="add mod">
          <ac:chgData name="Joss rico" userId="739df1bd24720dfe" providerId="LiveId" clId="{A5A7E016-BD81-4A3F-97F0-805B34F5BDA5}" dt="2021-11-18T18:07:56.173" v="2261" actId="1076"/>
          <ac:spMkLst>
            <pc:docMk/>
            <pc:sldMk cId="0" sldId="289"/>
            <ac:spMk id="5" creationId="{7A391B9E-0AE2-463F-8AD1-1F352A1C72DE}"/>
          </ac:spMkLst>
        </pc:spChg>
        <pc:spChg chg="add mod">
          <ac:chgData name="Joss rico" userId="739df1bd24720dfe" providerId="LiveId" clId="{A5A7E016-BD81-4A3F-97F0-805B34F5BDA5}" dt="2021-11-18T18:10:26.932" v="2308" actId="1076"/>
          <ac:spMkLst>
            <pc:docMk/>
            <pc:sldMk cId="0" sldId="289"/>
            <ac:spMk id="7" creationId="{CA40BA4E-3471-424E-B93D-4B7464E4DA90}"/>
          </ac:spMkLst>
        </pc:spChg>
        <pc:spChg chg="add mod">
          <ac:chgData name="Joss rico" userId="739df1bd24720dfe" providerId="LiveId" clId="{A5A7E016-BD81-4A3F-97F0-805B34F5BDA5}" dt="2021-11-18T18:10:29.220" v="2309" actId="1076"/>
          <ac:spMkLst>
            <pc:docMk/>
            <pc:sldMk cId="0" sldId="289"/>
            <ac:spMk id="8" creationId="{0768E907-1540-429C-B3D3-6221D5C3B5EE}"/>
          </ac:spMkLst>
        </pc:spChg>
        <pc:spChg chg="add del mod">
          <ac:chgData name="Joss rico" userId="739df1bd24720dfe" providerId="LiveId" clId="{A5A7E016-BD81-4A3F-97F0-805B34F5BDA5}" dt="2021-11-18T15:16:47.540" v="1733" actId="478"/>
          <ac:spMkLst>
            <pc:docMk/>
            <pc:sldMk cId="0" sldId="289"/>
            <ac:spMk id="9" creationId="{7822ADF9-A11D-4544-801A-618EAEBCB571}"/>
          </ac:spMkLst>
        </pc:spChg>
        <pc:spChg chg="add del mod">
          <ac:chgData name="Joss rico" userId="739df1bd24720dfe" providerId="LiveId" clId="{A5A7E016-BD81-4A3F-97F0-805B34F5BDA5}" dt="2021-11-18T15:15:23.589" v="1575" actId="478"/>
          <ac:spMkLst>
            <pc:docMk/>
            <pc:sldMk cId="0" sldId="289"/>
            <ac:spMk id="10" creationId="{32FEEFD2-8AA0-4D9C-A0AE-B400503F6DEB}"/>
          </ac:spMkLst>
        </pc:spChg>
        <pc:spChg chg="add del mod">
          <ac:chgData name="Joss rico" userId="739df1bd24720dfe" providerId="LiveId" clId="{A5A7E016-BD81-4A3F-97F0-805B34F5BDA5}" dt="2021-11-18T15:11:51.249" v="1397" actId="478"/>
          <ac:spMkLst>
            <pc:docMk/>
            <pc:sldMk cId="0" sldId="289"/>
            <ac:spMk id="38" creationId="{532AFEB9-8D71-4A98-BBAF-D123159420F9}"/>
          </ac:spMkLst>
        </pc:spChg>
        <pc:spChg chg="add mod">
          <ac:chgData name="Joss rico" userId="739df1bd24720dfe" providerId="LiveId" clId="{A5A7E016-BD81-4A3F-97F0-805B34F5BDA5}" dt="2021-11-18T18:10:34.372" v="2310" actId="1076"/>
          <ac:spMkLst>
            <pc:docMk/>
            <pc:sldMk cId="0" sldId="289"/>
            <ac:spMk id="46" creationId="{02D478F5-8BB6-4DB2-9748-350BEAB66F9D}"/>
          </ac:spMkLst>
        </pc:spChg>
        <pc:spChg chg="del mod">
          <ac:chgData name="Joss rico" userId="739df1bd24720dfe" providerId="LiveId" clId="{A5A7E016-BD81-4A3F-97F0-805B34F5BDA5}" dt="2021-11-18T15:10:52.495" v="1366"/>
          <ac:spMkLst>
            <pc:docMk/>
            <pc:sldMk cId="0" sldId="289"/>
            <ac:spMk id="7272" creationId="{00000000-0000-0000-0000-000000000000}"/>
          </ac:spMkLst>
        </pc:spChg>
        <pc:spChg chg="del">
          <ac:chgData name="Joss rico" userId="739df1bd24720dfe" providerId="LiveId" clId="{A5A7E016-BD81-4A3F-97F0-805B34F5BDA5}" dt="2021-11-18T15:10:39.488" v="1363" actId="478"/>
          <ac:spMkLst>
            <pc:docMk/>
            <pc:sldMk cId="0" sldId="289"/>
            <ac:spMk id="7273" creationId="{00000000-0000-0000-0000-000000000000}"/>
          </ac:spMkLst>
        </pc:spChg>
        <pc:spChg chg="mod">
          <ac:chgData name="Joss rico" userId="739df1bd24720dfe" providerId="LiveId" clId="{A5A7E016-BD81-4A3F-97F0-805B34F5BDA5}" dt="2021-11-18T15:18:03.372" v="1800" actId="20577"/>
          <ac:spMkLst>
            <pc:docMk/>
            <pc:sldMk cId="0" sldId="289"/>
            <ac:spMk id="7274" creationId="{00000000-0000-0000-0000-000000000000}"/>
          </ac:spMkLst>
        </pc:spChg>
        <pc:grpChg chg="del mod">
          <ac:chgData name="Joss rico" userId="739df1bd24720dfe" providerId="LiveId" clId="{A5A7E016-BD81-4A3F-97F0-805B34F5BDA5}" dt="2021-11-18T18:07:35.133" v="2249" actId="478"/>
          <ac:grpSpMkLst>
            <pc:docMk/>
            <pc:sldMk cId="0" sldId="289"/>
            <ac:grpSpMk id="7275" creationId="{00000000-0000-0000-0000-000000000000}"/>
          </ac:grpSpMkLst>
        </pc:grpChg>
        <pc:picChg chg="add mod modCrop">
          <ac:chgData name="Joss rico" userId="739df1bd24720dfe" providerId="LiveId" clId="{A5A7E016-BD81-4A3F-97F0-805B34F5BDA5}" dt="2021-11-18T18:10:35.708" v="2311" actId="1076"/>
          <ac:picMkLst>
            <pc:docMk/>
            <pc:sldMk cId="0" sldId="289"/>
            <ac:picMk id="2" creationId="{D2DF81E1-8945-49F4-BF1F-CC954925871F}"/>
          </ac:picMkLst>
        </pc:picChg>
      </pc:sldChg>
      <pc:sldChg chg="addSp delSp modSp add del mod">
        <pc:chgData name="Joss rico" userId="739df1bd24720dfe" providerId="LiveId" clId="{A5A7E016-BD81-4A3F-97F0-805B34F5BDA5}" dt="2021-11-18T18:21:59.740" v="2410" actId="1076"/>
        <pc:sldMkLst>
          <pc:docMk/>
          <pc:sldMk cId="594008705" sldId="290"/>
        </pc:sldMkLst>
        <pc:spChg chg="mod">
          <ac:chgData name="Joss rico" userId="739df1bd24720dfe" providerId="LiveId" clId="{A5A7E016-BD81-4A3F-97F0-805B34F5BDA5}" dt="2021-11-18T18:21:59.740" v="2410" actId="1076"/>
          <ac:spMkLst>
            <pc:docMk/>
            <pc:sldMk cId="594008705" sldId="290"/>
            <ac:spMk id="6435" creationId="{00000000-0000-0000-0000-000000000000}"/>
          </ac:spMkLst>
        </pc:spChg>
        <pc:spChg chg="mod">
          <ac:chgData name="Joss rico" userId="739df1bd24720dfe" providerId="LiveId" clId="{A5A7E016-BD81-4A3F-97F0-805B34F5BDA5}" dt="2021-11-18T18:21:40.988" v="2404" actId="1076"/>
          <ac:spMkLst>
            <pc:docMk/>
            <pc:sldMk cId="594008705" sldId="290"/>
            <ac:spMk id="6436" creationId="{00000000-0000-0000-0000-000000000000}"/>
          </ac:spMkLst>
        </pc:spChg>
        <pc:grpChg chg="del">
          <ac:chgData name="Joss rico" userId="739df1bd24720dfe" providerId="LiveId" clId="{A5A7E016-BD81-4A3F-97F0-805B34F5BDA5}" dt="2021-11-18T18:21:20.593" v="2394" actId="478"/>
          <ac:grpSpMkLst>
            <pc:docMk/>
            <pc:sldMk cId="594008705" sldId="290"/>
            <ac:grpSpMk id="6437" creationId="{00000000-0000-0000-0000-000000000000}"/>
          </ac:grpSpMkLst>
        </pc:grpChg>
        <pc:picChg chg="add mod">
          <ac:chgData name="Joss rico" userId="739df1bd24720dfe" providerId="LiveId" clId="{A5A7E016-BD81-4A3F-97F0-805B34F5BDA5}" dt="2021-11-18T18:21:47.827" v="2407" actId="1076"/>
          <ac:picMkLst>
            <pc:docMk/>
            <pc:sldMk cId="594008705" sldId="290"/>
            <ac:picMk id="2" creationId="{F2F17F8F-FD60-44C9-8044-B1A4FE7078D5}"/>
          </ac:picMkLst>
        </pc:picChg>
      </pc:sldChg>
      <pc:sldChg chg="modSp add mod">
        <pc:chgData name="Joss rico" userId="739df1bd24720dfe" providerId="LiveId" clId="{A5A7E016-BD81-4A3F-97F0-805B34F5BDA5}" dt="2021-11-18T15:39:09.592" v="2015" actId="404"/>
        <pc:sldMkLst>
          <pc:docMk/>
          <pc:sldMk cId="594008705" sldId="290"/>
        </pc:sldMkLst>
        <pc:spChg chg="mod">
          <ac:chgData name="Joss rico" userId="739df1bd24720dfe" providerId="LiveId" clId="{A5A7E016-BD81-4A3F-97F0-805B34F5BDA5}" dt="2021-11-18T15:09:20.874" v="1359" actId="403"/>
          <ac:spMkLst>
            <pc:docMk/>
            <pc:sldMk cId="594008705" sldId="290"/>
            <ac:spMk id="6435" creationId="{00000000-0000-0000-0000-000000000000}"/>
          </ac:spMkLst>
        </pc:spChg>
        <pc:spChg chg="mod">
          <ac:chgData name="Joss rico" userId="739df1bd24720dfe" providerId="LiveId" clId="{A5A7E016-BD81-4A3F-97F0-805B34F5BDA5}" dt="2021-11-18T15:39:09.592" v="2015" actId="404"/>
          <ac:spMkLst>
            <pc:docMk/>
            <pc:sldMk cId="594008705" sldId="290"/>
            <ac:spMk id="6436" creationId="{00000000-0000-0000-0000-000000000000}"/>
          </ac:spMkLst>
        </pc:spChg>
      </pc:sldChg>
      <pc:sldChg chg="del">
        <pc:chgData name="Joss rico" userId="739df1bd24720dfe" providerId="LiveId" clId="{A5A7E016-BD81-4A3F-97F0-805B34F5BDA5}" dt="2021-11-18T15:06:04.299" v="1293" actId="47"/>
        <pc:sldMkLst>
          <pc:docMk/>
          <pc:sldMk cId="0" sldId="291"/>
        </pc:sldMkLst>
      </pc:sldChg>
      <pc:sldChg chg="del">
        <pc:chgData name="Joss rico" userId="739df1bd24720dfe" providerId="LiveId" clId="{A5A7E016-BD81-4A3F-97F0-805B34F5BDA5}" dt="2021-11-18T15:06:03.843" v="1292" actId="47"/>
        <pc:sldMkLst>
          <pc:docMk/>
          <pc:sldMk cId="0" sldId="292"/>
        </pc:sldMkLst>
      </pc:sldChg>
      <pc:sldChg chg="del">
        <pc:chgData name="Joss rico" userId="739df1bd24720dfe" providerId="LiveId" clId="{A5A7E016-BD81-4A3F-97F0-805B34F5BDA5}" dt="2021-11-18T15:06:03.505" v="1291" actId="47"/>
        <pc:sldMkLst>
          <pc:docMk/>
          <pc:sldMk cId="0" sldId="293"/>
        </pc:sldMkLst>
      </pc:sldChg>
      <pc:sldChg chg="del">
        <pc:chgData name="Joss rico" userId="739df1bd24720dfe" providerId="LiveId" clId="{A5A7E016-BD81-4A3F-97F0-805B34F5BDA5}" dt="2021-11-18T15:06:03.078" v="1290" actId="47"/>
        <pc:sldMkLst>
          <pc:docMk/>
          <pc:sldMk cId="0" sldId="294"/>
        </pc:sldMkLst>
      </pc:sldChg>
      <pc:sldChg chg="del">
        <pc:chgData name="Joss rico" userId="739df1bd24720dfe" providerId="LiveId" clId="{A5A7E016-BD81-4A3F-97F0-805B34F5BDA5}" dt="2021-11-18T15:06:02.530" v="1289" actId="47"/>
        <pc:sldMkLst>
          <pc:docMk/>
          <pc:sldMk cId="0" sldId="295"/>
        </pc:sldMkLst>
      </pc:sldChg>
      <pc:sldChg chg="del">
        <pc:chgData name="Joss rico" userId="739df1bd24720dfe" providerId="LiveId" clId="{A5A7E016-BD81-4A3F-97F0-805B34F5BDA5}" dt="2021-11-18T15:06:02.160" v="1288" actId="47"/>
        <pc:sldMkLst>
          <pc:docMk/>
          <pc:sldMk cId="0" sldId="296"/>
        </pc:sldMkLst>
      </pc:sldChg>
      <pc:sldChg chg="del">
        <pc:chgData name="Joss rico" userId="739df1bd24720dfe" providerId="LiveId" clId="{A5A7E016-BD81-4A3F-97F0-805B34F5BDA5}" dt="2021-11-18T15:06:01.544" v="1287" actId="47"/>
        <pc:sldMkLst>
          <pc:docMk/>
          <pc:sldMk cId="0" sldId="297"/>
        </pc:sldMkLst>
      </pc:sldChg>
      <pc:sldChg chg="del">
        <pc:chgData name="Joss rico" userId="739df1bd24720dfe" providerId="LiveId" clId="{A5A7E016-BD81-4A3F-97F0-805B34F5BDA5}" dt="2021-11-18T15:06:00.761" v="1286" actId="47"/>
        <pc:sldMkLst>
          <pc:docMk/>
          <pc:sldMk cId="0" sldId="298"/>
        </pc:sldMkLst>
      </pc:sldChg>
      <pc:sldChg chg="del">
        <pc:chgData name="Joss rico" userId="739df1bd24720dfe" providerId="LiveId" clId="{A5A7E016-BD81-4A3F-97F0-805B34F5BDA5}" dt="2021-11-18T15:06:00.404" v="1285" actId="47"/>
        <pc:sldMkLst>
          <pc:docMk/>
          <pc:sldMk cId="0" sldId="299"/>
        </pc:sldMkLst>
      </pc:sldChg>
      <pc:sldChg chg="del">
        <pc:chgData name="Joss rico" userId="739df1bd24720dfe" providerId="LiveId" clId="{A5A7E016-BD81-4A3F-97F0-805B34F5BDA5}" dt="2021-11-18T15:05:59.738" v="1284" actId="47"/>
        <pc:sldMkLst>
          <pc:docMk/>
          <pc:sldMk cId="0" sldId="300"/>
        </pc:sldMkLst>
      </pc:sldChg>
      <pc:sldChg chg="del">
        <pc:chgData name="Joss rico" userId="739df1bd24720dfe" providerId="LiveId" clId="{A5A7E016-BD81-4A3F-97F0-805B34F5BDA5}" dt="2021-11-18T15:05:58.758" v="1283" actId="47"/>
        <pc:sldMkLst>
          <pc:docMk/>
          <pc:sldMk cId="0" sldId="301"/>
        </pc:sldMkLst>
      </pc:sldChg>
      <pc:sldChg chg="del">
        <pc:chgData name="Joss rico" userId="739df1bd24720dfe" providerId="LiveId" clId="{A5A7E016-BD81-4A3F-97F0-805B34F5BDA5}" dt="2021-11-18T15:05:58.481" v="1282" actId="47"/>
        <pc:sldMkLst>
          <pc:docMk/>
          <pc:sldMk cId="0" sldId="302"/>
        </pc:sldMkLst>
      </pc:sldChg>
      <pc:sldChg chg="del">
        <pc:chgData name="Joss rico" userId="739df1bd24720dfe" providerId="LiveId" clId="{A5A7E016-BD81-4A3F-97F0-805B34F5BDA5}" dt="2021-11-18T15:05:58.237" v="1281" actId="47"/>
        <pc:sldMkLst>
          <pc:docMk/>
          <pc:sldMk cId="0" sldId="303"/>
        </pc:sldMkLst>
      </pc:sldChg>
      <pc:sldChg chg="del">
        <pc:chgData name="Joss rico" userId="739df1bd24720dfe" providerId="LiveId" clId="{A5A7E016-BD81-4A3F-97F0-805B34F5BDA5}" dt="2021-11-18T15:05:58.120" v="1280" actId="47"/>
        <pc:sldMkLst>
          <pc:docMk/>
          <pc:sldMk cId="0" sldId="304"/>
        </pc:sldMkLst>
      </pc:sldChg>
      <pc:sldChg chg="del">
        <pc:chgData name="Joss rico" userId="739df1bd24720dfe" providerId="LiveId" clId="{A5A7E016-BD81-4A3F-97F0-805B34F5BDA5}" dt="2021-11-18T15:05:57.943" v="1279" actId="47"/>
        <pc:sldMkLst>
          <pc:docMk/>
          <pc:sldMk cId="0" sldId="305"/>
        </pc:sldMkLst>
      </pc:sldChg>
      <pc:sldChg chg="del">
        <pc:chgData name="Joss rico" userId="739df1bd24720dfe" providerId="LiveId" clId="{A5A7E016-BD81-4A3F-97F0-805B34F5BDA5}" dt="2021-11-18T15:05:57.748" v="1278" actId="47"/>
        <pc:sldMkLst>
          <pc:docMk/>
          <pc:sldMk cId="0" sldId="306"/>
        </pc:sldMkLst>
      </pc:sldChg>
      <pc:sldChg chg="del">
        <pc:chgData name="Joss rico" userId="739df1bd24720dfe" providerId="LiveId" clId="{A5A7E016-BD81-4A3F-97F0-805B34F5BDA5}" dt="2021-11-18T15:05:57.571" v="1277" actId="47"/>
        <pc:sldMkLst>
          <pc:docMk/>
          <pc:sldMk cId="0" sldId="307"/>
        </pc:sldMkLst>
      </pc:sldChg>
      <pc:sldChg chg="del">
        <pc:chgData name="Joss rico" userId="739df1bd24720dfe" providerId="LiveId" clId="{A5A7E016-BD81-4A3F-97F0-805B34F5BDA5}" dt="2021-11-18T15:05:57.385" v="1276" actId="47"/>
        <pc:sldMkLst>
          <pc:docMk/>
          <pc:sldMk cId="0" sldId="308"/>
        </pc:sldMkLst>
      </pc:sldChg>
      <pc:sldChg chg="del">
        <pc:chgData name="Joss rico" userId="739df1bd24720dfe" providerId="LiveId" clId="{A5A7E016-BD81-4A3F-97F0-805B34F5BDA5}" dt="2021-11-18T15:05:57.169" v="1275" actId="47"/>
        <pc:sldMkLst>
          <pc:docMk/>
          <pc:sldMk cId="0" sldId="309"/>
        </pc:sldMkLst>
      </pc:sldChg>
      <pc:sldChg chg="del">
        <pc:chgData name="Joss rico" userId="739df1bd24720dfe" providerId="LiveId" clId="{A5A7E016-BD81-4A3F-97F0-805B34F5BDA5}" dt="2021-11-18T15:05:56.916" v="1274" actId="47"/>
        <pc:sldMkLst>
          <pc:docMk/>
          <pc:sldMk cId="0" sldId="310"/>
        </pc:sldMkLst>
      </pc:sldChg>
      <pc:sldChg chg="del">
        <pc:chgData name="Joss rico" userId="739df1bd24720dfe" providerId="LiveId" clId="{A5A7E016-BD81-4A3F-97F0-805B34F5BDA5}" dt="2021-11-18T15:05:56.507" v="1273" actId="47"/>
        <pc:sldMkLst>
          <pc:docMk/>
          <pc:sldMk cId="0" sldId="311"/>
        </pc:sldMkLst>
      </pc:sldChg>
      <pc:sldMasterChg chg="addSldLayout delSldLayout">
        <pc:chgData name="Joss rico" userId="739df1bd24720dfe" providerId="LiveId" clId="{A5A7E016-BD81-4A3F-97F0-805B34F5BDA5}" dt="2021-11-18T15:09:10.949" v="1356" actId="47"/>
        <pc:sldMasterMkLst>
          <pc:docMk/>
          <pc:sldMasterMk cId="0" sldId="2147483684"/>
        </pc:sldMasterMkLst>
        <pc:sldLayoutChg chg="del">
          <pc:chgData name="Joss rico" userId="739df1bd24720dfe" providerId="LiveId" clId="{A5A7E016-BD81-4A3F-97F0-805B34F5BDA5}" dt="2021-11-18T14:18:06.581" v="3" actId="47"/>
          <pc:sldLayoutMkLst>
            <pc:docMk/>
            <pc:sldMasterMk cId="0" sldId="2147483684"/>
            <pc:sldLayoutMk cId="0" sldId="2147483648"/>
          </pc:sldLayoutMkLst>
        </pc:sldLayoutChg>
        <pc:sldLayoutChg chg="del">
          <pc:chgData name="Joss rico" userId="739df1bd24720dfe" providerId="LiveId" clId="{A5A7E016-BD81-4A3F-97F0-805B34F5BDA5}" dt="2021-11-18T15:06:37.037" v="1305" actId="47"/>
          <pc:sldLayoutMkLst>
            <pc:docMk/>
            <pc:sldMasterMk cId="0" sldId="2147483684"/>
            <pc:sldLayoutMk cId="0" sldId="2147483651"/>
          </pc:sldLayoutMkLst>
        </pc:sldLayoutChg>
        <pc:sldLayoutChg chg="del">
          <pc:chgData name="Joss rico" userId="739df1bd24720dfe" providerId="LiveId" clId="{A5A7E016-BD81-4A3F-97F0-805B34F5BDA5}" dt="2021-11-18T15:06:28.438" v="1303" actId="47"/>
          <pc:sldLayoutMkLst>
            <pc:docMk/>
            <pc:sldMasterMk cId="0" sldId="2147483684"/>
            <pc:sldLayoutMk cId="0" sldId="2147483654"/>
          </pc:sldLayoutMkLst>
        </pc:sldLayoutChg>
        <pc:sldLayoutChg chg="del">
          <pc:chgData name="Joss rico" userId="739df1bd24720dfe" providerId="LiveId" clId="{A5A7E016-BD81-4A3F-97F0-805B34F5BDA5}" dt="2021-11-18T15:06:51.971" v="1312" actId="47"/>
          <pc:sldLayoutMkLst>
            <pc:docMk/>
            <pc:sldMasterMk cId="0" sldId="2147483684"/>
            <pc:sldLayoutMk cId="0" sldId="2147483656"/>
          </pc:sldLayoutMkLst>
        </pc:sldLayoutChg>
        <pc:sldLayoutChg chg="del">
          <pc:chgData name="Joss rico" userId="739df1bd24720dfe" providerId="LiveId" clId="{A5A7E016-BD81-4A3F-97F0-805B34F5BDA5}" dt="2021-11-18T15:06:41.953" v="1308" actId="47"/>
          <pc:sldLayoutMkLst>
            <pc:docMk/>
            <pc:sldMasterMk cId="0" sldId="2147483684"/>
            <pc:sldLayoutMk cId="0" sldId="2147483657"/>
          </pc:sldLayoutMkLst>
        </pc:sldLayoutChg>
        <pc:sldLayoutChg chg="del">
          <pc:chgData name="Joss rico" userId="739df1bd24720dfe" providerId="LiveId" clId="{A5A7E016-BD81-4A3F-97F0-805B34F5BDA5}" dt="2021-11-18T15:06:39.609" v="1306" actId="47"/>
          <pc:sldLayoutMkLst>
            <pc:docMk/>
            <pc:sldMasterMk cId="0" sldId="2147483684"/>
            <pc:sldLayoutMk cId="0" sldId="2147483661"/>
          </pc:sldLayoutMkLst>
        </pc:sldLayoutChg>
        <pc:sldLayoutChg chg="del">
          <pc:chgData name="Joss rico" userId="739df1bd24720dfe" providerId="LiveId" clId="{A5A7E016-BD81-4A3F-97F0-805B34F5BDA5}" dt="2021-11-18T15:06:53.905" v="1314" actId="47"/>
          <pc:sldLayoutMkLst>
            <pc:docMk/>
            <pc:sldMasterMk cId="0" sldId="2147483684"/>
            <pc:sldLayoutMk cId="0" sldId="2147483662"/>
          </pc:sldLayoutMkLst>
        </pc:sldLayoutChg>
        <pc:sldLayoutChg chg="del">
          <pc:chgData name="Joss rico" userId="739df1bd24720dfe" providerId="LiveId" clId="{A5A7E016-BD81-4A3F-97F0-805B34F5BDA5}" dt="2021-11-18T15:09:10.949" v="1356" actId="47"/>
          <pc:sldLayoutMkLst>
            <pc:docMk/>
            <pc:sldMasterMk cId="0" sldId="2147483684"/>
            <pc:sldLayoutMk cId="0" sldId="2147483663"/>
          </pc:sldLayoutMkLst>
        </pc:sldLayoutChg>
        <pc:sldLayoutChg chg="del">
          <pc:chgData name="Joss rico" userId="739df1bd24720dfe" providerId="LiveId" clId="{A5A7E016-BD81-4A3F-97F0-805B34F5BDA5}" dt="2021-11-18T15:07:07.031" v="1318" actId="47"/>
          <pc:sldLayoutMkLst>
            <pc:docMk/>
            <pc:sldMasterMk cId="0" sldId="2147483684"/>
            <pc:sldLayoutMk cId="0" sldId="2147483665"/>
          </pc:sldLayoutMkLst>
        </pc:sldLayoutChg>
        <pc:sldLayoutChg chg="del">
          <pc:chgData name="Joss rico" userId="739df1bd24720dfe" providerId="LiveId" clId="{A5A7E016-BD81-4A3F-97F0-805B34F5BDA5}" dt="2021-11-18T15:06:23.107" v="1301" actId="47"/>
          <pc:sldLayoutMkLst>
            <pc:docMk/>
            <pc:sldMasterMk cId="0" sldId="2147483684"/>
            <pc:sldLayoutMk cId="0" sldId="2147483666"/>
          </pc:sldLayoutMkLst>
        </pc:sldLayoutChg>
        <pc:sldLayoutChg chg="del">
          <pc:chgData name="Joss rico" userId="739df1bd24720dfe" providerId="LiveId" clId="{A5A7E016-BD81-4A3F-97F0-805B34F5BDA5}" dt="2021-11-18T15:06:45.413" v="1310" actId="47"/>
          <pc:sldLayoutMkLst>
            <pc:docMk/>
            <pc:sldMasterMk cId="0" sldId="2147483684"/>
            <pc:sldLayoutMk cId="0" sldId="2147483667"/>
          </pc:sldLayoutMkLst>
        </pc:sldLayoutChg>
        <pc:sldLayoutChg chg="del">
          <pc:chgData name="Joss rico" userId="739df1bd24720dfe" providerId="LiveId" clId="{A5A7E016-BD81-4A3F-97F0-805B34F5BDA5}" dt="2021-11-18T15:06:20.609" v="1299" actId="47"/>
          <pc:sldLayoutMkLst>
            <pc:docMk/>
            <pc:sldMasterMk cId="0" sldId="2147483684"/>
            <pc:sldLayoutMk cId="0" sldId="2147483668"/>
          </pc:sldLayoutMkLst>
        </pc:sldLayoutChg>
        <pc:sldLayoutChg chg="del">
          <pc:chgData name="Joss rico" userId="739df1bd24720dfe" providerId="LiveId" clId="{A5A7E016-BD81-4A3F-97F0-805B34F5BDA5}" dt="2021-11-18T15:06:40.876" v="1307" actId="47"/>
          <pc:sldLayoutMkLst>
            <pc:docMk/>
            <pc:sldMasterMk cId="0" sldId="2147483684"/>
            <pc:sldLayoutMk cId="0" sldId="2147483669"/>
          </pc:sldLayoutMkLst>
        </pc:sldLayoutChg>
        <pc:sldLayoutChg chg="del">
          <pc:chgData name="Joss rico" userId="739df1bd24720dfe" providerId="LiveId" clId="{A5A7E016-BD81-4A3F-97F0-805B34F5BDA5}" dt="2021-11-18T15:06:54.785" v="1315" actId="47"/>
          <pc:sldLayoutMkLst>
            <pc:docMk/>
            <pc:sldMasterMk cId="0" sldId="2147483684"/>
            <pc:sldLayoutMk cId="0" sldId="2147483670"/>
          </pc:sldLayoutMkLst>
        </pc:sldLayoutChg>
        <pc:sldLayoutChg chg="del">
          <pc:chgData name="Joss rico" userId="739df1bd24720dfe" providerId="LiveId" clId="{A5A7E016-BD81-4A3F-97F0-805B34F5BDA5}" dt="2021-11-18T15:06:43.072" v="1309" actId="47"/>
          <pc:sldLayoutMkLst>
            <pc:docMk/>
            <pc:sldMasterMk cId="0" sldId="2147483684"/>
            <pc:sldLayoutMk cId="0" sldId="2147483671"/>
          </pc:sldLayoutMkLst>
        </pc:sldLayoutChg>
        <pc:sldLayoutChg chg="del">
          <pc:chgData name="Joss rico" userId="739df1bd24720dfe" providerId="LiveId" clId="{A5A7E016-BD81-4A3F-97F0-805B34F5BDA5}" dt="2021-11-18T14:18:15.800" v="4" actId="47"/>
          <pc:sldLayoutMkLst>
            <pc:docMk/>
            <pc:sldMasterMk cId="0" sldId="2147483684"/>
            <pc:sldLayoutMk cId="0" sldId="2147483672"/>
          </pc:sldLayoutMkLst>
        </pc:sldLayoutChg>
        <pc:sldLayoutChg chg="del">
          <pc:chgData name="Joss rico" userId="739df1bd24720dfe" providerId="LiveId" clId="{A5A7E016-BD81-4A3F-97F0-805B34F5BDA5}" dt="2021-11-18T15:06:24.154" v="1302" actId="47"/>
          <pc:sldLayoutMkLst>
            <pc:docMk/>
            <pc:sldMasterMk cId="0" sldId="2147483684"/>
            <pc:sldLayoutMk cId="0" sldId="2147483673"/>
          </pc:sldLayoutMkLst>
        </pc:sldLayoutChg>
        <pc:sldLayoutChg chg="del">
          <pc:chgData name="Joss rico" userId="739df1bd24720dfe" providerId="LiveId" clId="{A5A7E016-BD81-4A3F-97F0-805B34F5BDA5}" dt="2021-11-18T15:06:21.635" v="1300" actId="47"/>
          <pc:sldLayoutMkLst>
            <pc:docMk/>
            <pc:sldMasterMk cId="0" sldId="2147483684"/>
            <pc:sldLayoutMk cId="0" sldId="2147483674"/>
          </pc:sldLayoutMkLst>
        </pc:sldLayoutChg>
        <pc:sldLayoutChg chg="del">
          <pc:chgData name="Joss rico" userId="739df1bd24720dfe" providerId="LiveId" clId="{A5A7E016-BD81-4A3F-97F0-805B34F5BDA5}" dt="2021-11-18T15:07:01.605" v="1317" actId="47"/>
          <pc:sldLayoutMkLst>
            <pc:docMk/>
            <pc:sldMasterMk cId="0" sldId="2147483684"/>
            <pc:sldLayoutMk cId="0" sldId="2147483676"/>
          </pc:sldLayoutMkLst>
        </pc:sldLayoutChg>
        <pc:sldLayoutChg chg="del">
          <pc:chgData name="Joss rico" userId="739df1bd24720dfe" providerId="LiveId" clId="{A5A7E016-BD81-4A3F-97F0-805B34F5BDA5}" dt="2021-11-18T15:06:48.665" v="1311" actId="47"/>
          <pc:sldLayoutMkLst>
            <pc:docMk/>
            <pc:sldMasterMk cId="0" sldId="2147483684"/>
            <pc:sldLayoutMk cId="0" sldId="2147483677"/>
          </pc:sldLayoutMkLst>
        </pc:sldLayoutChg>
        <pc:sldLayoutChg chg="del">
          <pc:chgData name="Joss rico" userId="739df1bd24720dfe" providerId="LiveId" clId="{A5A7E016-BD81-4A3F-97F0-805B34F5BDA5}" dt="2021-11-18T15:06:55.785" v="1316" actId="47"/>
          <pc:sldLayoutMkLst>
            <pc:docMk/>
            <pc:sldMasterMk cId="0" sldId="2147483684"/>
            <pc:sldLayoutMk cId="0" sldId="2147483678"/>
          </pc:sldLayoutMkLst>
        </pc:sldLayoutChg>
        <pc:sldLayoutChg chg="add del">
          <pc:chgData name="Joss rico" userId="739df1bd24720dfe" providerId="LiveId" clId="{A5A7E016-BD81-4A3F-97F0-805B34F5BDA5}" dt="2021-11-18T15:06:08.304" v="1296" actId="47"/>
          <pc:sldLayoutMkLst>
            <pc:docMk/>
            <pc:sldMasterMk cId="0" sldId="2147483684"/>
            <pc:sldLayoutMk cId="0" sldId="2147483679"/>
          </pc:sldLayoutMkLst>
        </pc:sldLayoutChg>
      </pc:sldMasterChg>
      <pc:sldMasterChg chg="del delSldLayout">
        <pc:chgData name="Joss rico" userId="739df1bd24720dfe" providerId="LiveId" clId="{A5A7E016-BD81-4A3F-97F0-805B34F5BDA5}" dt="2021-11-18T15:06:03.078" v="1290" actId="47"/>
        <pc:sldMasterMkLst>
          <pc:docMk/>
          <pc:sldMasterMk cId="0" sldId="2147483685"/>
        </pc:sldMasterMkLst>
        <pc:sldLayoutChg chg="del">
          <pc:chgData name="Joss rico" userId="739df1bd24720dfe" providerId="LiveId" clId="{A5A7E016-BD81-4A3F-97F0-805B34F5BDA5}" dt="2021-11-18T15:06:03.078" v="1290" actId="47"/>
          <pc:sldLayoutMkLst>
            <pc:docMk/>
            <pc:sldMasterMk cId="0" sldId="2147483685"/>
            <pc:sldLayoutMk cId="0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5" name="Google Shape;6285;ge936df1943_2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6" name="Google Shape;6286;ge936df1943_2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" name="Google Shape;6456;ge9553da8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7" name="Google Shape;6457;ge9553da8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1" name="Google Shape;6911;ged14aa2b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2" name="Google Shape;6912;ged14aa2b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" name="Google Shape;6533;gcc4eba5a6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4" name="Google Shape;6534;gcc4eba5a6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1" name="Google Shape;6291;ged14a6df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2" name="Google Shape;6292;ged14a6df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1" name="Google Shape;6371;ged14a6df7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2" name="Google Shape;6372;ged14a6df7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5" name="Google Shape;6465;gcc4eba5a6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6" name="Google Shape;6466;gcc4eba5a6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2" name="Google Shape;6432;gcc4eba5a64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3" name="Google Shape;6433;gcc4eba5a64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2" name="Google Shape;6432;gcc4eba5a64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3" name="Google Shape;6433;gcc4eba5a64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1401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9" name="Google Shape;7269;gec77b9f096_0_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0" name="Google Shape;7270;gec77b9f096_0_8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0" name="Google Shape;7250;gec77b9f096_0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1" name="Google Shape;7251;gec77b9f096_0_8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/>
          <p:nvPr/>
        </p:nvSpPr>
        <p:spPr>
          <a:xfrm flipH="1">
            <a:off x="713275" y="0"/>
            <a:ext cx="7717500" cy="51435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flipH="1">
            <a:off x="125" y="600"/>
            <a:ext cx="713400" cy="4609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0" y="4610400"/>
            <a:ext cx="713400" cy="532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flipH="1">
            <a:off x="8430775" y="1806825"/>
            <a:ext cx="705900" cy="3332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8430775" y="0"/>
            <a:ext cx="705900" cy="18069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-1133475" y="111850"/>
            <a:ext cx="2258100" cy="2258100"/>
          </a:xfrm>
          <a:prstGeom prst="donut">
            <a:avLst>
              <a:gd name="adj" fmla="val 119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hasCustomPrompt="1"/>
          </p:nvPr>
        </p:nvSpPr>
        <p:spPr>
          <a:xfrm>
            <a:off x="1845850" y="803125"/>
            <a:ext cx="2162100" cy="7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/>
          </p:nvPr>
        </p:nvSpPr>
        <p:spPr>
          <a:xfrm>
            <a:off x="3319375" y="1502625"/>
            <a:ext cx="4606800" cy="15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3319375" y="2900175"/>
            <a:ext cx="3828900" cy="7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8430775" y="1806888"/>
            <a:ext cx="680725" cy="3270000"/>
            <a:chOff x="8430775" y="1806888"/>
            <a:chExt cx="680725" cy="3270000"/>
          </a:xfrm>
        </p:grpSpPr>
        <p:sp>
          <p:nvSpPr>
            <p:cNvPr id="40" name="Google Shape;40;p3"/>
            <p:cNvSpPr/>
            <p:nvPr/>
          </p:nvSpPr>
          <p:spPr>
            <a:xfrm>
              <a:off x="8998650" y="2480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8731650" y="250638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0"/>
                  </a:moveTo>
                  <a:lnTo>
                    <a:pt x="0" y="3385"/>
                  </a:lnTo>
                  <a:lnTo>
                    <a:pt x="1204" y="4513"/>
                  </a:lnTo>
                  <a:lnTo>
                    <a:pt x="4588" y="1128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852000" y="26248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910275" y="230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757975" y="20682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8970450" y="2096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709075" y="2323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613175" y="221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947900" y="19140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671475" y="18952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853875" y="180688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998650" y="32980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731650" y="3324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852000" y="34446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0" y="3461"/>
                  </a:lnTo>
                  <a:lnTo>
                    <a:pt x="1128" y="4589"/>
                  </a:lnTo>
                  <a:lnTo>
                    <a:pt x="4588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8910275" y="3125038"/>
              <a:ext cx="114725" cy="112825"/>
            </a:xfrm>
            <a:custGeom>
              <a:avLst/>
              <a:gdLst/>
              <a:ahLst/>
              <a:cxnLst/>
              <a:rect l="l" t="t" r="r" b="b"/>
              <a:pathLst>
                <a:path w="4589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757975" y="28880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972325" y="29163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709075" y="3141938"/>
              <a:ext cx="112850" cy="114750"/>
            </a:xfrm>
            <a:custGeom>
              <a:avLst/>
              <a:gdLst/>
              <a:ahLst/>
              <a:cxnLst/>
              <a:rect l="l" t="t" r="r" b="b"/>
              <a:pathLst>
                <a:path w="4514" h="4590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611300" y="303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947900" y="27339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671475" y="271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852000" y="26248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998650" y="4117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8731650" y="4144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8852000" y="42645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8912150" y="3944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759850" y="3707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8970450" y="3734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8709075" y="396368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613175" y="385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8949775" y="355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671475" y="353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852000" y="34446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0" y="3461"/>
                  </a:lnTo>
                  <a:lnTo>
                    <a:pt x="1128" y="4589"/>
                  </a:lnTo>
                  <a:lnTo>
                    <a:pt x="4588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996775" y="49358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731650" y="49640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8910275" y="4762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757975" y="4527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8972325" y="45541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8707200" y="47816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613175" y="467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947900" y="43717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671475" y="435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8852000" y="42645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8519175" y="24800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8430775" y="230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8490950" y="2096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613175" y="221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8671475" y="18952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8468400" y="1914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8519175" y="32980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8430775" y="3125038"/>
              <a:ext cx="114750" cy="112825"/>
            </a:xfrm>
            <a:custGeom>
              <a:avLst/>
              <a:gdLst/>
              <a:ahLst/>
              <a:cxnLst/>
              <a:rect l="l" t="t" r="r" b="b"/>
              <a:pathLst>
                <a:path w="4590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8492850" y="29163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8611300" y="303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8671475" y="271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8468400" y="27339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8519175" y="41178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8432675" y="3944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8490950" y="3734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8613175" y="385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8671475" y="353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8470275" y="355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8517275" y="49358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204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8430775" y="476283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89"/>
                  </a:lnTo>
                  <a:lnTo>
                    <a:pt x="4514" y="3460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8492850" y="45541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8613175" y="467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8671475" y="435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8468400" y="43717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2">
    <p:spTree>
      <p:nvGrpSpPr>
        <p:cNvPr id="1" name="Shape 3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" name="Google Shape;3872;p29"/>
          <p:cNvSpPr/>
          <p:nvPr/>
        </p:nvSpPr>
        <p:spPr>
          <a:xfrm>
            <a:off x="703600" y="426000"/>
            <a:ext cx="7585500" cy="637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3" name="Google Shape;3873;p29"/>
          <p:cNvSpPr/>
          <p:nvPr/>
        </p:nvSpPr>
        <p:spPr>
          <a:xfrm>
            <a:off x="703700" y="0"/>
            <a:ext cx="7717500" cy="426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4" name="Google Shape;3874;p29"/>
          <p:cNvSpPr txBox="1">
            <a:spLocks noGrp="1"/>
          </p:cNvSpPr>
          <p:nvPr>
            <p:ph type="title"/>
          </p:nvPr>
        </p:nvSpPr>
        <p:spPr>
          <a:xfrm>
            <a:off x="713250" y="426100"/>
            <a:ext cx="7717500" cy="539400"/>
          </a:xfrm>
          <a:prstGeom prst="rect">
            <a:avLst/>
          </a:prstGeom>
          <a:noFill/>
          <a:effectLst>
            <a:outerShdw dist="47625" dir="2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veat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3875" name="Google Shape;3875;p29"/>
          <p:cNvSpPr/>
          <p:nvPr/>
        </p:nvSpPr>
        <p:spPr>
          <a:xfrm flipH="1">
            <a:off x="0" y="0"/>
            <a:ext cx="705900" cy="3332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6" name="Google Shape;3876;p29"/>
          <p:cNvSpPr/>
          <p:nvPr/>
        </p:nvSpPr>
        <p:spPr>
          <a:xfrm flipH="1">
            <a:off x="0" y="3332100"/>
            <a:ext cx="705900" cy="1811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7" name="Google Shape;3877;p29"/>
          <p:cNvSpPr txBox="1">
            <a:spLocks noGrp="1"/>
          </p:cNvSpPr>
          <p:nvPr>
            <p:ph type="subTitle" idx="1"/>
          </p:nvPr>
        </p:nvSpPr>
        <p:spPr>
          <a:xfrm>
            <a:off x="916713" y="1161750"/>
            <a:ext cx="3522600" cy="32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78" name="Google Shape;3878;p29"/>
          <p:cNvSpPr txBox="1">
            <a:spLocks noGrp="1"/>
          </p:cNvSpPr>
          <p:nvPr>
            <p:ph type="subTitle" idx="2"/>
          </p:nvPr>
        </p:nvSpPr>
        <p:spPr>
          <a:xfrm>
            <a:off x="4704688" y="1161750"/>
            <a:ext cx="3522600" cy="32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79" name="Google Shape;3879;p29"/>
          <p:cNvSpPr/>
          <p:nvPr/>
        </p:nvSpPr>
        <p:spPr>
          <a:xfrm flipH="1">
            <a:off x="713300" y="4599425"/>
            <a:ext cx="8435700" cy="5433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0" name="Google Shape;3880;p29"/>
          <p:cNvSpPr/>
          <p:nvPr/>
        </p:nvSpPr>
        <p:spPr>
          <a:xfrm>
            <a:off x="8298500" y="0"/>
            <a:ext cx="850500" cy="851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1" name="Google Shape;3881;p29"/>
          <p:cNvSpPr/>
          <p:nvPr/>
        </p:nvSpPr>
        <p:spPr>
          <a:xfrm>
            <a:off x="8298500" y="851700"/>
            <a:ext cx="850500" cy="17202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2" name="Google Shape;3882;p29"/>
          <p:cNvSpPr/>
          <p:nvPr/>
        </p:nvSpPr>
        <p:spPr>
          <a:xfrm>
            <a:off x="8298500" y="2571900"/>
            <a:ext cx="850500" cy="7428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3" name="Google Shape;3883;p29"/>
          <p:cNvSpPr/>
          <p:nvPr/>
        </p:nvSpPr>
        <p:spPr>
          <a:xfrm>
            <a:off x="8298500" y="3314700"/>
            <a:ext cx="850500" cy="1284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7">
    <p:spTree>
      <p:nvGrpSpPr>
        <p:cNvPr id="1" name="Shape 5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2" name="Google Shape;5982;p34"/>
          <p:cNvSpPr/>
          <p:nvPr/>
        </p:nvSpPr>
        <p:spPr>
          <a:xfrm>
            <a:off x="705900" y="0"/>
            <a:ext cx="7717500" cy="51435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3" name="Google Shape;5983;p34"/>
          <p:cNvSpPr/>
          <p:nvPr/>
        </p:nvSpPr>
        <p:spPr>
          <a:xfrm>
            <a:off x="8423150" y="600"/>
            <a:ext cx="713400" cy="4609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4" name="Google Shape;5984;p34"/>
          <p:cNvSpPr/>
          <p:nvPr/>
        </p:nvSpPr>
        <p:spPr>
          <a:xfrm>
            <a:off x="8423275" y="4610400"/>
            <a:ext cx="713400" cy="532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5" name="Google Shape;5985;p34"/>
          <p:cNvSpPr/>
          <p:nvPr/>
        </p:nvSpPr>
        <p:spPr>
          <a:xfrm>
            <a:off x="0" y="1806825"/>
            <a:ext cx="705900" cy="3332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6" name="Google Shape;5986;p34"/>
          <p:cNvSpPr/>
          <p:nvPr/>
        </p:nvSpPr>
        <p:spPr>
          <a:xfrm>
            <a:off x="0" y="0"/>
            <a:ext cx="705900" cy="18069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87" name="Google Shape;5987;p34"/>
          <p:cNvGrpSpPr/>
          <p:nvPr/>
        </p:nvGrpSpPr>
        <p:grpSpPr>
          <a:xfrm flipH="1">
            <a:off x="25175" y="1806888"/>
            <a:ext cx="680725" cy="3270000"/>
            <a:chOff x="8430775" y="1806888"/>
            <a:chExt cx="680725" cy="3270000"/>
          </a:xfrm>
        </p:grpSpPr>
        <p:sp>
          <p:nvSpPr>
            <p:cNvPr id="5988" name="Google Shape;5988;p34"/>
            <p:cNvSpPr/>
            <p:nvPr/>
          </p:nvSpPr>
          <p:spPr>
            <a:xfrm>
              <a:off x="8998650" y="2480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4"/>
            <p:cNvSpPr/>
            <p:nvPr/>
          </p:nvSpPr>
          <p:spPr>
            <a:xfrm>
              <a:off x="8731650" y="250638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0"/>
                  </a:moveTo>
                  <a:lnTo>
                    <a:pt x="0" y="3385"/>
                  </a:lnTo>
                  <a:lnTo>
                    <a:pt x="1204" y="4513"/>
                  </a:lnTo>
                  <a:lnTo>
                    <a:pt x="4588" y="1128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4"/>
            <p:cNvSpPr/>
            <p:nvPr/>
          </p:nvSpPr>
          <p:spPr>
            <a:xfrm>
              <a:off x="8852000" y="26248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4"/>
            <p:cNvSpPr/>
            <p:nvPr/>
          </p:nvSpPr>
          <p:spPr>
            <a:xfrm>
              <a:off x="8910275" y="230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4"/>
            <p:cNvSpPr/>
            <p:nvPr/>
          </p:nvSpPr>
          <p:spPr>
            <a:xfrm>
              <a:off x="8757975" y="20682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4"/>
            <p:cNvSpPr/>
            <p:nvPr/>
          </p:nvSpPr>
          <p:spPr>
            <a:xfrm>
              <a:off x="8970450" y="2096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4"/>
            <p:cNvSpPr/>
            <p:nvPr/>
          </p:nvSpPr>
          <p:spPr>
            <a:xfrm>
              <a:off x="8709075" y="2323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4"/>
            <p:cNvSpPr/>
            <p:nvPr/>
          </p:nvSpPr>
          <p:spPr>
            <a:xfrm>
              <a:off x="8613175" y="221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4"/>
            <p:cNvSpPr/>
            <p:nvPr/>
          </p:nvSpPr>
          <p:spPr>
            <a:xfrm>
              <a:off x="8947900" y="19140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4"/>
            <p:cNvSpPr/>
            <p:nvPr/>
          </p:nvSpPr>
          <p:spPr>
            <a:xfrm>
              <a:off x="8671475" y="18952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4"/>
            <p:cNvSpPr/>
            <p:nvPr/>
          </p:nvSpPr>
          <p:spPr>
            <a:xfrm>
              <a:off x="8853875" y="180688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4"/>
            <p:cNvSpPr/>
            <p:nvPr/>
          </p:nvSpPr>
          <p:spPr>
            <a:xfrm>
              <a:off x="8998650" y="32980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4"/>
            <p:cNvSpPr/>
            <p:nvPr/>
          </p:nvSpPr>
          <p:spPr>
            <a:xfrm>
              <a:off x="8731650" y="3324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4"/>
            <p:cNvSpPr/>
            <p:nvPr/>
          </p:nvSpPr>
          <p:spPr>
            <a:xfrm>
              <a:off x="8852000" y="34446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0" y="3461"/>
                  </a:lnTo>
                  <a:lnTo>
                    <a:pt x="1128" y="4589"/>
                  </a:lnTo>
                  <a:lnTo>
                    <a:pt x="4588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4"/>
            <p:cNvSpPr/>
            <p:nvPr/>
          </p:nvSpPr>
          <p:spPr>
            <a:xfrm>
              <a:off x="8910275" y="3125038"/>
              <a:ext cx="114725" cy="112825"/>
            </a:xfrm>
            <a:custGeom>
              <a:avLst/>
              <a:gdLst/>
              <a:ahLst/>
              <a:cxnLst/>
              <a:rect l="l" t="t" r="r" b="b"/>
              <a:pathLst>
                <a:path w="4589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4"/>
            <p:cNvSpPr/>
            <p:nvPr/>
          </p:nvSpPr>
          <p:spPr>
            <a:xfrm>
              <a:off x="8757975" y="28880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4"/>
            <p:cNvSpPr/>
            <p:nvPr/>
          </p:nvSpPr>
          <p:spPr>
            <a:xfrm>
              <a:off x="8972325" y="29163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4"/>
            <p:cNvSpPr/>
            <p:nvPr/>
          </p:nvSpPr>
          <p:spPr>
            <a:xfrm>
              <a:off x="8709075" y="3141938"/>
              <a:ext cx="112850" cy="114750"/>
            </a:xfrm>
            <a:custGeom>
              <a:avLst/>
              <a:gdLst/>
              <a:ahLst/>
              <a:cxnLst/>
              <a:rect l="l" t="t" r="r" b="b"/>
              <a:pathLst>
                <a:path w="4514" h="4590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4"/>
            <p:cNvSpPr/>
            <p:nvPr/>
          </p:nvSpPr>
          <p:spPr>
            <a:xfrm>
              <a:off x="8611300" y="303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4"/>
            <p:cNvSpPr/>
            <p:nvPr/>
          </p:nvSpPr>
          <p:spPr>
            <a:xfrm>
              <a:off x="8947900" y="27339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4"/>
            <p:cNvSpPr/>
            <p:nvPr/>
          </p:nvSpPr>
          <p:spPr>
            <a:xfrm>
              <a:off x="8671475" y="271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4"/>
            <p:cNvSpPr/>
            <p:nvPr/>
          </p:nvSpPr>
          <p:spPr>
            <a:xfrm>
              <a:off x="8852000" y="26248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4"/>
            <p:cNvSpPr/>
            <p:nvPr/>
          </p:nvSpPr>
          <p:spPr>
            <a:xfrm>
              <a:off x="8998650" y="4117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4"/>
            <p:cNvSpPr/>
            <p:nvPr/>
          </p:nvSpPr>
          <p:spPr>
            <a:xfrm>
              <a:off x="8731650" y="4144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4"/>
            <p:cNvSpPr/>
            <p:nvPr/>
          </p:nvSpPr>
          <p:spPr>
            <a:xfrm>
              <a:off x="8852000" y="42645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4"/>
            <p:cNvSpPr/>
            <p:nvPr/>
          </p:nvSpPr>
          <p:spPr>
            <a:xfrm>
              <a:off x="8912150" y="3944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4"/>
            <p:cNvSpPr/>
            <p:nvPr/>
          </p:nvSpPr>
          <p:spPr>
            <a:xfrm>
              <a:off x="8759850" y="3707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4"/>
            <p:cNvSpPr/>
            <p:nvPr/>
          </p:nvSpPr>
          <p:spPr>
            <a:xfrm>
              <a:off x="8970450" y="3734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4"/>
            <p:cNvSpPr/>
            <p:nvPr/>
          </p:nvSpPr>
          <p:spPr>
            <a:xfrm>
              <a:off x="8709075" y="396368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4"/>
            <p:cNvSpPr/>
            <p:nvPr/>
          </p:nvSpPr>
          <p:spPr>
            <a:xfrm>
              <a:off x="8613175" y="385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4"/>
            <p:cNvSpPr/>
            <p:nvPr/>
          </p:nvSpPr>
          <p:spPr>
            <a:xfrm>
              <a:off x="8949775" y="355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34"/>
            <p:cNvSpPr/>
            <p:nvPr/>
          </p:nvSpPr>
          <p:spPr>
            <a:xfrm>
              <a:off x="8671475" y="353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34"/>
            <p:cNvSpPr/>
            <p:nvPr/>
          </p:nvSpPr>
          <p:spPr>
            <a:xfrm>
              <a:off x="8852000" y="34446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0" y="3461"/>
                  </a:lnTo>
                  <a:lnTo>
                    <a:pt x="1128" y="4589"/>
                  </a:lnTo>
                  <a:lnTo>
                    <a:pt x="4588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4"/>
            <p:cNvSpPr/>
            <p:nvPr/>
          </p:nvSpPr>
          <p:spPr>
            <a:xfrm>
              <a:off x="8996775" y="49358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4"/>
            <p:cNvSpPr/>
            <p:nvPr/>
          </p:nvSpPr>
          <p:spPr>
            <a:xfrm>
              <a:off x="8731650" y="49640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4"/>
            <p:cNvSpPr/>
            <p:nvPr/>
          </p:nvSpPr>
          <p:spPr>
            <a:xfrm>
              <a:off x="8910275" y="4762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4"/>
            <p:cNvSpPr/>
            <p:nvPr/>
          </p:nvSpPr>
          <p:spPr>
            <a:xfrm>
              <a:off x="8757975" y="4527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4"/>
            <p:cNvSpPr/>
            <p:nvPr/>
          </p:nvSpPr>
          <p:spPr>
            <a:xfrm>
              <a:off x="8972325" y="45541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4"/>
            <p:cNvSpPr/>
            <p:nvPr/>
          </p:nvSpPr>
          <p:spPr>
            <a:xfrm>
              <a:off x="8707200" y="47816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4"/>
            <p:cNvSpPr/>
            <p:nvPr/>
          </p:nvSpPr>
          <p:spPr>
            <a:xfrm>
              <a:off x="8613175" y="467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34"/>
            <p:cNvSpPr/>
            <p:nvPr/>
          </p:nvSpPr>
          <p:spPr>
            <a:xfrm>
              <a:off x="8947900" y="43717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34"/>
            <p:cNvSpPr/>
            <p:nvPr/>
          </p:nvSpPr>
          <p:spPr>
            <a:xfrm>
              <a:off x="8671475" y="435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34"/>
            <p:cNvSpPr/>
            <p:nvPr/>
          </p:nvSpPr>
          <p:spPr>
            <a:xfrm>
              <a:off x="8852000" y="42645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34"/>
            <p:cNvSpPr/>
            <p:nvPr/>
          </p:nvSpPr>
          <p:spPr>
            <a:xfrm>
              <a:off x="8519175" y="24800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34"/>
            <p:cNvSpPr/>
            <p:nvPr/>
          </p:nvSpPr>
          <p:spPr>
            <a:xfrm>
              <a:off x="8430775" y="230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34"/>
            <p:cNvSpPr/>
            <p:nvPr/>
          </p:nvSpPr>
          <p:spPr>
            <a:xfrm>
              <a:off x="8490950" y="2096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34"/>
            <p:cNvSpPr/>
            <p:nvPr/>
          </p:nvSpPr>
          <p:spPr>
            <a:xfrm>
              <a:off x="8613175" y="221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4"/>
            <p:cNvSpPr/>
            <p:nvPr/>
          </p:nvSpPr>
          <p:spPr>
            <a:xfrm>
              <a:off x="8671475" y="18952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34"/>
            <p:cNvSpPr/>
            <p:nvPr/>
          </p:nvSpPr>
          <p:spPr>
            <a:xfrm>
              <a:off x="8468400" y="1914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34"/>
            <p:cNvSpPr/>
            <p:nvPr/>
          </p:nvSpPr>
          <p:spPr>
            <a:xfrm>
              <a:off x="8519175" y="32980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4"/>
            <p:cNvSpPr/>
            <p:nvPr/>
          </p:nvSpPr>
          <p:spPr>
            <a:xfrm>
              <a:off x="8430775" y="3125038"/>
              <a:ext cx="114750" cy="112825"/>
            </a:xfrm>
            <a:custGeom>
              <a:avLst/>
              <a:gdLst/>
              <a:ahLst/>
              <a:cxnLst/>
              <a:rect l="l" t="t" r="r" b="b"/>
              <a:pathLst>
                <a:path w="4590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4"/>
            <p:cNvSpPr/>
            <p:nvPr/>
          </p:nvSpPr>
          <p:spPr>
            <a:xfrm>
              <a:off x="8492850" y="29163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4"/>
            <p:cNvSpPr/>
            <p:nvPr/>
          </p:nvSpPr>
          <p:spPr>
            <a:xfrm>
              <a:off x="8611300" y="303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4"/>
            <p:cNvSpPr/>
            <p:nvPr/>
          </p:nvSpPr>
          <p:spPr>
            <a:xfrm>
              <a:off x="8671475" y="271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4"/>
            <p:cNvSpPr/>
            <p:nvPr/>
          </p:nvSpPr>
          <p:spPr>
            <a:xfrm>
              <a:off x="8468400" y="27339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4"/>
            <p:cNvSpPr/>
            <p:nvPr/>
          </p:nvSpPr>
          <p:spPr>
            <a:xfrm>
              <a:off x="8519175" y="41178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4"/>
            <p:cNvSpPr/>
            <p:nvPr/>
          </p:nvSpPr>
          <p:spPr>
            <a:xfrm>
              <a:off x="8432675" y="3944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4"/>
            <p:cNvSpPr/>
            <p:nvPr/>
          </p:nvSpPr>
          <p:spPr>
            <a:xfrm>
              <a:off x="8490950" y="3734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4"/>
            <p:cNvSpPr/>
            <p:nvPr/>
          </p:nvSpPr>
          <p:spPr>
            <a:xfrm>
              <a:off x="8613175" y="385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4"/>
            <p:cNvSpPr/>
            <p:nvPr/>
          </p:nvSpPr>
          <p:spPr>
            <a:xfrm>
              <a:off x="8671475" y="353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34"/>
            <p:cNvSpPr/>
            <p:nvPr/>
          </p:nvSpPr>
          <p:spPr>
            <a:xfrm>
              <a:off x="8470275" y="355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34"/>
            <p:cNvSpPr/>
            <p:nvPr/>
          </p:nvSpPr>
          <p:spPr>
            <a:xfrm>
              <a:off x="8517275" y="49358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204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4"/>
            <p:cNvSpPr/>
            <p:nvPr/>
          </p:nvSpPr>
          <p:spPr>
            <a:xfrm>
              <a:off x="8430775" y="476283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89"/>
                  </a:lnTo>
                  <a:lnTo>
                    <a:pt x="4514" y="3460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4"/>
            <p:cNvSpPr/>
            <p:nvPr/>
          </p:nvSpPr>
          <p:spPr>
            <a:xfrm>
              <a:off x="8492850" y="45541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4"/>
            <p:cNvSpPr/>
            <p:nvPr/>
          </p:nvSpPr>
          <p:spPr>
            <a:xfrm>
              <a:off x="8613175" y="467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4"/>
            <p:cNvSpPr/>
            <p:nvPr/>
          </p:nvSpPr>
          <p:spPr>
            <a:xfrm>
              <a:off x="8671475" y="435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34"/>
            <p:cNvSpPr/>
            <p:nvPr/>
          </p:nvSpPr>
          <p:spPr>
            <a:xfrm>
              <a:off x="8468400" y="43717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8">
    <p:spTree>
      <p:nvGrpSpPr>
        <p:cNvPr id="1" name="Shape 6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6" name="Google Shape;6056;p35"/>
          <p:cNvSpPr/>
          <p:nvPr/>
        </p:nvSpPr>
        <p:spPr>
          <a:xfrm flipH="1">
            <a:off x="859900" y="426000"/>
            <a:ext cx="7585500" cy="637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7" name="Google Shape;6057;p35"/>
          <p:cNvSpPr/>
          <p:nvPr/>
        </p:nvSpPr>
        <p:spPr>
          <a:xfrm flipH="1">
            <a:off x="727800" y="0"/>
            <a:ext cx="7717500" cy="426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8" name="Google Shape;6058;p35"/>
          <p:cNvSpPr/>
          <p:nvPr/>
        </p:nvSpPr>
        <p:spPr>
          <a:xfrm>
            <a:off x="8443100" y="0"/>
            <a:ext cx="705900" cy="3332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9" name="Google Shape;6059;p35"/>
          <p:cNvSpPr/>
          <p:nvPr/>
        </p:nvSpPr>
        <p:spPr>
          <a:xfrm>
            <a:off x="8443100" y="3332100"/>
            <a:ext cx="705900" cy="1811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0" name="Google Shape;6060;p35"/>
          <p:cNvSpPr/>
          <p:nvPr/>
        </p:nvSpPr>
        <p:spPr>
          <a:xfrm>
            <a:off x="0" y="4599425"/>
            <a:ext cx="8435700" cy="5433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1" name="Google Shape;6061;p35"/>
          <p:cNvSpPr/>
          <p:nvPr/>
        </p:nvSpPr>
        <p:spPr>
          <a:xfrm flipH="1">
            <a:off x="0" y="0"/>
            <a:ext cx="850500" cy="851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2" name="Google Shape;6062;p35"/>
          <p:cNvSpPr/>
          <p:nvPr/>
        </p:nvSpPr>
        <p:spPr>
          <a:xfrm flipH="1">
            <a:off x="0" y="851700"/>
            <a:ext cx="850500" cy="17202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3" name="Google Shape;6063;p35"/>
          <p:cNvSpPr/>
          <p:nvPr/>
        </p:nvSpPr>
        <p:spPr>
          <a:xfrm flipH="1">
            <a:off x="0" y="2571900"/>
            <a:ext cx="850500" cy="7428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4" name="Google Shape;6064;p35"/>
          <p:cNvSpPr/>
          <p:nvPr/>
        </p:nvSpPr>
        <p:spPr>
          <a:xfrm flipH="1">
            <a:off x="0" y="3314700"/>
            <a:ext cx="850500" cy="1284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9">
    <p:spTree>
      <p:nvGrpSpPr>
        <p:cNvPr id="1" name="Shape 6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6" name="Google Shape;6066;p36"/>
          <p:cNvSpPr/>
          <p:nvPr/>
        </p:nvSpPr>
        <p:spPr>
          <a:xfrm flipH="1">
            <a:off x="717175" y="417950"/>
            <a:ext cx="7713600" cy="4181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7" name="Google Shape;6067;p36"/>
          <p:cNvSpPr/>
          <p:nvPr/>
        </p:nvSpPr>
        <p:spPr>
          <a:xfrm flipH="1">
            <a:off x="3675" y="417950"/>
            <a:ext cx="713400" cy="29553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8" name="Google Shape;6068;p36"/>
          <p:cNvSpPr/>
          <p:nvPr/>
        </p:nvSpPr>
        <p:spPr>
          <a:xfrm flipH="1">
            <a:off x="3825" y="-8050"/>
            <a:ext cx="2040300" cy="426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9" name="Google Shape;6069;p36"/>
          <p:cNvSpPr/>
          <p:nvPr/>
        </p:nvSpPr>
        <p:spPr>
          <a:xfrm flipH="1">
            <a:off x="3675" y="3358550"/>
            <a:ext cx="713400" cy="1799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0" name="Google Shape;6070;p36"/>
          <p:cNvSpPr/>
          <p:nvPr/>
        </p:nvSpPr>
        <p:spPr>
          <a:xfrm flipH="1">
            <a:off x="2044200" y="-8050"/>
            <a:ext cx="7099800" cy="426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1" name="Google Shape;6071;p36"/>
          <p:cNvSpPr/>
          <p:nvPr/>
        </p:nvSpPr>
        <p:spPr>
          <a:xfrm flipH="1">
            <a:off x="8430775" y="417950"/>
            <a:ext cx="713400" cy="14679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2" name="Google Shape;6072;p36"/>
          <p:cNvSpPr/>
          <p:nvPr/>
        </p:nvSpPr>
        <p:spPr>
          <a:xfrm flipH="1">
            <a:off x="717175" y="4599350"/>
            <a:ext cx="7713600" cy="5583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3" name="Google Shape;6073;p36"/>
          <p:cNvGrpSpPr/>
          <p:nvPr/>
        </p:nvGrpSpPr>
        <p:grpSpPr>
          <a:xfrm>
            <a:off x="8430775" y="1885908"/>
            <a:ext cx="749100" cy="3271900"/>
            <a:chOff x="8430775" y="1885838"/>
            <a:chExt cx="749100" cy="3271900"/>
          </a:xfrm>
        </p:grpSpPr>
        <p:sp>
          <p:nvSpPr>
            <p:cNvPr id="6074" name="Google Shape;6074;p36"/>
            <p:cNvSpPr/>
            <p:nvPr/>
          </p:nvSpPr>
          <p:spPr>
            <a:xfrm flipH="1">
              <a:off x="8430775" y="1885855"/>
              <a:ext cx="713400" cy="32718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6"/>
            <p:cNvSpPr/>
            <p:nvPr/>
          </p:nvSpPr>
          <p:spPr>
            <a:xfrm>
              <a:off x="9038825" y="25872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0"/>
                  </a:moveTo>
                  <a:lnTo>
                    <a:pt x="0" y="3385"/>
                  </a:lnTo>
                  <a:lnTo>
                    <a:pt x="1204" y="4513"/>
                  </a:lnTo>
                  <a:lnTo>
                    <a:pt x="4588" y="1128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36"/>
            <p:cNvSpPr/>
            <p:nvPr/>
          </p:nvSpPr>
          <p:spPr>
            <a:xfrm>
              <a:off x="9065150" y="21490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36"/>
            <p:cNvSpPr/>
            <p:nvPr/>
          </p:nvSpPr>
          <p:spPr>
            <a:xfrm>
              <a:off x="9016250" y="2404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36"/>
            <p:cNvSpPr/>
            <p:nvPr/>
          </p:nvSpPr>
          <p:spPr>
            <a:xfrm>
              <a:off x="8920350" y="2297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36"/>
            <p:cNvSpPr/>
            <p:nvPr/>
          </p:nvSpPr>
          <p:spPr>
            <a:xfrm>
              <a:off x="8978650" y="197611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6"/>
            <p:cNvSpPr/>
            <p:nvPr/>
          </p:nvSpPr>
          <p:spPr>
            <a:xfrm>
              <a:off x="9038825" y="340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36"/>
            <p:cNvSpPr/>
            <p:nvPr/>
          </p:nvSpPr>
          <p:spPr>
            <a:xfrm>
              <a:off x="9065150" y="2968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6"/>
            <p:cNvSpPr/>
            <p:nvPr/>
          </p:nvSpPr>
          <p:spPr>
            <a:xfrm>
              <a:off x="9016250" y="3222788"/>
              <a:ext cx="112850" cy="114750"/>
            </a:xfrm>
            <a:custGeom>
              <a:avLst/>
              <a:gdLst/>
              <a:ahLst/>
              <a:cxnLst/>
              <a:rect l="l" t="t" r="r" b="b"/>
              <a:pathLst>
                <a:path w="4514" h="4590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6"/>
            <p:cNvSpPr/>
            <p:nvPr/>
          </p:nvSpPr>
          <p:spPr>
            <a:xfrm>
              <a:off x="8918475" y="3115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6"/>
            <p:cNvSpPr/>
            <p:nvPr/>
          </p:nvSpPr>
          <p:spPr>
            <a:xfrm>
              <a:off x="8978650" y="2797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6"/>
            <p:cNvSpPr/>
            <p:nvPr/>
          </p:nvSpPr>
          <p:spPr>
            <a:xfrm>
              <a:off x="9038825" y="42250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6"/>
            <p:cNvSpPr/>
            <p:nvPr/>
          </p:nvSpPr>
          <p:spPr>
            <a:xfrm>
              <a:off x="9067025" y="3788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6"/>
            <p:cNvSpPr/>
            <p:nvPr/>
          </p:nvSpPr>
          <p:spPr>
            <a:xfrm>
              <a:off x="9016250" y="404453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6"/>
            <p:cNvSpPr/>
            <p:nvPr/>
          </p:nvSpPr>
          <p:spPr>
            <a:xfrm>
              <a:off x="8920350" y="3935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6"/>
            <p:cNvSpPr/>
            <p:nvPr/>
          </p:nvSpPr>
          <p:spPr>
            <a:xfrm>
              <a:off x="8978650" y="3615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6"/>
            <p:cNvSpPr/>
            <p:nvPr/>
          </p:nvSpPr>
          <p:spPr>
            <a:xfrm>
              <a:off x="9038825" y="50448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36"/>
            <p:cNvSpPr/>
            <p:nvPr/>
          </p:nvSpPr>
          <p:spPr>
            <a:xfrm>
              <a:off x="9065150" y="4608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36"/>
            <p:cNvSpPr/>
            <p:nvPr/>
          </p:nvSpPr>
          <p:spPr>
            <a:xfrm>
              <a:off x="9014375" y="486248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6"/>
            <p:cNvSpPr/>
            <p:nvPr/>
          </p:nvSpPr>
          <p:spPr>
            <a:xfrm>
              <a:off x="8920350" y="47553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6"/>
            <p:cNvSpPr/>
            <p:nvPr/>
          </p:nvSpPr>
          <p:spPr>
            <a:xfrm>
              <a:off x="8978650" y="4435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36"/>
            <p:cNvSpPr/>
            <p:nvPr/>
          </p:nvSpPr>
          <p:spPr>
            <a:xfrm>
              <a:off x="8826350" y="25609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6"/>
            <p:cNvSpPr/>
            <p:nvPr/>
          </p:nvSpPr>
          <p:spPr>
            <a:xfrm>
              <a:off x="8561200" y="25872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6"/>
            <p:cNvSpPr/>
            <p:nvPr/>
          </p:nvSpPr>
          <p:spPr>
            <a:xfrm>
              <a:off x="8681550" y="2705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36"/>
            <p:cNvSpPr/>
            <p:nvPr/>
          </p:nvSpPr>
          <p:spPr>
            <a:xfrm>
              <a:off x="8737950" y="23860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36"/>
            <p:cNvSpPr/>
            <p:nvPr/>
          </p:nvSpPr>
          <p:spPr>
            <a:xfrm>
              <a:off x="8585650" y="21490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36"/>
            <p:cNvSpPr/>
            <p:nvPr/>
          </p:nvSpPr>
          <p:spPr>
            <a:xfrm>
              <a:off x="8798125" y="21773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36"/>
            <p:cNvSpPr/>
            <p:nvPr/>
          </p:nvSpPr>
          <p:spPr>
            <a:xfrm>
              <a:off x="8920350" y="2297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36"/>
            <p:cNvSpPr/>
            <p:nvPr/>
          </p:nvSpPr>
          <p:spPr>
            <a:xfrm>
              <a:off x="8538650" y="24029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460"/>
                  </a:lnTo>
                  <a:lnTo>
                    <a:pt x="1128" y="4588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36"/>
            <p:cNvSpPr/>
            <p:nvPr/>
          </p:nvSpPr>
          <p:spPr>
            <a:xfrm>
              <a:off x="8442750" y="2295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36"/>
            <p:cNvSpPr/>
            <p:nvPr/>
          </p:nvSpPr>
          <p:spPr>
            <a:xfrm>
              <a:off x="8978650" y="197611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36"/>
            <p:cNvSpPr/>
            <p:nvPr/>
          </p:nvSpPr>
          <p:spPr>
            <a:xfrm>
              <a:off x="8775575" y="19949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36"/>
            <p:cNvSpPr/>
            <p:nvPr/>
          </p:nvSpPr>
          <p:spPr>
            <a:xfrm>
              <a:off x="8499150" y="1977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36"/>
            <p:cNvSpPr/>
            <p:nvPr/>
          </p:nvSpPr>
          <p:spPr>
            <a:xfrm>
              <a:off x="8681550" y="18858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36"/>
            <p:cNvSpPr/>
            <p:nvPr/>
          </p:nvSpPr>
          <p:spPr>
            <a:xfrm>
              <a:off x="8826350" y="33788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36"/>
            <p:cNvSpPr/>
            <p:nvPr/>
          </p:nvSpPr>
          <p:spPr>
            <a:xfrm>
              <a:off x="8559325" y="340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36"/>
            <p:cNvSpPr/>
            <p:nvPr/>
          </p:nvSpPr>
          <p:spPr>
            <a:xfrm>
              <a:off x="8681550" y="35255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36"/>
            <p:cNvSpPr/>
            <p:nvPr/>
          </p:nvSpPr>
          <p:spPr>
            <a:xfrm>
              <a:off x="8737950" y="3205888"/>
              <a:ext cx="114750" cy="112825"/>
            </a:xfrm>
            <a:custGeom>
              <a:avLst/>
              <a:gdLst/>
              <a:ahLst/>
              <a:cxnLst/>
              <a:rect l="l" t="t" r="r" b="b"/>
              <a:pathLst>
                <a:path w="4590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36"/>
            <p:cNvSpPr/>
            <p:nvPr/>
          </p:nvSpPr>
          <p:spPr>
            <a:xfrm>
              <a:off x="8585650" y="2968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36"/>
            <p:cNvSpPr/>
            <p:nvPr/>
          </p:nvSpPr>
          <p:spPr>
            <a:xfrm>
              <a:off x="8800025" y="29971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36"/>
            <p:cNvSpPr/>
            <p:nvPr/>
          </p:nvSpPr>
          <p:spPr>
            <a:xfrm>
              <a:off x="8918475" y="3115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36"/>
            <p:cNvSpPr/>
            <p:nvPr/>
          </p:nvSpPr>
          <p:spPr>
            <a:xfrm>
              <a:off x="8538650" y="3222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36"/>
            <p:cNvSpPr/>
            <p:nvPr/>
          </p:nvSpPr>
          <p:spPr>
            <a:xfrm>
              <a:off x="8440875" y="31137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36"/>
            <p:cNvSpPr/>
            <p:nvPr/>
          </p:nvSpPr>
          <p:spPr>
            <a:xfrm>
              <a:off x="8978650" y="2797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6"/>
            <p:cNvSpPr/>
            <p:nvPr/>
          </p:nvSpPr>
          <p:spPr>
            <a:xfrm>
              <a:off x="8775575" y="281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36"/>
            <p:cNvSpPr/>
            <p:nvPr/>
          </p:nvSpPr>
          <p:spPr>
            <a:xfrm>
              <a:off x="8499150" y="2797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36"/>
            <p:cNvSpPr/>
            <p:nvPr/>
          </p:nvSpPr>
          <p:spPr>
            <a:xfrm>
              <a:off x="8681550" y="2705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6"/>
            <p:cNvSpPr/>
            <p:nvPr/>
          </p:nvSpPr>
          <p:spPr>
            <a:xfrm>
              <a:off x="8826350" y="41987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6"/>
            <p:cNvSpPr/>
            <p:nvPr/>
          </p:nvSpPr>
          <p:spPr>
            <a:xfrm>
              <a:off x="8559325" y="422503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89" y="1204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6"/>
            <p:cNvSpPr/>
            <p:nvPr/>
          </p:nvSpPr>
          <p:spPr>
            <a:xfrm>
              <a:off x="8681550" y="43435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6"/>
            <p:cNvSpPr/>
            <p:nvPr/>
          </p:nvSpPr>
          <p:spPr>
            <a:xfrm>
              <a:off x="8739850" y="40257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36"/>
            <p:cNvSpPr/>
            <p:nvPr/>
          </p:nvSpPr>
          <p:spPr>
            <a:xfrm>
              <a:off x="8587525" y="378878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89"/>
                  </a:lnTo>
                  <a:lnTo>
                    <a:pt x="4514" y="3461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36"/>
            <p:cNvSpPr/>
            <p:nvPr/>
          </p:nvSpPr>
          <p:spPr>
            <a:xfrm>
              <a:off x="8798125" y="38151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6"/>
            <p:cNvSpPr/>
            <p:nvPr/>
          </p:nvSpPr>
          <p:spPr>
            <a:xfrm>
              <a:off x="8920350" y="3935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6"/>
            <p:cNvSpPr/>
            <p:nvPr/>
          </p:nvSpPr>
          <p:spPr>
            <a:xfrm>
              <a:off x="8538650" y="4042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6"/>
            <p:cNvSpPr/>
            <p:nvPr/>
          </p:nvSpPr>
          <p:spPr>
            <a:xfrm>
              <a:off x="8442750" y="39335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6"/>
            <p:cNvSpPr/>
            <p:nvPr/>
          </p:nvSpPr>
          <p:spPr>
            <a:xfrm>
              <a:off x="8978650" y="3615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6"/>
            <p:cNvSpPr/>
            <p:nvPr/>
          </p:nvSpPr>
          <p:spPr>
            <a:xfrm>
              <a:off x="8777450" y="363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6"/>
            <p:cNvSpPr/>
            <p:nvPr/>
          </p:nvSpPr>
          <p:spPr>
            <a:xfrm>
              <a:off x="8499150" y="3615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36"/>
            <p:cNvSpPr/>
            <p:nvPr/>
          </p:nvSpPr>
          <p:spPr>
            <a:xfrm>
              <a:off x="8681550" y="35255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36"/>
            <p:cNvSpPr/>
            <p:nvPr/>
          </p:nvSpPr>
          <p:spPr>
            <a:xfrm>
              <a:off x="8824450" y="501668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204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36"/>
            <p:cNvSpPr/>
            <p:nvPr/>
          </p:nvSpPr>
          <p:spPr>
            <a:xfrm>
              <a:off x="8559325" y="50448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36"/>
            <p:cNvSpPr/>
            <p:nvPr/>
          </p:nvSpPr>
          <p:spPr>
            <a:xfrm>
              <a:off x="8737950" y="484368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89"/>
                  </a:lnTo>
                  <a:lnTo>
                    <a:pt x="4514" y="3460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36"/>
            <p:cNvSpPr/>
            <p:nvPr/>
          </p:nvSpPr>
          <p:spPr>
            <a:xfrm>
              <a:off x="8585650" y="4608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36"/>
            <p:cNvSpPr/>
            <p:nvPr/>
          </p:nvSpPr>
          <p:spPr>
            <a:xfrm>
              <a:off x="8800025" y="46349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36"/>
            <p:cNvSpPr/>
            <p:nvPr/>
          </p:nvSpPr>
          <p:spPr>
            <a:xfrm>
              <a:off x="8920350" y="47553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36"/>
            <p:cNvSpPr/>
            <p:nvPr/>
          </p:nvSpPr>
          <p:spPr>
            <a:xfrm>
              <a:off x="8536750" y="4860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6"/>
            <p:cNvSpPr/>
            <p:nvPr/>
          </p:nvSpPr>
          <p:spPr>
            <a:xfrm>
              <a:off x="8442750" y="47534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6"/>
            <p:cNvSpPr/>
            <p:nvPr/>
          </p:nvSpPr>
          <p:spPr>
            <a:xfrm>
              <a:off x="8978650" y="4435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6"/>
            <p:cNvSpPr/>
            <p:nvPr/>
          </p:nvSpPr>
          <p:spPr>
            <a:xfrm>
              <a:off x="8775575" y="44525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6"/>
            <p:cNvSpPr/>
            <p:nvPr/>
          </p:nvSpPr>
          <p:spPr>
            <a:xfrm>
              <a:off x="8499150" y="4435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36"/>
            <p:cNvSpPr/>
            <p:nvPr/>
          </p:nvSpPr>
          <p:spPr>
            <a:xfrm>
              <a:off x="8681550" y="43435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6"/>
            <p:cNvSpPr/>
            <p:nvPr/>
          </p:nvSpPr>
          <p:spPr>
            <a:xfrm>
              <a:off x="8442750" y="2295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6"/>
            <p:cNvSpPr/>
            <p:nvPr/>
          </p:nvSpPr>
          <p:spPr>
            <a:xfrm>
              <a:off x="8499150" y="1977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6"/>
            <p:cNvSpPr/>
            <p:nvPr/>
          </p:nvSpPr>
          <p:spPr>
            <a:xfrm>
              <a:off x="8440875" y="31137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36"/>
            <p:cNvSpPr/>
            <p:nvPr/>
          </p:nvSpPr>
          <p:spPr>
            <a:xfrm>
              <a:off x="8499150" y="2797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36"/>
            <p:cNvSpPr/>
            <p:nvPr/>
          </p:nvSpPr>
          <p:spPr>
            <a:xfrm>
              <a:off x="8442750" y="39335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6"/>
            <p:cNvSpPr/>
            <p:nvPr/>
          </p:nvSpPr>
          <p:spPr>
            <a:xfrm>
              <a:off x="8499150" y="3615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6"/>
            <p:cNvSpPr/>
            <p:nvPr/>
          </p:nvSpPr>
          <p:spPr>
            <a:xfrm>
              <a:off x="8442750" y="47534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36"/>
            <p:cNvSpPr/>
            <p:nvPr/>
          </p:nvSpPr>
          <p:spPr>
            <a:xfrm>
              <a:off x="8499150" y="4435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p24"/>
          <p:cNvSpPr/>
          <p:nvPr/>
        </p:nvSpPr>
        <p:spPr>
          <a:xfrm>
            <a:off x="713250" y="0"/>
            <a:ext cx="6390600" cy="426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2" name="Google Shape;3662;p24"/>
          <p:cNvSpPr/>
          <p:nvPr/>
        </p:nvSpPr>
        <p:spPr>
          <a:xfrm>
            <a:off x="713125" y="426000"/>
            <a:ext cx="7717500" cy="637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p24"/>
          <p:cNvSpPr/>
          <p:nvPr/>
        </p:nvSpPr>
        <p:spPr>
          <a:xfrm flipH="1">
            <a:off x="-25750" y="2225"/>
            <a:ext cx="744000" cy="17769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24"/>
          <p:cNvGrpSpPr/>
          <p:nvPr/>
        </p:nvGrpSpPr>
        <p:grpSpPr>
          <a:xfrm>
            <a:off x="-25750" y="1760425"/>
            <a:ext cx="744000" cy="3390375"/>
            <a:chOff x="-63875" y="1750900"/>
            <a:chExt cx="744000" cy="3390375"/>
          </a:xfrm>
        </p:grpSpPr>
        <p:sp>
          <p:nvSpPr>
            <p:cNvPr id="3665" name="Google Shape;3665;p24"/>
            <p:cNvSpPr/>
            <p:nvPr/>
          </p:nvSpPr>
          <p:spPr>
            <a:xfrm flipH="1">
              <a:off x="-63875" y="1750925"/>
              <a:ext cx="744000" cy="3386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4"/>
            <p:cNvSpPr/>
            <p:nvPr/>
          </p:nvSpPr>
          <p:spPr>
            <a:xfrm>
              <a:off x="535950" y="24523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4"/>
            <p:cNvSpPr/>
            <p:nvPr/>
          </p:nvSpPr>
          <p:spPr>
            <a:xfrm>
              <a:off x="560400" y="20141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4"/>
            <p:cNvSpPr/>
            <p:nvPr/>
          </p:nvSpPr>
          <p:spPr>
            <a:xfrm>
              <a:off x="513400" y="2268025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460"/>
                  </a:lnTo>
                  <a:lnTo>
                    <a:pt x="1128" y="4588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4"/>
            <p:cNvSpPr/>
            <p:nvPr/>
          </p:nvSpPr>
          <p:spPr>
            <a:xfrm>
              <a:off x="417500" y="21608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4"/>
            <p:cNvSpPr/>
            <p:nvPr/>
          </p:nvSpPr>
          <p:spPr>
            <a:xfrm>
              <a:off x="473900" y="18430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4"/>
            <p:cNvSpPr/>
            <p:nvPr/>
          </p:nvSpPr>
          <p:spPr>
            <a:xfrm>
              <a:off x="534075" y="32702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4"/>
            <p:cNvSpPr/>
            <p:nvPr/>
          </p:nvSpPr>
          <p:spPr>
            <a:xfrm>
              <a:off x="560400" y="28340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4"/>
            <p:cNvSpPr/>
            <p:nvPr/>
          </p:nvSpPr>
          <p:spPr>
            <a:xfrm>
              <a:off x="513400" y="30878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4"/>
            <p:cNvSpPr/>
            <p:nvPr/>
          </p:nvSpPr>
          <p:spPr>
            <a:xfrm>
              <a:off x="415625" y="2978800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4"/>
            <p:cNvSpPr/>
            <p:nvPr/>
          </p:nvSpPr>
          <p:spPr>
            <a:xfrm>
              <a:off x="473900" y="26629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4"/>
            <p:cNvSpPr/>
            <p:nvPr/>
          </p:nvSpPr>
          <p:spPr>
            <a:xfrm>
              <a:off x="534075" y="4090100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89" y="1204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4"/>
            <p:cNvSpPr/>
            <p:nvPr/>
          </p:nvSpPr>
          <p:spPr>
            <a:xfrm>
              <a:off x="562275" y="3653850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89"/>
                  </a:lnTo>
                  <a:lnTo>
                    <a:pt x="4514" y="3461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4"/>
            <p:cNvSpPr/>
            <p:nvPr/>
          </p:nvSpPr>
          <p:spPr>
            <a:xfrm>
              <a:off x="513400" y="39077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4"/>
            <p:cNvSpPr/>
            <p:nvPr/>
          </p:nvSpPr>
          <p:spPr>
            <a:xfrm>
              <a:off x="417500" y="37986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4"/>
            <p:cNvSpPr/>
            <p:nvPr/>
          </p:nvSpPr>
          <p:spPr>
            <a:xfrm>
              <a:off x="473900" y="34808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4"/>
            <p:cNvSpPr/>
            <p:nvPr/>
          </p:nvSpPr>
          <p:spPr>
            <a:xfrm>
              <a:off x="534075" y="49099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4"/>
            <p:cNvSpPr/>
            <p:nvPr/>
          </p:nvSpPr>
          <p:spPr>
            <a:xfrm>
              <a:off x="560400" y="44737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4"/>
            <p:cNvSpPr/>
            <p:nvPr/>
          </p:nvSpPr>
          <p:spPr>
            <a:xfrm>
              <a:off x="511500" y="47256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4"/>
            <p:cNvSpPr/>
            <p:nvPr/>
          </p:nvSpPr>
          <p:spPr>
            <a:xfrm>
              <a:off x="417500" y="46185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4"/>
            <p:cNvSpPr/>
            <p:nvPr/>
          </p:nvSpPr>
          <p:spPr>
            <a:xfrm>
              <a:off x="473900" y="43007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4"/>
            <p:cNvSpPr/>
            <p:nvPr/>
          </p:nvSpPr>
          <p:spPr>
            <a:xfrm>
              <a:off x="321600" y="24259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4"/>
            <p:cNvSpPr/>
            <p:nvPr/>
          </p:nvSpPr>
          <p:spPr>
            <a:xfrm>
              <a:off x="56450" y="24523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4"/>
            <p:cNvSpPr/>
            <p:nvPr/>
          </p:nvSpPr>
          <p:spPr>
            <a:xfrm>
              <a:off x="176800" y="25707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4"/>
            <p:cNvSpPr/>
            <p:nvPr/>
          </p:nvSpPr>
          <p:spPr>
            <a:xfrm>
              <a:off x="233225" y="22511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4"/>
            <p:cNvSpPr/>
            <p:nvPr/>
          </p:nvSpPr>
          <p:spPr>
            <a:xfrm>
              <a:off x="80900" y="20141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4"/>
            <p:cNvSpPr/>
            <p:nvPr/>
          </p:nvSpPr>
          <p:spPr>
            <a:xfrm>
              <a:off x="293400" y="2042375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88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4"/>
            <p:cNvSpPr/>
            <p:nvPr/>
          </p:nvSpPr>
          <p:spPr>
            <a:xfrm>
              <a:off x="417500" y="21608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4"/>
            <p:cNvSpPr/>
            <p:nvPr/>
          </p:nvSpPr>
          <p:spPr>
            <a:xfrm>
              <a:off x="33900" y="22699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4"/>
            <p:cNvSpPr/>
            <p:nvPr/>
          </p:nvSpPr>
          <p:spPr>
            <a:xfrm>
              <a:off x="-62000" y="21608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4"/>
            <p:cNvSpPr/>
            <p:nvPr/>
          </p:nvSpPr>
          <p:spPr>
            <a:xfrm>
              <a:off x="473900" y="18430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4"/>
            <p:cNvSpPr/>
            <p:nvPr/>
          </p:nvSpPr>
          <p:spPr>
            <a:xfrm>
              <a:off x="272700" y="18581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4"/>
            <p:cNvSpPr/>
            <p:nvPr/>
          </p:nvSpPr>
          <p:spPr>
            <a:xfrm>
              <a:off x="-5600" y="18430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4"/>
            <p:cNvSpPr/>
            <p:nvPr/>
          </p:nvSpPr>
          <p:spPr>
            <a:xfrm>
              <a:off x="178675" y="1750900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6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4"/>
            <p:cNvSpPr/>
            <p:nvPr/>
          </p:nvSpPr>
          <p:spPr>
            <a:xfrm>
              <a:off x="321600" y="32439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4"/>
            <p:cNvSpPr/>
            <p:nvPr/>
          </p:nvSpPr>
          <p:spPr>
            <a:xfrm>
              <a:off x="54575" y="3270250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14" y="1204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4"/>
            <p:cNvSpPr/>
            <p:nvPr/>
          </p:nvSpPr>
          <p:spPr>
            <a:xfrm>
              <a:off x="176800" y="33906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4"/>
            <p:cNvSpPr/>
            <p:nvPr/>
          </p:nvSpPr>
          <p:spPr>
            <a:xfrm>
              <a:off x="235100" y="3070950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4"/>
            <p:cNvSpPr/>
            <p:nvPr/>
          </p:nvSpPr>
          <p:spPr>
            <a:xfrm>
              <a:off x="80900" y="2834000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1129" y="1"/>
                  </a:moveTo>
                  <a:lnTo>
                    <a:pt x="1" y="1204"/>
                  </a:lnTo>
                  <a:lnTo>
                    <a:pt x="3461" y="4589"/>
                  </a:lnTo>
                  <a:lnTo>
                    <a:pt x="4589" y="3461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24"/>
            <p:cNvSpPr/>
            <p:nvPr/>
          </p:nvSpPr>
          <p:spPr>
            <a:xfrm>
              <a:off x="295275" y="28622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4"/>
            <p:cNvSpPr/>
            <p:nvPr/>
          </p:nvSpPr>
          <p:spPr>
            <a:xfrm>
              <a:off x="415625" y="2978800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4"/>
            <p:cNvSpPr/>
            <p:nvPr/>
          </p:nvSpPr>
          <p:spPr>
            <a:xfrm>
              <a:off x="33900" y="30878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4"/>
            <p:cNvSpPr/>
            <p:nvPr/>
          </p:nvSpPr>
          <p:spPr>
            <a:xfrm>
              <a:off x="-63875" y="29788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4"/>
            <p:cNvSpPr/>
            <p:nvPr/>
          </p:nvSpPr>
          <p:spPr>
            <a:xfrm>
              <a:off x="473900" y="26629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4"/>
            <p:cNvSpPr/>
            <p:nvPr/>
          </p:nvSpPr>
          <p:spPr>
            <a:xfrm>
              <a:off x="272700" y="26779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4"/>
            <p:cNvSpPr/>
            <p:nvPr/>
          </p:nvSpPr>
          <p:spPr>
            <a:xfrm>
              <a:off x="-5600" y="26629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4"/>
            <p:cNvSpPr/>
            <p:nvPr/>
          </p:nvSpPr>
          <p:spPr>
            <a:xfrm>
              <a:off x="176800" y="25707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4"/>
            <p:cNvSpPr/>
            <p:nvPr/>
          </p:nvSpPr>
          <p:spPr>
            <a:xfrm>
              <a:off x="321600" y="40637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4"/>
            <p:cNvSpPr/>
            <p:nvPr/>
          </p:nvSpPr>
          <p:spPr>
            <a:xfrm>
              <a:off x="54575" y="4091975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1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4"/>
            <p:cNvSpPr/>
            <p:nvPr/>
          </p:nvSpPr>
          <p:spPr>
            <a:xfrm>
              <a:off x="176800" y="42085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4"/>
            <p:cNvSpPr/>
            <p:nvPr/>
          </p:nvSpPr>
          <p:spPr>
            <a:xfrm>
              <a:off x="235100" y="38907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4"/>
            <p:cNvSpPr/>
            <p:nvPr/>
          </p:nvSpPr>
          <p:spPr>
            <a:xfrm>
              <a:off x="82775" y="36557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4"/>
            <p:cNvSpPr/>
            <p:nvPr/>
          </p:nvSpPr>
          <p:spPr>
            <a:xfrm>
              <a:off x="293400" y="3680175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24"/>
            <p:cNvSpPr/>
            <p:nvPr/>
          </p:nvSpPr>
          <p:spPr>
            <a:xfrm>
              <a:off x="417500" y="37986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24"/>
            <p:cNvSpPr/>
            <p:nvPr/>
          </p:nvSpPr>
          <p:spPr>
            <a:xfrm>
              <a:off x="33900" y="39077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4"/>
            <p:cNvSpPr/>
            <p:nvPr/>
          </p:nvSpPr>
          <p:spPr>
            <a:xfrm>
              <a:off x="-62000" y="3798650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88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4"/>
            <p:cNvSpPr/>
            <p:nvPr/>
          </p:nvSpPr>
          <p:spPr>
            <a:xfrm>
              <a:off x="473900" y="34808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4"/>
            <p:cNvSpPr/>
            <p:nvPr/>
          </p:nvSpPr>
          <p:spPr>
            <a:xfrm>
              <a:off x="274575" y="34977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4"/>
            <p:cNvSpPr/>
            <p:nvPr/>
          </p:nvSpPr>
          <p:spPr>
            <a:xfrm>
              <a:off x="-5600" y="34808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4"/>
            <p:cNvSpPr/>
            <p:nvPr/>
          </p:nvSpPr>
          <p:spPr>
            <a:xfrm>
              <a:off x="176800" y="33906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4"/>
            <p:cNvSpPr/>
            <p:nvPr/>
          </p:nvSpPr>
          <p:spPr>
            <a:xfrm>
              <a:off x="321600" y="48817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4"/>
            <p:cNvSpPr/>
            <p:nvPr/>
          </p:nvSpPr>
          <p:spPr>
            <a:xfrm>
              <a:off x="54575" y="49099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4"/>
            <p:cNvSpPr/>
            <p:nvPr/>
          </p:nvSpPr>
          <p:spPr>
            <a:xfrm>
              <a:off x="176800" y="50284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4"/>
            <p:cNvSpPr/>
            <p:nvPr/>
          </p:nvSpPr>
          <p:spPr>
            <a:xfrm>
              <a:off x="233225" y="47106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4"/>
            <p:cNvSpPr/>
            <p:nvPr/>
          </p:nvSpPr>
          <p:spPr>
            <a:xfrm>
              <a:off x="80900" y="44737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4"/>
            <p:cNvSpPr/>
            <p:nvPr/>
          </p:nvSpPr>
          <p:spPr>
            <a:xfrm>
              <a:off x="295275" y="45000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4"/>
            <p:cNvSpPr/>
            <p:nvPr/>
          </p:nvSpPr>
          <p:spPr>
            <a:xfrm>
              <a:off x="417500" y="46185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4"/>
            <p:cNvSpPr/>
            <p:nvPr/>
          </p:nvSpPr>
          <p:spPr>
            <a:xfrm>
              <a:off x="32025" y="4725675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88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4"/>
            <p:cNvSpPr/>
            <p:nvPr/>
          </p:nvSpPr>
          <p:spPr>
            <a:xfrm>
              <a:off x="-62000" y="4618500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460"/>
                  </a:lnTo>
                  <a:lnTo>
                    <a:pt x="1129" y="4588"/>
                  </a:lnTo>
                  <a:lnTo>
                    <a:pt x="4513" y="1204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4"/>
            <p:cNvSpPr/>
            <p:nvPr/>
          </p:nvSpPr>
          <p:spPr>
            <a:xfrm>
              <a:off x="473900" y="43007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4"/>
            <p:cNvSpPr/>
            <p:nvPr/>
          </p:nvSpPr>
          <p:spPr>
            <a:xfrm>
              <a:off x="272700" y="43157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4"/>
            <p:cNvSpPr/>
            <p:nvPr/>
          </p:nvSpPr>
          <p:spPr>
            <a:xfrm>
              <a:off x="-5600" y="43007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4"/>
            <p:cNvSpPr/>
            <p:nvPr/>
          </p:nvSpPr>
          <p:spPr>
            <a:xfrm>
              <a:off x="176800" y="42085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4"/>
            <p:cNvSpPr/>
            <p:nvPr/>
          </p:nvSpPr>
          <p:spPr>
            <a:xfrm>
              <a:off x="176800" y="50284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9" name="Google Shape;3739;p24"/>
          <p:cNvSpPr/>
          <p:nvPr/>
        </p:nvSpPr>
        <p:spPr>
          <a:xfrm>
            <a:off x="8430775" y="426000"/>
            <a:ext cx="713400" cy="29553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0" name="Google Shape;3740;p24"/>
          <p:cNvSpPr/>
          <p:nvPr/>
        </p:nvSpPr>
        <p:spPr>
          <a:xfrm>
            <a:off x="7103725" y="0"/>
            <a:ext cx="2040300" cy="426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1" name="Google Shape;3741;p24"/>
          <p:cNvSpPr/>
          <p:nvPr/>
        </p:nvSpPr>
        <p:spPr>
          <a:xfrm>
            <a:off x="8430775" y="3366600"/>
            <a:ext cx="713400" cy="17769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2" name="Google Shape;3742;p24"/>
          <p:cNvSpPr/>
          <p:nvPr/>
        </p:nvSpPr>
        <p:spPr>
          <a:xfrm>
            <a:off x="713275" y="4595325"/>
            <a:ext cx="1391700" cy="548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3" name="Google Shape;3743;p24"/>
          <p:cNvSpPr/>
          <p:nvPr/>
        </p:nvSpPr>
        <p:spPr>
          <a:xfrm>
            <a:off x="2104975" y="4595325"/>
            <a:ext cx="6325500" cy="548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24"/>
          <p:cNvSpPr/>
          <p:nvPr/>
        </p:nvSpPr>
        <p:spPr>
          <a:xfrm>
            <a:off x="6796425" y="4140925"/>
            <a:ext cx="637500" cy="63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5" name="Google Shape;3745;p24"/>
          <p:cNvSpPr/>
          <p:nvPr/>
        </p:nvSpPr>
        <p:spPr>
          <a:xfrm>
            <a:off x="2597775" y="4366400"/>
            <a:ext cx="1698000" cy="1698000"/>
          </a:xfrm>
          <a:prstGeom prst="donut">
            <a:avLst>
              <a:gd name="adj" fmla="val 119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6" name="Google Shape;3746;p24"/>
          <p:cNvSpPr txBox="1">
            <a:spLocks noGrp="1"/>
          </p:cNvSpPr>
          <p:nvPr>
            <p:ph type="subTitle" idx="1"/>
          </p:nvPr>
        </p:nvSpPr>
        <p:spPr>
          <a:xfrm>
            <a:off x="2486463" y="1434550"/>
            <a:ext cx="1960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3747" name="Google Shape;3747;p24"/>
          <p:cNvSpPr txBox="1">
            <a:spLocks noGrp="1"/>
          </p:cNvSpPr>
          <p:nvPr>
            <p:ph type="title" hasCustomPrompt="1"/>
          </p:nvPr>
        </p:nvSpPr>
        <p:spPr>
          <a:xfrm>
            <a:off x="1143461" y="1773294"/>
            <a:ext cx="10170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748" name="Google Shape;3748;p24"/>
          <p:cNvSpPr txBox="1">
            <a:spLocks noGrp="1"/>
          </p:cNvSpPr>
          <p:nvPr>
            <p:ph type="subTitle" idx="2"/>
          </p:nvPr>
        </p:nvSpPr>
        <p:spPr>
          <a:xfrm>
            <a:off x="2486463" y="1826500"/>
            <a:ext cx="19602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9" name="Google Shape;3749;p24"/>
          <p:cNvSpPr txBox="1">
            <a:spLocks noGrp="1"/>
          </p:cNvSpPr>
          <p:nvPr>
            <p:ph type="subTitle" idx="3"/>
          </p:nvPr>
        </p:nvSpPr>
        <p:spPr>
          <a:xfrm>
            <a:off x="2486463" y="3005744"/>
            <a:ext cx="1960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3750" name="Google Shape;3750;p24"/>
          <p:cNvSpPr txBox="1">
            <a:spLocks noGrp="1"/>
          </p:cNvSpPr>
          <p:nvPr>
            <p:ph type="title" idx="4" hasCustomPrompt="1"/>
          </p:nvPr>
        </p:nvSpPr>
        <p:spPr>
          <a:xfrm>
            <a:off x="1144514" y="3351794"/>
            <a:ext cx="10149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751" name="Google Shape;3751;p24"/>
          <p:cNvSpPr txBox="1">
            <a:spLocks noGrp="1"/>
          </p:cNvSpPr>
          <p:nvPr>
            <p:ph type="subTitle" idx="5"/>
          </p:nvPr>
        </p:nvSpPr>
        <p:spPr>
          <a:xfrm>
            <a:off x="2486463" y="3397694"/>
            <a:ext cx="19602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2" name="Google Shape;3752;p24"/>
          <p:cNvSpPr txBox="1">
            <a:spLocks noGrp="1"/>
          </p:cNvSpPr>
          <p:nvPr>
            <p:ph type="title" idx="6"/>
          </p:nvPr>
        </p:nvSpPr>
        <p:spPr>
          <a:xfrm>
            <a:off x="713250" y="426100"/>
            <a:ext cx="7717500" cy="539400"/>
          </a:xfrm>
          <a:prstGeom prst="rect">
            <a:avLst/>
          </a:prstGeom>
          <a:noFill/>
          <a:effectLst>
            <a:outerShdw dist="47625" dir="2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3753" name="Google Shape;3753;p24"/>
          <p:cNvSpPr txBox="1">
            <a:spLocks noGrp="1"/>
          </p:cNvSpPr>
          <p:nvPr>
            <p:ph type="subTitle" idx="7"/>
          </p:nvPr>
        </p:nvSpPr>
        <p:spPr>
          <a:xfrm>
            <a:off x="6237288" y="1434550"/>
            <a:ext cx="1960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3754" name="Google Shape;3754;p24"/>
          <p:cNvSpPr txBox="1">
            <a:spLocks noGrp="1"/>
          </p:cNvSpPr>
          <p:nvPr>
            <p:ph type="title" idx="8" hasCustomPrompt="1"/>
          </p:nvPr>
        </p:nvSpPr>
        <p:spPr>
          <a:xfrm>
            <a:off x="4894286" y="1773294"/>
            <a:ext cx="10170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755" name="Google Shape;3755;p24"/>
          <p:cNvSpPr txBox="1">
            <a:spLocks noGrp="1"/>
          </p:cNvSpPr>
          <p:nvPr>
            <p:ph type="subTitle" idx="9"/>
          </p:nvPr>
        </p:nvSpPr>
        <p:spPr>
          <a:xfrm>
            <a:off x="6237288" y="1826500"/>
            <a:ext cx="19602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6" name="Google Shape;3756;p24"/>
          <p:cNvSpPr txBox="1">
            <a:spLocks noGrp="1"/>
          </p:cNvSpPr>
          <p:nvPr>
            <p:ph type="subTitle" idx="13"/>
          </p:nvPr>
        </p:nvSpPr>
        <p:spPr>
          <a:xfrm>
            <a:off x="6237288" y="3005744"/>
            <a:ext cx="1960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3757" name="Google Shape;3757;p24"/>
          <p:cNvSpPr txBox="1">
            <a:spLocks noGrp="1"/>
          </p:cNvSpPr>
          <p:nvPr>
            <p:ph type="title" idx="14" hasCustomPrompt="1"/>
          </p:nvPr>
        </p:nvSpPr>
        <p:spPr>
          <a:xfrm>
            <a:off x="4895327" y="3351794"/>
            <a:ext cx="10149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758" name="Google Shape;3758;p24"/>
          <p:cNvSpPr txBox="1">
            <a:spLocks noGrp="1"/>
          </p:cNvSpPr>
          <p:nvPr>
            <p:ph type="subTitle" idx="15"/>
          </p:nvPr>
        </p:nvSpPr>
        <p:spPr>
          <a:xfrm>
            <a:off x="6237288" y="3397694"/>
            <a:ext cx="19602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410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subTitle" idx="1"/>
          </p:nvPr>
        </p:nvSpPr>
        <p:spPr>
          <a:xfrm>
            <a:off x="713250" y="1063600"/>
            <a:ext cx="7717500" cy="35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713125" y="426000"/>
            <a:ext cx="7717500" cy="637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713125" y="0"/>
            <a:ext cx="8430900" cy="4260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>
            <a:off x="8430625" y="426000"/>
            <a:ext cx="713400" cy="637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8430625" y="1063800"/>
            <a:ext cx="713400" cy="35355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8788350" y="4599425"/>
            <a:ext cx="355500" cy="539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>
            <a:off x="0" y="4599200"/>
            <a:ext cx="8786100" cy="539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4950" y="0"/>
            <a:ext cx="713400" cy="851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"/>
          <p:cNvSpPr/>
          <p:nvPr/>
        </p:nvSpPr>
        <p:spPr>
          <a:xfrm>
            <a:off x="-275" y="851700"/>
            <a:ext cx="713400" cy="17202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4950" y="2571900"/>
            <a:ext cx="713400" cy="7428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-275" y="3314700"/>
            <a:ext cx="713400" cy="1284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119;p4"/>
          <p:cNvGrpSpPr/>
          <p:nvPr/>
        </p:nvGrpSpPr>
        <p:grpSpPr>
          <a:xfrm>
            <a:off x="-22125" y="780975"/>
            <a:ext cx="735250" cy="1861625"/>
            <a:chOff x="-22125" y="780975"/>
            <a:chExt cx="735250" cy="1861625"/>
          </a:xfrm>
        </p:grpSpPr>
        <p:sp>
          <p:nvSpPr>
            <p:cNvPr id="120" name="Google Shape;120;p4"/>
            <p:cNvSpPr/>
            <p:nvPr/>
          </p:nvSpPr>
          <p:spPr>
            <a:xfrm>
              <a:off x="600275" y="11927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98400" y="20107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06275" y="1456050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241125" y="14823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361475" y="16008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17875" y="12811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65575" y="10442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78050" y="10724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600275" y="11927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18575" y="1298100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460"/>
                  </a:lnTo>
                  <a:lnTo>
                    <a:pt x="1128" y="4588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22675" y="11909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55500" y="8900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9075" y="8731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61475" y="780975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06275" y="2274000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250" y="23003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61475" y="24206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417875" y="2101025"/>
              <a:ext cx="114750" cy="112825"/>
            </a:xfrm>
            <a:custGeom>
              <a:avLst/>
              <a:gdLst/>
              <a:ahLst/>
              <a:cxnLst/>
              <a:rect l="l" t="t" r="r" b="b"/>
              <a:pathLst>
                <a:path w="4590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65575" y="18640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479950" y="1892300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98400" y="20107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18575" y="21179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20800" y="2008875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55500" y="17099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179075" y="16929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361475" y="16008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57375" y="25297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179075" y="25109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361475" y="24206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775" y="14560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-1425" y="1072450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88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22675" y="11909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79075" y="8731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-22125" y="8881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6775" y="22740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450" y="18923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120800" y="2008875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179075" y="16929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22125" y="17080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179075" y="25109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-20250" y="25278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4"/>
          <p:cNvGrpSpPr/>
          <p:nvPr/>
        </p:nvGrpSpPr>
        <p:grpSpPr>
          <a:xfrm>
            <a:off x="8930050" y="2974200"/>
            <a:ext cx="1344300" cy="1392188"/>
            <a:chOff x="-137750" y="2974200"/>
            <a:chExt cx="1344300" cy="1392188"/>
          </a:xfrm>
        </p:grpSpPr>
        <p:sp>
          <p:nvSpPr>
            <p:cNvPr id="162" name="Google Shape;162;p4"/>
            <p:cNvSpPr/>
            <p:nvPr/>
          </p:nvSpPr>
          <p:spPr>
            <a:xfrm>
              <a:off x="-137750" y="2974200"/>
              <a:ext cx="1344300" cy="134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806100" y="33152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926450" y="34355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783525" y="3134713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87625" y="3025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806100" y="4135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984725" y="3933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832425" y="3698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046775" y="37251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781650" y="3952663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87625" y="3845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022350" y="35427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745925" y="3525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926450" y="34355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593625" y="328888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26600" y="3315213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89" y="1204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48825" y="3433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07125" y="31158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87625" y="3025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05925" y="3132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210025" y="302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591725" y="4106863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204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326600" y="4135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48825" y="42535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505225" y="39338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89"/>
                  </a:lnTo>
                  <a:lnTo>
                    <a:pt x="4514" y="3460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52925" y="3698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67300" y="37251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687625" y="3845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04025" y="3950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210025" y="3843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745925" y="3525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542850" y="35427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266425" y="3525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448825" y="3433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14125" y="32888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30675" y="3433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210025" y="302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14125" y="4106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25750" y="39357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126575" y="3698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87800" y="37251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210025" y="3843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266425" y="3525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65225" y="3540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-30675" y="3433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4"/>
          <p:cNvSpPr txBox="1">
            <a:spLocks noGrp="1"/>
          </p:cNvSpPr>
          <p:nvPr>
            <p:ph type="title"/>
          </p:nvPr>
        </p:nvSpPr>
        <p:spPr>
          <a:xfrm>
            <a:off x="713250" y="426100"/>
            <a:ext cx="7717500" cy="539400"/>
          </a:xfrm>
          <a:prstGeom prst="rect">
            <a:avLst/>
          </a:prstGeom>
          <a:noFill/>
          <a:effectLst>
            <a:outerShdw dist="47625" dir="2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"/>
          <p:cNvSpPr/>
          <p:nvPr/>
        </p:nvSpPr>
        <p:spPr>
          <a:xfrm>
            <a:off x="713250" y="1006025"/>
            <a:ext cx="8430600" cy="3593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6"/>
          <p:cNvSpPr/>
          <p:nvPr/>
        </p:nvSpPr>
        <p:spPr>
          <a:xfrm>
            <a:off x="713125" y="426000"/>
            <a:ext cx="7717500" cy="637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6"/>
          <p:cNvSpPr/>
          <p:nvPr/>
        </p:nvSpPr>
        <p:spPr>
          <a:xfrm>
            <a:off x="713225" y="0"/>
            <a:ext cx="7717500" cy="426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6"/>
          <p:cNvSpPr txBox="1">
            <a:spLocks noGrp="1"/>
          </p:cNvSpPr>
          <p:nvPr>
            <p:ph type="title"/>
          </p:nvPr>
        </p:nvSpPr>
        <p:spPr>
          <a:xfrm>
            <a:off x="713250" y="426100"/>
            <a:ext cx="7717500" cy="539400"/>
          </a:xfrm>
          <a:prstGeom prst="rect">
            <a:avLst/>
          </a:prstGeom>
          <a:noFill/>
          <a:effectLst>
            <a:outerShdw dist="47625" dir="2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veat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326" name="Google Shape;326;p6"/>
          <p:cNvSpPr/>
          <p:nvPr/>
        </p:nvSpPr>
        <p:spPr>
          <a:xfrm flipH="1">
            <a:off x="2513" y="2288"/>
            <a:ext cx="705900" cy="18069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6"/>
          <p:cNvGrpSpPr/>
          <p:nvPr/>
        </p:nvGrpSpPr>
        <p:grpSpPr>
          <a:xfrm>
            <a:off x="2513" y="1809175"/>
            <a:ext cx="680725" cy="3270000"/>
            <a:chOff x="8430775" y="1806888"/>
            <a:chExt cx="680725" cy="3270000"/>
          </a:xfrm>
        </p:grpSpPr>
        <p:sp>
          <p:nvSpPr>
            <p:cNvPr id="328" name="Google Shape;328;p6"/>
            <p:cNvSpPr/>
            <p:nvPr/>
          </p:nvSpPr>
          <p:spPr>
            <a:xfrm>
              <a:off x="8998650" y="2480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8731650" y="250638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0"/>
                  </a:moveTo>
                  <a:lnTo>
                    <a:pt x="0" y="3385"/>
                  </a:lnTo>
                  <a:lnTo>
                    <a:pt x="1204" y="4513"/>
                  </a:lnTo>
                  <a:lnTo>
                    <a:pt x="4588" y="1128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8852000" y="26248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8910275" y="230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8757975" y="20682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8970450" y="2096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8709075" y="2323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8613175" y="221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8947900" y="19140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8671475" y="18952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8853875" y="180688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8998650" y="32980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731650" y="3324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852000" y="34446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0" y="3461"/>
                  </a:lnTo>
                  <a:lnTo>
                    <a:pt x="1128" y="4589"/>
                  </a:lnTo>
                  <a:lnTo>
                    <a:pt x="4588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910275" y="3125038"/>
              <a:ext cx="114725" cy="112825"/>
            </a:xfrm>
            <a:custGeom>
              <a:avLst/>
              <a:gdLst/>
              <a:ahLst/>
              <a:cxnLst/>
              <a:rect l="l" t="t" r="r" b="b"/>
              <a:pathLst>
                <a:path w="4589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7975" y="28880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972325" y="29163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709075" y="3141938"/>
              <a:ext cx="112850" cy="114750"/>
            </a:xfrm>
            <a:custGeom>
              <a:avLst/>
              <a:gdLst/>
              <a:ahLst/>
              <a:cxnLst/>
              <a:rect l="l" t="t" r="r" b="b"/>
              <a:pathLst>
                <a:path w="4514" h="4590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8611300" y="303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8947900" y="27339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8671475" y="271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8852000" y="26248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8998650" y="4117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731650" y="4144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8852000" y="42645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8912150" y="3944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8759850" y="3707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8970450" y="3734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8709075" y="396368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8613175" y="385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8949775" y="355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8671475" y="353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8852000" y="34446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0" y="3461"/>
                  </a:lnTo>
                  <a:lnTo>
                    <a:pt x="1128" y="4589"/>
                  </a:lnTo>
                  <a:lnTo>
                    <a:pt x="4588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8996775" y="49358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8731650" y="49640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8910275" y="4762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8757975" y="4527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8972325" y="45541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8707200" y="47816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8613175" y="467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8947900" y="43717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8671475" y="435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8852000" y="42645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8519175" y="24800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8430775" y="230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8490950" y="2096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8613175" y="221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8671475" y="18952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8468400" y="1914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8519175" y="32980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8430775" y="3125038"/>
              <a:ext cx="114750" cy="112825"/>
            </a:xfrm>
            <a:custGeom>
              <a:avLst/>
              <a:gdLst/>
              <a:ahLst/>
              <a:cxnLst/>
              <a:rect l="l" t="t" r="r" b="b"/>
              <a:pathLst>
                <a:path w="4590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8492850" y="29163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8611300" y="303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8671475" y="271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8468400" y="27339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8519175" y="41178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8432675" y="3944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8490950" y="3734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8613175" y="385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8671475" y="353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8470275" y="355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8517275" y="49358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204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8430775" y="476283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89"/>
                  </a:lnTo>
                  <a:lnTo>
                    <a:pt x="4514" y="3460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8492850" y="45541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8613175" y="467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8671475" y="435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8468400" y="43717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6"/>
          <p:cNvSpPr/>
          <p:nvPr/>
        </p:nvSpPr>
        <p:spPr>
          <a:xfrm flipH="1">
            <a:off x="8430775" y="0"/>
            <a:ext cx="705900" cy="3332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6"/>
          <p:cNvSpPr/>
          <p:nvPr/>
        </p:nvSpPr>
        <p:spPr>
          <a:xfrm flipH="1">
            <a:off x="8430775" y="3336600"/>
            <a:ext cx="705900" cy="18069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6"/>
          <p:cNvSpPr/>
          <p:nvPr/>
        </p:nvSpPr>
        <p:spPr>
          <a:xfrm flipH="1">
            <a:off x="716575" y="4599173"/>
            <a:ext cx="713400" cy="539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6"/>
          <p:cNvSpPr/>
          <p:nvPr/>
        </p:nvSpPr>
        <p:spPr>
          <a:xfrm>
            <a:off x="1429975" y="4595325"/>
            <a:ext cx="7000800" cy="5394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"/>
          <p:cNvSpPr/>
          <p:nvPr/>
        </p:nvSpPr>
        <p:spPr>
          <a:xfrm flipH="1">
            <a:off x="2513" y="1809113"/>
            <a:ext cx="705900" cy="3332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400;p6"/>
          <p:cNvGrpSpPr/>
          <p:nvPr/>
        </p:nvGrpSpPr>
        <p:grpSpPr>
          <a:xfrm>
            <a:off x="15100" y="1809175"/>
            <a:ext cx="680725" cy="3270000"/>
            <a:chOff x="8430775" y="1806888"/>
            <a:chExt cx="680725" cy="3270000"/>
          </a:xfrm>
        </p:grpSpPr>
        <p:sp>
          <p:nvSpPr>
            <p:cNvPr id="401" name="Google Shape;401;p6"/>
            <p:cNvSpPr/>
            <p:nvPr/>
          </p:nvSpPr>
          <p:spPr>
            <a:xfrm>
              <a:off x="8998650" y="2480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8731650" y="250638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0"/>
                  </a:moveTo>
                  <a:lnTo>
                    <a:pt x="0" y="3385"/>
                  </a:lnTo>
                  <a:lnTo>
                    <a:pt x="1204" y="4513"/>
                  </a:lnTo>
                  <a:lnTo>
                    <a:pt x="4588" y="1128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8852000" y="26248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8910275" y="230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8757975" y="20682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8970450" y="2096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8709075" y="2323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8613175" y="221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8947900" y="19140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8671475" y="18952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853875" y="180688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8998650" y="32980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8731650" y="3324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852000" y="34446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0" y="3461"/>
                  </a:lnTo>
                  <a:lnTo>
                    <a:pt x="1128" y="4589"/>
                  </a:lnTo>
                  <a:lnTo>
                    <a:pt x="4588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8910275" y="3125038"/>
              <a:ext cx="114725" cy="112825"/>
            </a:xfrm>
            <a:custGeom>
              <a:avLst/>
              <a:gdLst/>
              <a:ahLst/>
              <a:cxnLst/>
              <a:rect l="l" t="t" r="r" b="b"/>
              <a:pathLst>
                <a:path w="4589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8757975" y="28880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972325" y="29163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8709075" y="3141938"/>
              <a:ext cx="112850" cy="114750"/>
            </a:xfrm>
            <a:custGeom>
              <a:avLst/>
              <a:gdLst/>
              <a:ahLst/>
              <a:cxnLst/>
              <a:rect l="l" t="t" r="r" b="b"/>
              <a:pathLst>
                <a:path w="4514" h="4590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8611300" y="303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947900" y="27339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8671475" y="271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8852000" y="26248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998650" y="4117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8731650" y="4144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8852000" y="42645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912150" y="3944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8759850" y="3707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8970450" y="3734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8709075" y="396368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8613175" y="385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8949775" y="355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8671475" y="353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8852000" y="34446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0" y="3461"/>
                  </a:lnTo>
                  <a:lnTo>
                    <a:pt x="1128" y="4589"/>
                  </a:lnTo>
                  <a:lnTo>
                    <a:pt x="4588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8996775" y="49358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8731650" y="49640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8910275" y="4762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8757975" y="4527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8972325" y="45541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8707200" y="47816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8613175" y="467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8947900" y="43717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8671475" y="435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8852000" y="42645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8519175" y="24800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8430775" y="230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8490950" y="2096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8613175" y="221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8671475" y="18952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8468400" y="1914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8519175" y="32980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8430775" y="3125038"/>
              <a:ext cx="114750" cy="112825"/>
            </a:xfrm>
            <a:custGeom>
              <a:avLst/>
              <a:gdLst/>
              <a:ahLst/>
              <a:cxnLst/>
              <a:rect l="l" t="t" r="r" b="b"/>
              <a:pathLst>
                <a:path w="4590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8492850" y="29163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8611300" y="303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8671475" y="271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8468400" y="27339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8519175" y="41178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8432675" y="3944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8490950" y="3734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8613175" y="385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8671475" y="353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8470275" y="355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8517275" y="49358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204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8430775" y="476283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89"/>
                  </a:lnTo>
                  <a:lnTo>
                    <a:pt x="4514" y="3460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8492850" y="45541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8613175" y="467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8671475" y="435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8468400" y="43717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"/>
          <p:cNvSpPr/>
          <p:nvPr/>
        </p:nvSpPr>
        <p:spPr>
          <a:xfrm>
            <a:off x="7223000" y="-4500"/>
            <a:ext cx="1923000" cy="4603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7"/>
          <p:cNvGrpSpPr/>
          <p:nvPr/>
        </p:nvGrpSpPr>
        <p:grpSpPr>
          <a:xfrm>
            <a:off x="7223150" y="-80387"/>
            <a:ext cx="3143050" cy="4702413"/>
            <a:chOff x="7213625" y="-80387"/>
            <a:chExt cx="3143050" cy="4702413"/>
          </a:xfrm>
        </p:grpSpPr>
        <p:grpSp>
          <p:nvGrpSpPr>
            <p:cNvPr id="471" name="Google Shape;471;p7"/>
            <p:cNvGrpSpPr/>
            <p:nvPr/>
          </p:nvGrpSpPr>
          <p:grpSpPr>
            <a:xfrm>
              <a:off x="7213625" y="0"/>
              <a:ext cx="1609625" cy="4622025"/>
              <a:chOff x="7213625" y="0"/>
              <a:chExt cx="1609625" cy="4622025"/>
            </a:xfrm>
          </p:grpSpPr>
          <p:sp>
            <p:nvSpPr>
              <p:cNvPr id="472" name="Google Shape;472;p7"/>
              <p:cNvSpPr/>
              <p:nvPr/>
            </p:nvSpPr>
            <p:spPr>
              <a:xfrm>
                <a:off x="8558075" y="6750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8"/>
                    </a:lnTo>
                    <a:lnTo>
                      <a:pt x="3386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7"/>
              <p:cNvSpPr/>
              <p:nvPr/>
            </p:nvSpPr>
            <p:spPr>
              <a:xfrm>
                <a:off x="8291075" y="701400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3460" y="0"/>
                    </a:moveTo>
                    <a:lnTo>
                      <a:pt x="0" y="3385"/>
                    </a:lnTo>
                    <a:lnTo>
                      <a:pt x="1204" y="4513"/>
                    </a:lnTo>
                    <a:lnTo>
                      <a:pt x="4588" y="1128"/>
                    </a:lnTo>
                    <a:lnTo>
                      <a:pt x="3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7"/>
              <p:cNvSpPr/>
              <p:nvPr/>
            </p:nvSpPr>
            <p:spPr>
              <a:xfrm>
                <a:off x="8411425" y="819850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7"/>
              <p:cNvSpPr/>
              <p:nvPr/>
            </p:nvSpPr>
            <p:spPr>
              <a:xfrm>
                <a:off x="8469700" y="5002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8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7"/>
              <p:cNvSpPr/>
              <p:nvPr/>
            </p:nvSpPr>
            <p:spPr>
              <a:xfrm>
                <a:off x="8317400" y="2632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7"/>
              <p:cNvSpPr/>
              <p:nvPr/>
            </p:nvSpPr>
            <p:spPr>
              <a:xfrm>
                <a:off x="8529875" y="2914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7"/>
              <p:cNvSpPr/>
              <p:nvPr/>
            </p:nvSpPr>
            <p:spPr>
              <a:xfrm>
                <a:off x="8652100" y="411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7"/>
              <p:cNvSpPr/>
              <p:nvPr/>
            </p:nvSpPr>
            <p:spPr>
              <a:xfrm>
                <a:off x="8268500" y="5190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7"/>
              <p:cNvSpPr/>
              <p:nvPr/>
            </p:nvSpPr>
            <p:spPr>
              <a:xfrm>
                <a:off x="8172600" y="411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7"/>
              <p:cNvSpPr/>
              <p:nvPr/>
            </p:nvSpPr>
            <p:spPr>
              <a:xfrm>
                <a:off x="8710400" y="902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0" y="1128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7"/>
              <p:cNvSpPr/>
              <p:nvPr/>
            </p:nvSpPr>
            <p:spPr>
              <a:xfrm>
                <a:off x="8507325" y="10907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7"/>
              <p:cNvSpPr/>
              <p:nvPr/>
            </p:nvSpPr>
            <p:spPr>
              <a:xfrm>
                <a:off x="8230900" y="90275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1129" y="0"/>
                    </a:moveTo>
                    <a:lnTo>
                      <a:pt x="0" y="1128"/>
                    </a:lnTo>
                    <a:lnTo>
                      <a:pt x="3385" y="4588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7"/>
              <p:cNvSpPr/>
              <p:nvPr/>
            </p:nvSpPr>
            <p:spPr>
              <a:xfrm>
                <a:off x="8413300" y="1900"/>
                <a:ext cx="112850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3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9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7"/>
              <p:cNvSpPr/>
              <p:nvPr/>
            </p:nvSpPr>
            <p:spPr>
              <a:xfrm>
                <a:off x="8558075" y="14930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6" y="4514"/>
                    </a:lnTo>
                    <a:lnTo>
                      <a:pt x="4514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7"/>
              <p:cNvSpPr/>
              <p:nvPr/>
            </p:nvSpPr>
            <p:spPr>
              <a:xfrm>
                <a:off x="8291075" y="15193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6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7"/>
              <p:cNvSpPr/>
              <p:nvPr/>
            </p:nvSpPr>
            <p:spPr>
              <a:xfrm>
                <a:off x="8411425" y="1639700"/>
                <a:ext cx="114725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89" extrusionOk="0">
                    <a:moveTo>
                      <a:pt x="3385" y="1"/>
                    </a:moveTo>
                    <a:lnTo>
                      <a:pt x="0" y="3461"/>
                    </a:lnTo>
                    <a:lnTo>
                      <a:pt x="1128" y="4589"/>
                    </a:lnTo>
                    <a:lnTo>
                      <a:pt x="4588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7"/>
              <p:cNvSpPr/>
              <p:nvPr/>
            </p:nvSpPr>
            <p:spPr>
              <a:xfrm>
                <a:off x="8469700" y="1320050"/>
                <a:ext cx="1147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3" extrusionOk="0">
                    <a:moveTo>
                      <a:pt x="1129" y="0"/>
                    </a:moveTo>
                    <a:lnTo>
                      <a:pt x="1" y="1128"/>
                    </a:lnTo>
                    <a:lnTo>
                      <a:pt x="3385" y="4513"/>
                    </a:lnTo>
                    <a:lnTo>
                      <a:pt x="4589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7"/>
              <p:cNvSpPr/>
              <p:nvPr/>
            </p:nvSpPr>
            <p:spPr>
              <a:xfrm>
                <a:off x="8317400" y="10831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7"/>
              <p:cNvSpPr/>
              <p:nvPr/>
            </p:nvSpPr>
            <p:spPr>
              <a:xfrm>
                <a:off x="8531750" y="11113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6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7"/>
              <p:cNvSpPr/>
              <p:nvPr/>
            </p:nvSpPr>
            <p:spPr>
              <a:xfrm>
                <a:off x="8650225" y="1229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7"/>
              <p:cNvSpPr/>
              <p:nvPr/>
            </p:nvSpPr>
            <p:spPr>
              <a:xfrm>
                <a:off x="8268500" y="1336950"/>
                <a:ext cx="112850" cy="1147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90" extrusionOk="0">
                    <a:moveTo>
                      <a:pt x="3385" y="1"/>
                    </a:moveTo>
                    <a:lnTo>
                      <a:pt x="1" y="3461"/>
                    </a:lnTo>
                    <a:lnTo>
                      <a:pt x="1129" y="4589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7"/>
              <p:cNvSpPr/>
              <p:nvPr/>
            </p:nvSpPr>
            <p:spPr>
              <a:xfrm>
                <a:off x="8170725" y="1229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7"/>
              <p:cNvSpPr/>
              <p:nvPr/>
            </p:nvSpPr>
            <p:spPr>
              <a:xfrm>
                <a:off x="8710400" y="910125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1129" y="0"/>
                    </a:moveTo>
                    <a:lnTo>
                      <a:pt x="0" y="1128"/>
                    </a:lnTo>
                    <a:lnTo>
                      <a:pt x="3385" y="4588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>
                <a:off x="8507325" y="92892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7"/>
              <p:cNvSpPr/>
              <p:nvPr/>
            </p:nvSpPr>
            <p:spPr>
              <a:xfrm>
                <a:off x="8230900" y="9120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0" y="1128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7"/>
              <p:cNvSpPr/>
              <p:nvPr/>
            </p:nvSpPr>
            <p:spPr>
              <a:xfrm>
                <a:off x="8411425" y="819850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7"/>
              <p:cNvSpPr/>
              <p:nvPr/>
            </p:nvSpPr>
            <p:spPr>
              <a:xfrm>
                <a:off x="8558075" y="23128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6" y="4514"/>
                    </a:lnTo>
                    <a:lnTo>
                      <a:pt x="4514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7"/>
              <p:cNvSpPr/>
              <p:nvPr/>
            </p:nvSpPr>
            <p:spPr>
              <a:xfrm>
                <a:off x="8291075" y="23392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7"/>
              <p:cNvSpPr/>
              <p:nvPr/>
            </p:nvSpPr>
            <p:spPr>
              <a:xfrm>
                <a:off x="8411425" y="2459550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>
                <a:off x="8471575" y="21398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6" y="4514"/>
                    </a:lnTo>
                    <a:lnTo>
                      <a:pt x="4514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19275" y="19029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4"/>
                    </a:lnTo>
                    <a:lnTo>
                      <a:pt x="4513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7"/>
              <p:cNvSpPr/>
              <p:nvPr/>
            </p:nvSpPr>
            <p:spPr>
              <a:xfrm>
                <a:off x="8529875" y="19292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7"/>
              <p:cNvSpPr/>
              <p:nvPr/>
            </p:nvSpPr>
            <p:spPr>
              <a:xfrm>
                <a:off x="8652100" y="2049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7"/>
              <p:cNvSpPr/>
              <p:nvPr/>
            </p:nvSpPr>
            <p:spPr>
              <a:xfrm>
                <a:off x="8268500" y="2158700"/>
                <a:ext cx="112850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3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172600" y="2049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>
                <a:off x="8710400" y="17299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7"/>
              <p:cNvSpPr/>
              <p:nvPr/>
            </p:nvSpPr>
            <p:spPr>
              <a:xfrm>
                <a:off x="8509200" y="1748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9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230900" y="17299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7"/>
              <p:cNvSpPr/>
              <p:nvPr/>
            </p:nvSpPr>
            <p:spPr>
              <a:xfrm>
                <a:off x="8411425" y="1639700"/>
                <a:ext cx="114725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89" extrusionOk="0">
                    <a:moveTo>
                      <a:pt x="3385" y="1"/>
                    </a:moveTo>
                    <a:lnTo>
                      <a:pt x="0" y="3461"/>
                    </a:lnTo>
                    <a:lnTo>
                      <a:pt x="1128" y="4589"/>
                    </a:lnTo>
                    <a:lnTo>
                      <a:pt x="4588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7"/>
              <p:cNvSpPr/>
              <p:nvPr/>
            </p:nvSpPr>
            <p:spPr>
              <a:xfrm>
                <a:off x="8556200" y="3130850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1129" y="0"/>
                    </a:moveTo>
                    <a:lnTo>
                      <a:pt x="1" y="1129"/>
                    </a:lnTo>
                    <a:lnTo>
                      <a:pt x="3461" y="4513"/>
                    </a:lnTo>
                    <a:lnTo>
                      <a:pt x="4589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291075" y="31590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>
                <a:off x="8411425" y="3279400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7"/>
              <p:cNvSpPr/>
              <p:nvPr/>
            </p:nvSpPr>
            <p:spPr>
              <a:xfrm>
                <a:off x="8469700" y="29578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4"/>
                    </a:lnTo>
                    <a:lnTo>
                      <a:pt x="4514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17400" y="2722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7"/>
              <p:cNvSpPr/>
              <p:nvPr/>
            </p:nvSpPr>
            <p:spPr>
              <a:xfrm>
                <a:off x="8531750" y="27491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6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7"/>
              <p:cNvSpPr/>
              <p:nvPr/>
            </p:nvSpPr>
            <p:spPr>
              <a:xfrm>
                <a:off x="8652100" y="28694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266625" y="2976650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3460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89" y="1129"/>
                    </a:lnTo>
                    <a:lnTo>
                      <a:pt x="34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7"/>
              <p:cNvSpPr/>
              <p:nvPr/>
            </p:nvSpPr>
            <p:spPr>
              <a:xfrm>
                <a:off x="8172600" y="28694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7"/>
              <p:cNvSpPr/>
              <p:nvPr/>
            </p:nvSpPr>
            <p:spPr>
              <a:xfrm>
                <a:off x="8710400" y="2549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7"/>
              <p:cNvSpPr/>
              <p:nvPr/>
            </p:nvSpPr>
            <p:spPr>
              <a:xfrm>
                <a:off x="8507325" y="256672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7"/>
              <p:cNvSpPr/>
              <p:nvPr/>
            </p:nvSpPr>
            <p:spPr>
              <a:xfrm>
                <a:off x="8230900" y="2549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7"/>
              <p:cNvSpPr/>
              <p:nvPr/>
            </p:nvSpPr>
            <p:spPr>
              <a:xfrm>
                <a:off x="8411425" y="2459550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7"/>
              <p:cNvSpPr/>
              <p:nvPr/>
            </p:nvSpPr>
            <p:spPr>
              <a:xfrm>
                <a:off x="8558075" y="39507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9"/>
                    </a:lnTo>
                    <a:lnTo>
                      <a:pt x="3386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7"/>
              <p:cNvSpPr/>
              <p:nvPr/>
            </p:nvSpPr>
            <p:spPr>
              <a:xfrm>
                <a:off x="8291075" y="39789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9" y="4513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7"/>
              <p:cNvSpPr/>
              <p:nvPr/>
            </p:nvSpPr>
            <p:spPr>
              <a:xfrm>
                <a:off x="8411425" y="409737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7"/>
              <p:cNvSpPr/>
              <p:nvPr/>
            </p:nvSpPr>
            <p:spPr>
              <a:xfrm>
                <a:off x="8471575" y="377770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1129" y="0"/>
                    </a:moveTo>
                    <a:lnTo>
                      <a:pt x="1" y="1129"/>
                    </a:lnTo>
                    <a:lnTo>
                      <a:pt x="3386" y="4589"/>
                    </a:lnTo>
                    <a:lnTo>
                      <a:pt x="4514" y="3460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7"/>
              <p:cNvSpPr/>
              <p:nvPr/>
            </p:nvSpPr>
            <p:spPr>
              <a:xfrm>
                <a:off x="8319275" y="35426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7"/>
              <p:cNvSpPr/>
              <p:nvPr/>
            </p:nvSpPr>
            <p:spPr>
              <a:xfrm>
                <a:off x="8531750" y="35689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6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7"/>
              <p:cNvSpPr/>
              <p:nvPr/>
            </p:nvSpPr>
            <p:spPr>
              <a:xfrm>
                <a:off x="8652100" y="36874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7"/>
              <p:cNvSpPr/>
              <p:nvPr/>
            </p:nvSpPr>
            <p:spPr>
              <a:xfrm>
                <a:off x="8268500" y="37965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7"/>
              <p:cNvSpPr/>
              <p:nvPr/>
            </p:nvSpPr>
            <p:spPr>
              <a:xfrm>
                <a:off x="8172600" y="36874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7"/>
              <p:cNvSpPr/>
              <p:nvPr/>
            </p:nvSpPr>
            <p:spPr>
              <a:xfrm>
                <a:off x="8710400" y="3367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7"/>
              <p:cNvSpPr/>
              <p:nvPr/>
            </p:nvSpPr>
            <p:spPr>
              <a:xfrm>
                <a:off x="8509200" y="33865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7"/>
              <p:cNvSpPr/>
              <p:nvPr/>
            </p:nvSpPr>
            <p:spPr>
              <a:xfrm>
                <a:off x="8230900" y="3367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7"/>
              <p:cNvSpPr/>
              <p:nvPr/>
            </p:nvSpPr>
            <p:spPr>
              <a:xfrm>
                <a:off x="8411425" y="3279400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7"/>
              <p:cNvSpPr/>
              <p:nvPr/>
            </p:nvSpPr>
            <p:spPr>
              <a:xfrm>
                <a:off x="8317400" y="4360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0" y="1128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7"/>
              <p:cNvSpPr/>
              <p:nvPr/>
            </p:nvSpPr>
            <p:spPr>
              <a:xfrm>
                <a:off x="8529875" y="4386950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3461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89" y="1128"/>
                    </a:lnTo>
                    <a:lnTo>
                      <a:pt x="34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7"/>
              <p:cNvSpPr/>
              <p:nvPr/>
            </p:nvSpPr>
            <p:spPr>
              <a:xfrm>
                <a:off x="8652100" y="4507300"/>
                <a:ext cx="112850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3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7"/>
              <p:cNvSpPr/>
              <p:nvPr/>
            </p:nvSpPr>
            <p:spPr>
              <a:xfrm>
                <a:off x="8172600" y="450730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3385" y="0"/>
                    </a:moveTo>
                    <a:lnTo>
                      <a:pt x="1" y="3460"/>
                    </a:lnTo>
                    <a:lnTo>
                      <a:pt x="1129" y="4588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7"/>
              <p:cNvSpPr/>
              <p:nvPr/>
            </p:nvSpPr>
            <p:spPr>
              <a:xfrm>
                <a:off x="8710400" y="4187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0" y="1129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7"/>
              <p:cNvSpPr/>
              <p:nvPr/>
            </p:nvSpPr>
            <p:spPr>
              <a:xfrm>
                <a:off x="8507325" y="4204550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7"/>
              <p:cNvSpPr/>
              <p:nvPr/>
            </p:nvSpPr>
            <p:spPr>
              <a:xfrm>
                <a:off x="8230900" y="4187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0" y="1129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7"/>
              <p:cNvSpPr/>
              <p:nvPr/>
            </p:nvSpPr>
            <p:spPr>
              <a:xfrm>
                <a:off x="8411425" y="409737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7"/>
              <p:cNvSpPr/>
              <p:nvPr/>
            </p:nvSpPr>
            <p:spPr>
              <a:xfrm>
                <a:off x="8078600" y="67507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1128" y="0"/>
                    </a:moveTo>
                    <a:lnTo>
                      <a:pt x="0" y="1128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7"/>
              <p:cNvSpPr/>
              <p:nvPr/>
            </p:nvSpPr>
            <p:spPr>
              <a:xfrm>
                <a:off x="7813450" y="7014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7"/>
              <p:cNvSpPr/>
              <p:nvPr/>
            </p:nvSpPr>
            <p:spPr>
              <a:xfrm>
                <a:off x="7933800" y="8198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7"/>
              <p:cNvSpPr/>
              <p:nvPr/>
            </p:nvSpPr>
            <p:spPr>
              <a:xfrm>
                <a:off x="7990200" y="5002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8"/>
                    </a:lnTo>
                    <a:lnTo>
                      <a:pt x="3386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7"/>
              <p:cNvSpPr/>
              <p:nvPr/>
            </p:nvSpPr>
            <p:spPr>
              <a:xfrm>
                <a:off x="7837900" y="2632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7"/>
              <p:cNvSpPr/>
              <p:nvPr/>
            </p:nvSpPr>
            <p:spPr>
              <a:xfrm>
                <a:off x="8050375" y="2914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6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7"/>
              <p:cNvSpPr/>
              <p:nvPr/>
            </p:nvSpPr>
            <p:spPr>
              <a:xfrm>
                <a:off x="8172600" y="411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7"/>
              <p:cNvSpPr/>
              <p:nvPr/>
            </p:nvSpPr>
            <p:spPr>
              <a:xfrm>
                <a:off x="7790900" y="517125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3385" y="0"/>
                    </a:moveTo>
                    <a:lnTo>
                      <a:pt x="0" y="3460"/>
                    </a:lnTo>
                    <a:lnTo>
                      <a:pt x="1128" y="4588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7"/>
              <p:cNvSpPr/>
              <p:nvPr/>
            </p:nvSpPr>
            <p:spPr>
              <a:xfrm>
                <a:off x="7695000" y="4099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7"/>
              <p:cNvSpPr/>
              <p:nvPr/>
            </p:nvSpPr>
            <p:spPr>
              <a:xfrm>
                <a:off x="8230900" y="90275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1129" y="0"/>
                    </a:moveTo>
                    <a:lnTo>
                      <a:pt x="0" y="1128"/>
                    </a:lnTo>
                    <a:lnTo>
                      <a:pt x="3385" y="4588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7"/>
              <p:cNvSpPr/>
              <p:nvPr/>
            </p:nvSpPr>
            <p:spPr>
              <a:xfrm>
                <a:off x="8027825" y="1090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7"/>
              <p:cNvSpPr/>
              <p:nvPr/>
            </p:nvSpPr>
            <p:spPr>
              <a:xfrm>
                <a:off x="7751400" y="921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9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7"/>
              <p:cNvSpPr/>
              <p:nvPr/>
            </p:nvSpPr>
            <p:spPr>
              <a:xfrm>
                <a:off x="7933800" y="0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3460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89" y="1129"/>
                    </a:lnTo>
                    <a:lnTo>
                      <a:pt x="34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7"/>
              <p:cNvSpPr/>
              <p:nvPr/>
            </p:nvSpPr>
            <p:spPr>
              <a:xfrm>
                <a:off x="8078600" y="149302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1128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7"/>
              <p:cNvSpPr/>
              <p:nvPr/>
            </p:nvSpPr>
            <p:spPr>
              <a:xfrm>
                <a:off x="7811575" y="15193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7"/>
              <p:cNvSpPr/>
              <p:nvPr/>
            </p:nvSpPr>
            <p:spPr>
              <a:xfrm>
                <a:off x="7933800" y="16397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7"/>
              <p:cNvSpPr/>
              <p:nvPr/>
            </p:nvSpPr>
            <p:spPr>
              <a:xfrm>
                <a:off x="7990200" y="1320050"/>
                <a:ext cx="114750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4513" extrusionOk="0">
                    <a:moveTo>
                      <a:pt x="1129" y="0"/>
                    </a:moveTo>
                    <a:lnTo>
                      <a:pt x="1" y="1128"/>
                    </a:lnTo>
                    <a:lnTo>
                      <a:pt x="3461" y="4513"/>
                    </a:lnTo>
                    <a:lnTo>
                      <a:pt x="4589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7"/>
              <p:cNvSpPr/>
              <p:nvPr/>
            </p:nvSpPr>
            <p:spPr>
              <a:xfrm>
                <a:off x="7837900" y="10831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7"/>
              <p:cNvSpPr/>
              <p:nvPr/>
            </p:nvSpPr>
            <p:spPr>
              <a:xfrm>
                <a:off x="8052275" y="111132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7"/>
              <p:cNvSpPr/>
              <p:nvPr/>
            </p:nvSpPr>
            <p:spPr>
              <a:xfrm>
                <a:off x="8170725" y="1229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7"/>
              <p:cNvSpPr/>
              <p:nvPr/>
            </p:nvSpPr>
            <p:spPr>
              <a:xfrm>
                <a:off x="7790900" y="13369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6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7"/>
              <p:cNvSpPr/>
              <p:nvPr/>
            </p:nvSpPr>
            <p:spPr>
              <a:xfrm>
                <a:off x="7693125" y="1227900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7"/>
              <p:cNvSpPr/>
              <p:nvPr/>
            </p:nvSpPr>
            <p:spPr>
              <a:xfrm>
                <a:off x="8230900" y="9120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0" y="1128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7"/>
              <p:cNvSpPr/>
              <p:nvPr/>
            </p:nvSpPr>
            <p:spPr>
              <a:xfrm>
                <a:off x="8027825" y="9289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7"/>
              <p:cNvSpPr/>
              <p:nvPr/>
            </p:nvSpPr>
            <p:spPr>
              <a:xfrm>
                <a:off x="7751400" y="9120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8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7"/>
              <p:cNvSpPr/>
              <p:nvPr/>
            </p:nvSpPr>
            <p:spPr>
              <a:xfrm>
                <a:off x="7933800" y="8198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7"/>
              <p:cNvSpPr/>
              <p:nvPr/>
            </p:nvSpPr>
            <p:spPr>
              <a:xfrm>
                <a:off x="8078600" y="231287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1128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5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7"/>
              <p:cNvSpPr/>
              <p:nvPr/>
            </p:nvSpPr>
            <p:spPr>
              <a:xfrm>
                <a:off x="7811575" y="2339200"/>
                <a:ext cx="114725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89" extrusionOk="0">
                    <a:moveTo>
                      <a:pt x="3385" y="1"/>
                    </a:moveTo>
                    <a:lnTo>
                      <a:pt x="1" y="3461"/>
                    </a:lnTo>
                    <a:lnTo>
                      <a:pt x="1129" y="4589"/>
                    </a:lnTo>
                    <a:lnTo>
                      <a:pt x="4589" y="1204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7"/>
              <p:cNvSpPr/>
              <p:nvPr/>
            </p:nvSpPr>
            <p:spPr>
              <a:xfrm>
                <a:off x="7933800" y="24576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7"/>
              <p:cNvSpPr/>
              <p:nvPr/>
            </p:nvSpPr>
            <p:spPr>
              <a:xfrm>
                <a:off x="7992100" y="21398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8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7"/>
              <p:cNvSpPr/>
              <p:nvPr/>
            </p:nvSpPr>
            <p:spPr>
              <a:xfrm>
                <a:off x="7839775" y="190295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89"/>
                    </a:lnTo>
                    <a:lnTo>
                      <a:pt x="4514" y="346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7"/>
              <p:cNvSpPr/>
              <p:nvPr/>
            </p:nvSpPr>
            <p:spPr>
              <a:xfrm>
                <a:off x="8050375" y="19292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6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7"/>
              <p:cNvSpPr/>
              <p:nvPr/>
            </p:nvSpPr>
            <p:spPr>
              <a:xfrm>
                <a:off x="8172600" y="2049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7"/>
              <p:cNvSpPr/>
              <p:nvPr/>
            </p:nvSpPr>
            <p:spPr>
              <a:xfrm>
                <a:off x="7790900" y="2156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6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7"/>
              <p:cNvSpPr/>
              <p:nvPr/>
            </p:nvSpPr>
            <p:spPr>
              <a:xfrm>
                <a:off x="7695000" y="20477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7"/>
              <p:cNvSpPr/>
              <p:nvPr/>
            </p:nvSpPr>
            <p:spPr>
              <a:xfrm>
                <a:off x="8230900" y="17299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7"/>
              <p:cNvSpPr/>
              <p:nvPr/>
            </p:nvSpPr>
            <p:spPr>
              <a:xfrm>
                <a:off x="8029700" y="1748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9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7"/>
              <p:cNvSpPr/>
              <p:nvPr/>
            </p:nvSpPr>
            <p:spPr>
              <a:xfrm>
                <a:off x="7751400" y="17299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4"/>
                    </a:lnTo>
                    <a:lnTo>
                      <a:pt x="4514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7"/>
              <p:cNvSpPr/>
              <p:nvPr/>
            </p:nvSpPr>
            <p:spPr>
              <a:xfrm>
                <a:off x="7933800" y="16397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7"/>
              <p:cNvSpPr/>
              <p:nvPr/>
            </p:nvSpPr>
            <p:spPr>
              <a:xfrm>
                <a:off x="8076700" y="3130850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1204" y="0"/>
                    </a:moveTo>
                    <a:lnTo>
                      <a:pt x="1" y="1129"/>
                    </a:lnTo>
                    <a:lnTo>
                      <a:pt x="3461" y="4513"/>
                    </a:lnTo>
                    <a:lnTo>
                      <a:pt x="4589" y="3385"/>
                    </a:lnTo>
                    <a:lnTo>
                      <a:pt x="12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7"/>
              <p:cNvSpPr/>
              <p:nvPr/>
            </p:nvSpPr>
            <p:spPr>
              <a:xfrm>
                <a:off x="7811575" y="31590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7"/>
              <p:cNvSpPr/>
              <p:nvPr/>
            </p:nvSpPr>
            <p:spPr>
              <a:xfrm>
                <a:off x="7933800" y="32775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7"/>
              <p:cNvSpPr/>
              <p:nvPr/>
            </p:nvSpPr>
            <p:spPr>
              <a:xfrm>
                <a:off x="7990200" y="295785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6" y="4589"/>
                    </a:lnTo>
                    <a:lnTo>
                      <a:pt x="4514" y="3460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7"/>
              <p:cNvSpPr/>
              <p:nvPr/>
            </p:nvSpPr>
            <p:spPr>
              <a:xfrm>
                <a:off x="7837900" y="2722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4"/>
                    </a:lnTo>
                    <a:lnTo>
                      <a:pt x="4513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7"/>
              <p:cNvSpPr/>
              <p:nvPr/>
            </p:nvSpPr>
            <p:spPr>
              <a:xfrm>
                <a:off x="8052275" y="274912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7"/>
              <p:cNvSpPr/>
              <p:nvPr/>
            </p:nvSpPr>
            <p:spPr>
              <a:xfrm>
                <a:off x="8172600" y="28694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7"/>
              <p:cNvSpPr/>
              <p:nvPr/>
            </p:nvSpPr>
            <p:spPr>
              <a:xfrm>
                <a:off x="7789000" y="2974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6" y="1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7"/>
              <p:cNvSpPr/>
              <p:nvPr/>
            </p:nvSpPr>
            <p:spPr>
              <a:xfrm>
                <a:off x="7695000" y="28676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7"/>
              <p:cNvSpPr/>
              <p:nvPr/>
            </p:nvSpPr>
            <p:spPr>
              <a:xfrm>
                <a:off x="8230900" y="2549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7"/>
              <p:cNvSpPr/>
              <p:nvPr/>
            </p:nvSpPr>
            <p:spPr>
              <a:xfrm>
                <a:off x="8027825" y="25667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7"/>
              <p:cNvSpPr/>
              <p:nvPr/>
            </p:nvSpPr>
            <p:spPr>
              <a:xfrm>
                <a:off x="7751400" y="2549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4"/>
                    </a:lnTo>
                    <a:lnTo>
                      <a:pt x="4514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7"/>
              <p:cNvSpPr/>
              <p:nvPr/>
            </p:nvSpPr>
            <p:spPr>
              <a:xfrm>
                <a:off x="7933800" y="24576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7"/>
              <p:cNvSpPr/>
              <p:nvPr/>
            </p:nvSpPr>
            <p:spPr>
              <a:xfrm>
                <a:off x="8078600" y="3950700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1128" y="0"/>
                    </a:moveTo>
                    <a:lnTo>
                      <a:pt x="0" y="1129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7"/>
              <p:cNvSpPr/>
              <p:nvPr/>
            </p:nvSpPr>
            <p:spPr>
              <a:xfrm>
                <a:off x="7811575" y="39789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7"/>
              <p:cNvSpPr/>
              <p:nvPr/>
            </p:nvSpPr>
            <p:spPr>
              <a:xfrm>
                <a:off x="7933800" y="40954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7"/>
              <p:cNvSpPr/>
              <p:nvPr/>
            </p:nvSpPr>
            <p:spPr>
              <a:xfrm>
                <a:off x="7992100" y="37795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8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5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7"/>
              <p:cNvSpPr/>
              <p:nvPr/>
            </p:nvSpPr>
            <p:spPr>
              <a:xfrm>
                <a:off x="7839775" y="35426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7"/>
              <p:cNvSpPr/>
              <p:nvPr/>
            </p:nvSpPr>
            <p:spPr>
              <a:xfrm>
                <a:off x="8052275" y="356897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7"/>
              <p:cNvSpPr/>
              <p:nvPr/>
            </p:nvSpPr>
            <p:spPr>
              <a:xfrm>
                <a:off x="8172600" y="36874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7"/>
              <p:cNvSpPr/>
              <p:nvPr/>
            </p:nvSpPr>
            <p:spPr>
              <a:xfrm>
                <a:off x="7790900" y="3794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7"/>
              <p:cNvSpPr/>
              <p:nvPr/>
            </p:nvSpPr>
            <p:spPr>
              <a:xfrm>
                <a:off x="7693125" y="3687450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3460" y="0"/>
                    </a:moveTo>
                    <a:lnTo>
                      <a:pt x="0" y="3385"/>
                    </a:lnTo>
                    <a:lnTo>
                      <a:pt x="1203" y="4513"/>
                    </a:lnTo>
                    <a:lnTo>
                      <a:pt x="4588" y="1128"/>
                    </a:lnTo>
                    <a:lnTo>
                      <a:pt x="3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7"/>
              <p:cNvSpPr/>
              <p:nvPr/>
            </p:nvSpPr>
            <p:spPr>
              <a:xfrm>
                <a:off x="8230900" y="3367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7"/>
              <p:cNvSpPr/>
              <p:nvPr/>
            </p:nvSpPr>
            <p:spPr>
              <a:xfrm>
                <a:off x="8029700" y="33865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7"/>
              <p:cNvSpPr/>
              <p:nvPr/>
            </p:nvSpPr>
            <p:spPr>
              <a:xfrm>
                <a:off x="7751400" y="3367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7"/>
              <p:cNvSpPr/>
              <p:nvPr/>
            </p:nvSpPr>
            <p:spPr>
              <a:xfrm>
                <a:off x="7933800" y="32775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7"/>
              <p:cNvSpPr/>
              <p:nvPr/>
            </p:nvSpPr>
            <p:spPr>
              <a:xfrm>
                <a:off x="7837900" y="4360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8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7"/>
              <p:cNvSpPr/>
              <p:nvPr/>
            </p:nvSpPr>
            <p:spPr>
              <a:xfrm>
                <a:off x="8050375" y="4386950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3461" y="0"/>
                    </a:moveTo>
                    <a:lnTo>
                      <a:pt x="1" y="3385"/>
                    </a:lnTo>
                    <a:lnTo>
                      <a:pt x="1204" y="4513"/>
                    </a:lnTo>
                    <a:lnTo>
                      <a:pt x="4589" y="1128"/>
                    </a:lnTo>
                    <a:lnTo>
                      <a:pt x="34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7"/>
              <p:cNvSpPr/>
              <p:nvPr/>
            </p:nvSpPr>
            <p:spPr>
              <a:xfrm>
                <a:off x="8172600" y="450730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3385" y="0"/>
                    </a:moveTo>
                    <a:lnTo>
                      <a:pt x="1" y="3460"/>
                    </a:lnTo>
                    <a:lnTo>
                      <a:pt x="1129" y="4588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7"/>
              <p:cNvSpPr/>
              <p:nvPr/>
            </p:nvSpPr>
            <p:spPr>
              <a:xfrm>
                <a:off x="7695000" y="4507300"/>
                <a:ext cx="112850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3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7"/>
              <p:cNvSpPr/>
              <p:nvPr/>
            </p:nvSpPr>
            <p:spPr>
              <a:xfrm>
                <a:off x="8230900" y="4187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0" y="1129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7"/>
              <p:cNvSpPr/>
              <p:nvPr/>
            </p:nvSpPr>
            <p:spPr>
              <a:xfrm>
                <a:off x="8027825" y="420455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3385" y="0"/>
                    </a:moveTo>
                    <a:lnTo>
                      <a:pt x="0" y="3460"/>
                    </a:lnTo>
                    <a:lnTo>
                      <a:pt x="1128" y="4589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7"/>
              <p:cNvSpPr/>
              <p:nvPr/>
            </p:nvSpPr>
            <p:spPr>
              <a:xfrm>
                <a:off x="7751400" y="4187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9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7"/>
              <p:cNvSpPr/>
              <p:nvPr/>
            </p:nvSpPr>
            <p:spPr>
              <a:xfrm>
                <a:off x="7933800" y="40954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7"/>
              <p:cNvSpPr/>
              <p:nvPr/>
            </p:nvSpPr>
            <p:spPr>
              <a:xfrm>
                <a:off x="7599100" y="6750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8" y="0"/>
                    </a:moveTo>
                    <a:lnTo>
                      <a:pt x="0" y="1128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7"/>
              <p:cNvSpPr/>
              <p:nvPr/>
            </p:nvSpPr>
            <p:spPr>
              <a:xfrm>
                <a:off x="7333950" y="7014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6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7"/>
              <p:cNvSpPr/>
              <p:nvPr/>
            </p:nvSpPr>
            <p:spPr>
              <a:xfrm>
                <a:off x="7454300" y="8198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7"/>
              <p:cNvSpPr/>
              <p:nvPr/>
            </p:nvSpPr>
            <p:spPr>
              <a:xfrm>
                <a:off x="7510725" y="5002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8" y="0"/>
                    </a:moveTo>
                    <a:lnTo>
                      <a:pt x="0" y="1128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7"/>
              <p:cNvSpPr/>
              <p:nvPr/>
            </p:nvSpPr>
            <p:spPr>
              <a:xfrm>
                <a:off x="7358400" y="2632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4"/>
                    </a:lnTo>
                    <a:lnTo>
                      <a:pt x="4514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7"/>
              <p:cNvSpPr/>
              <p:nvPr/>
            </p:nvSpPr>
            <p:spPr>
              <a:xfrm>
                <a:off x="7570900" y="291475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88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7"/>
              <p:cNvSpPr/>
              <p:nvPr/>
            </p:nvSpPr>
            <p:spPr>
              <a:xfrm>
                <a:off x="7695000" y="4099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7"/>
              <p:cNvSpPr/>
              <p:nvPr/>
            </p:nvSpPr>
            <p:spPr>
              <a:xfrm>
                <a:off x="7311400" y="5190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9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7"/>
              <p:cNvSpPr/>
              <p:nvPr/>
            </p:nvSpPr>
            <p:spPr>
              <a:xfrm>
                <a:off x="7215500" y="4099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7"/>
              <p:cNvSpPr/>
              <p:nvPr/>
            </p:nvSpPr>
            <p:spPr>
              <a:xfrm>
                <a:off x="7751400" y="921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9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7"/>
              <p:cNvSpPr/>
              <p:nvPr/>
            </p:nvSpPr>
            <p:spPr>
              <a:xfrm>
                <a:off x="7550200" y="1072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7"/>
              <p:cNvSpPr/>
              <p:nvPr/>
            </p:nvSpPr>
            <p:spPr>
              <a:xfrm>
                <a:off x="7271900" y="921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9"/>
                    </a:lnTo>
                    <a:lnTo>
                      <a:pt x="3386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7"/>
              <p:cNvSpPr/>
              <p:nvPr/>
            </p:nvSpPr>
            <p:spPr>
              <a:xfrm>
                <a:off x="7456175" y="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3386" y="1"/>
                    </a:moveTo>
                    <a:lnTo>
                      <a:pt x="1" y="3461"/>
                    </a:lnTo>
                    <a:lnTo>
                      <a:pt x="1129" y="4589"/>
                    </a:lnTo>
                    <a:lnTo>
                      <a:pt x="4514" y="1129"/>
                    </a:lnTo>
                    <a:lnTo>
                      <a:pt x="33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7"/>
              <p:cNvSpPr/>
              <p:nvPr/>
            </p:nvSpPr>
            <p:spPr>
              <a:xfrm>
                <a:off x="7599100" y="14930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8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7"/>
              <p:cNvSpPr/>
              <p:nvPr/>
            </p:nvSpPr>
            <p:spPr>
              <a:xfrm>
                <a:off x="7332075" y="151935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3385" y="1"/>
                    </a:moveTo>
                    <a:lnTo>
                      <a:pt x="1" y="3461"/>
                    </a:lnTo>
                    <a:lnTo>
                      <a:pt x="1129" y="4589"/>
                    </a:lnTo>
                    <a:lnTo>
                      <a:pt x="4514" y="1204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7"/>
              <p:cNvSpPr/>
              <p:nvPr/>
            </p:nvSpPr>
            <p:spPr>
              <a:xfrm>
                <a:off x="7454300" y="16397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7"/>
              <p:cNvSpPr/>
              <p:nvPr/>
            </p:nvSpPr>
            <p:spPr>
              <a:xfrm>
                <a:off x="7512600" y="1320050"/>
                <a:ext cx="112850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3" extrusionOk="0">
                    <a:moveTo>
                      <a:pt x="1129" y="0"/>
                    </a:moveTo>
                    <a:lnTo>
                      <a:pt x="0" y="1128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7"/>
              <p:cNvSpPr/>
              <p:nvPr/>
            </p:nvSpPr>
            <p:spPr>
              <a:xfrm>
                <a:off x="7358400" y="1083100"/>
                <a:ext cx="114725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89" extrusionOk="0">
                    <a:moveTo>
                      <a:pt x="1129" y="1"/>
                    </a:moveTo>
                    <a:lnTo>
                      <a:pt x="1" y="1204"/>
                    </a:lnTo>
                    <a:lnTo>
                      <a:pt x="3461" y="4589"/>
                    </a:lnTo>
                    <a:lnTo>
                      <a:pt x="4589" y="346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>
                <a:off x="7572775" y="11113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>
                <a:off x="7693125" y="1227900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>
                <a:off x="7311400" y="13369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6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>
                <a:off x="7213625" y="12279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7751400" y="9120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8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7550200" y="9270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>
                <a:off x="7271900" y="9120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8"/>
                    </a:lnTo>
                    <a:lnTo>
                      <a:pt x="3386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>
                <a:off x="7454300" y="8198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7"/>
              <p:cNvSpPr/>
              <p:nvPr/>
            </p:nvSpPr>
            <p:spPr>
              <a:xfrm>
                <a:off x="7599100" y="23128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8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5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7"/>
              <p:cNvSpPr/>
              <p:nvPr/>
            </p:nvSpPr>
            <p:spPr>
              <a:xfrm>
                <a:off x="7332075" y="2341075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3461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89" y="1129"/>
                    </a:lnTo>
                    <a:lnTo>
                      <a:pt x="34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7"/>
              <p:cNvSpPr/>
              <p:nvPr/>
            </p:nvSpPr>
            <p:spPr>
              <a:xfrm>
                <a:off x="7454300" y="24576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7"/>
              <p:cNvSpPr/>
              <p:nvPr/>
            </p:nvSpPr>
            <p:spPr>
              <a:xfrm>
                <a:off x="7512600" y="21398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7"/>
              <p:cNvSpPr/>
              <p:nvPr/>
            </p:nvSpPr>
            <p:spPr>
              <a:xfrm>
                <a:off x="7360275" y="19048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6" y="4514"/>
                    </a:lnTo>
                    <a:lnTo>
                      <a:pt x="4514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7"/>
              <p:cNvSpPr/>
              <p:nvPr/>
            </p:nvSpPr>
            <p:spPr>
              <a:xfrm>
                <a:off x="7570900" y="192927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7"/>
              <p:cNvSpPr/>
              <p:nvPr/>
            </p:nvSpPr>
            <p:spPr>
              <a:xfrm>
                <a:off x="7695000" y="20477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7"/>
              <p:cNvSpPr/>
              <p:nvPr/>
            </p:nvSpPr>
            <p:spPr>
              <a:xfrm>
                <a:off x="7311400" y="2156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6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7"/>
              <p:cNvSpPr/>
              <p:nvPr/>
            </p:nvSpPr>
            <p:spPr>
              <a:xfrm>
                <a:off x="7215500" y="204775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9" y="4588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7"/>
              <p:cNvSpPr/>
              <p:nvPr/>
            </p:nvSpPr>
            <p:spPr>
              <a:xfrm>
                <a:off x="7751400" y="17299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4"/>
                    </a:lnTo>
                    <a:lnTo>
                      <a:pt x="4514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7"/>
              <p:cNvSpPr/>
              <p:nvPr/>
            </p:nvSpPr>
            <p:spPr>
              <a:xfrm>
                <a:off x="7552075" y="17468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6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7"/>
              <p:cNvSpPr/>
              <p:nvPr/>
            </p:nvSpPr>
            <p:spPr>
              <a:xfrm>
                <a:off x="7271900" y="17299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6" y="4514"/>
                    </a:lnTo>
                    <a:lnTo>
                      <a:pt x="4514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7"/>
              <p:cNvSpPr/>
              <p:nvPr/>
            </p:nvSpPr>
            <p:spPr>
              <a:xfrm>
                <a:off x="7454300" y="16397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7"/>
              <p:cNvSpPr/>
              <p:nvPr/>
            </p:nvSpPr>
            <p:spPr>
              <a:xfrm>
                <a:off x="7599100" y="31308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8" y="0"/>
                    </a:moveTo>
                    <a:lnTo>
                      <a:pt x="0" y="1129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7"/>
              <p:cNvSpPr/>
              <p:nvPr/>
            </p:nvSpPr>
            <p:spPr>
              <a:xfrm>
                <a:off x="7332075" y="31590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7"/>
              <p:cNvSpPr/>
              <p:nvPr/>
            </p:nvSpPr>
            <p:spPr>
              <a:xfrm>
                <a:off x="7454300" y="32775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7"/>
              <p:cNvSpPr/>
              <p:nvPr/>
            </p:nvSpPr>
            <p:spPr>
              <a:xfrm>
                <a:off x="7510725" y="29597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8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5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7"/>
              <p:cNvSpPr/>
              <p:nvPr/>
            </p:nvSpPr>
            <p:spPr>
              <a:xfrm>
                <a:off x="7358400" y="2722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4"/>
                    </a:lnTo>
                    <a:lnTo>
                      <a:pt x="4514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7"/>
              <p:cNvSpPr/>
              <p:nvPr/>
            </p:nvSpPr>
            <p:spPr>
              <a:xfrm>
                <a:off x="7572775" y="27491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7"/>
              <p:cNvSpPr/>
              <p:nvPr/>
            </p:nvSpPr>
            <p:spPr>
              <a:xfrm>
                <a:off x="7695000" y="28676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7"/>
              <p:cNvSpPr/>
              <p:nvPr/>
            </p:nvSpPr>
            <p:spPr>
              <a:xfrm>
                <a:off x="7309525" y="2974775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3460" y="1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88" y="1129"/>
                    </a:lnTo>
                    <a:lnTo>
                      <a:pt x="34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7"/>
              <p:cNvSpPr/>
              <p:nvPr/>
            </p:nvSpPr>
            <p:spPr>
              <a:xfrm>
                <a:off x="7215500" y="286760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3385" y="0"/>
                    </a:moveTo>
                    <a:lnTo>
                      <a:pt x="0" y="3460"/>
                    </a:lnTo>
                    <a:lnTo>
                      <a:pt x="1129" y="4588"/>
                    </a:lnTo>
                    <a:lnTo>
                      <a:pt x="4513" y="1204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7"/>
              <p:cNvSpPr/>
              <p:nvPr/>
            </p:nvSpPr>
            <p:spPr>
              <a:xfrm>
                <a:off x="7751400" y="2549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4"/>
                    </a:lnTo>
                    <a:lnTo>
                      <a:pt x="4514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7"/>
              <p:cNvSpPr/>
              <p:nvPr/>
            </p:nvSpPr>
            <p:spPr>
              <a:xfrm>
                <a:off x="7550200" y="25648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7"/>
              <p:cNvSpPr/>
              <p:nvPr/>
            </p:nvSpPr>
            <p:spPr>
              <a:xfrm>
                <a:off x="7271900" y="2549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6" y="4514"/>
                    </a:lnTo>
                    <a:lnTo>
                      <a:pt x="4514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7"/>
              <p:cNvSpPr/>
              <p:nvPr/>
            </p:nvSpPr>
            <p:spPr>
              <a:xfrm>
                <a:off x="7454300" y="24576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7"/>
              <p:cNvSpPr/>
              <p:nvPr/>
            </p:nvSpPr>
            <p:spPr>
              <a:xfrm>
                <a:off x="7599100" y="395070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1128" y="0"/>
                    </a:moveTo>
                    <a:lnTo>
                      <a:pt x="0" y="1129"/>
                    </a:lnTo>
                    <a:lnTo>
                      <a:pt x="3385" y="4588"/>
                    </a:lnTo>
                    <a:lnTo>
                      <a:pt x="4513" y="3385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7"/>
              <p:cNvSpPr/>
              <p:nvPr/>
            </p:nvSpPr>
            <p:spPr>
              <a:xfrm>
                <a:off x="7332075" y="39789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7"/>
              <p:cNvSpPr/>
              <p:nvPr/>
            </p:nvSpPr>
            <p:spPr>
              <a:xfrm>
                <a:off x="7454300" y="40954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7"/>
              <p:cNvSpPr/>
              <p:nvPr/>
            </p:nvSpPr>
            <p:spPr>
              <a:xfrm>
                <a:off x="7512600" y="37795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7"/>
              <p:cNvSpPr/>
              <p:nvPr/>
            </p:nvSpPr>
            <p:spPr>
              <a:xfrm>
                <a:off x="7360275" y="35426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6" y="4513"/>
                    </a:lnTo>
                    <a:lnTo>
                      <a:pt x="4514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7572775" y="35689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7693125" y="3687450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3460" y="0"/>
                    </a:moveTo>
                    <a:lnTo>
                      <a:pt x="0" y="3385"/>
                    </a:lnTo>
                    <a:lnTo>
                      <a:pt x="1203" y="4513"/>
                    </a:lnTo>
                    <a:lnTo>
                      <a:pt x="4588" y="1128"/>
                    </a:lnTo>
                    <a:lnTo>
                      <a:pt x="3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7"/>
              <p:cNvSpPr/>
              <p:nvPr/>
            </p:nvSpPr>
            <p:spPr>
              <a:xfrm>
                <a:off x="7311400" y="3794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9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7"/>
              <p:cNvSpPr/>
              <p:nvPr/>
            </p:nvSpPr>
            <p:spPr>
              <a:xfrm>
                <a:off x="7215500" y="36874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9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7"/>
              <p:cNvSpPr/>
              <p:nvPr/>
            </p:nvSpPr>
            <p:spPr>
              <a:xfrm>
                <a:off x="7751400" y="3367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7"/>
              <p:cNvSpPr/>
              <p:nvPr/>
            </p:nvSpPr>
            <p:spPr>
              <a:xfrm>
                <a:off x="7552075" y="338470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3386" y="0"/>
                    </a:moveTo>
                    <a:lnTo>
                      <a:pt x="1" y="3460"/>
                    </a:lnTo>
                    <a:lnTo>
                      <a:pt x="1129" y="4589"/>
                    </a:lnTo>
                    <a:lnTo>
                      <a:pt x="4514" y="1204"/>
                    </a:lnTo>
                    <a:lnTo>
                      <a:pt x="33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7271900" y="3367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6" y="4513"/>
                    </a:lnTo>
                    <a:lnTo>
                      <a:pt x="4514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7"/>
              <p:cNvSpPr/>
              <p:nvPr/>
            </p:nvSpPr>
            <p:spPr>
              <a:xfrm>
                <a:off x="7454300" y="32775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7"/>
              <p:cNvSpPr/>
              <p:nvPr/>
            </p:nvSpPr>
            <p:spPr>
              <a:xfrm>
                <a:off x="7358400" y="4360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8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7"/>
              <p:cNvSpPr/>
              <p:nvPr/>
            </p:nvSpPr>
            <p:spPr>
              <a:xfrm>
                <a:off x="7572775" y="438695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88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7"/>
              <p:cNvSpPr/>
              <p:nvPr/>
            </p:nvSpPr>
            <p:spPr>
              <a:xfrm>
                <a:off x="7695000" y="4507300"/>
                <a:ext cx="112850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3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7"/>
              <p:cNvSpPr/>
              <p:nvPr/>
            </p:nvSpPr>
            <p:spPr>
              <a:xfrm>
                <a:off x="7215500" y="4507300"/>
                <a:ext cx="112850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3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9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7"/>
              <p:cNvSpPr/>
              <p:nvPr/>
            </p:nvSpPr>
            <p:spPr>
              <a:xfrm>
                <a:off x="7751400" y="4187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9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7"/>
              <p:cNvSpPr/>
              <p:nvPr/>
            </p:nvSpPr>
            <p:spPr>
              <a:xfrm>
                <a:off x="7550200" y="42045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7"/>
              <p:cNvSpPr/>
              <p:nvPr/>
            </p:nvSpPr>
            <p:spPr>
              <a:xfrm>
                <a:off x="7271900" y="4187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9"/>
                    </a:lnTo>
                    <a:lnTo>
                      <a:pt x="3386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7"/>
              <p:cNvSpPr/>
              <p:nvPr/>
            </p:nvSpPr>
            <p:spPr>
              <a:xfrm>
                <a:off x="7454300" y="40954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1" name="Google Shape;691;p7"/>
            <p:cNvSpPr/>
            <p:nvPr/>
          </p:nvSpPr>
          <p:spPr>
            <a:xfrm>
              <a:off x="10091500" y="890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9824500" y="91638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0"/>
                  </a:moveTo>
                  <a:lnTo>
                    <a:pt x="0" y="3385"/>
                  </a:lnTo>
                  <a:lnTo>
                    <a:pt x="1204" y="4513"/>
                  </a:lnTo>
                  <a:lnTo>
                    <a:pt x="4588" y="1128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9944850" y="10348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10003125" y="71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9850825" y="4782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10063300" y="506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10185525" y="62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9801925" y="733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9706025" y="62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10243825" y="305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10040750" y="3240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9764325" y="3052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9946725" y="21688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10091500" y="17080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9824500" y="1734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9944850" y="18546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0" y="3461"/>
                  </a:lnTo>
                  <a:lnTo>
                    <a:pt x="1128" y="4589"/>
                  </a:lnTo>
                  <a:lnTo>
                    <a:pt x="4588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10003125" y="1535038"/>
              <a:ext cx="114725" cy="112825"/>
            </a:xfrm>
            <a:custGeom>
              <a:avLst/>
              <a:gdLst/>
              <a:ahLst/>
              <a:cxnLst/>
              <a:rect l="l" t="t" r="r" b="b"/>
              <a:pathLst>
                <a:path w="4589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9850825" y="12980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10065175" y="13263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10183650" y="144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9801925" y="1551938"/>
              <a:ext cx="112850" cy="114750"/>
            </a:xfrm>
            <a:custGeom>
              <a:avLst/>
              <a:gdLst/>
              <a:ahLst/>
              <a:cxnLst/>
              <a:rect l="l" t="t" r="r" b="b"/>
              <a:pathLst>
                <a:path w="4514" h="4590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9704150" y="144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10243825" y="112511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10040750" y="11439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9764325" y="112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9944850" y="10348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10091500" y="2527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9824500" y="2554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9944850" y="26745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10005000" y="2354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9852700" y="2117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10063300" y="2144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10185525" y="226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9801925" y="237368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9706025" y="226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10243825" y="194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10042625" y="196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9764325" y="194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9944850" y="18546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0" y="3461"/>
                  </a:lnTo>
                  <a:lnTo>
                    <a:pt x="1128" y="4589"/>
                  </a:lnTo>
                  <a:lnTo>
                    <a:pt x="4588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10089625" y="33458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9824500" y="33740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9944850" y="349438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10003125" y="3172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9850825" y="2937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10065175" y="29641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10185525" y="308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9800050" y="31916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9706025" y="308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10243825" y="276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10040750" y="27817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9764325" y="276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9944850" y="26745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10091500" y="4165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9824500" y="41938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9944850" y="43123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10005000" y="399268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1" y="1129"/>
                  </a:lnTo>
                  <a:lnTo>
                    <a:pt x="3386" y="4589"/>
                  </a:lnTo>
                  <a:lnTo>
                    <a:pt x="4514" y="3460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9852700" y="3757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10065175" y="37839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10185525" y="39024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9801925" y="4011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9706025" y="39024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0243825" y="3582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0042625" y="36015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9764325" y="3582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9944850" y="349438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0243825" y="4402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0040750" y="44195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9764325" y="4402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9944850" y="43123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9612025" y="8900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9346875" y="9163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9467225" y="1034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23625" y="71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9371325" y="4782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9583800" y="506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9706025" y="62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324325" y="73211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460"/>
                  </a:lnTo>
                  <a:lnTo>
                    <a:pt x="1128" y="4588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9228425" y="6249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9764325" y="3052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561250" y="324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9284825" y="3071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9467225" y="21498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9612025" y="17080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9345000" y="1734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9467225" y="1854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9523625" y="1535038"/>
              <a:ext cx="114750" cy="112825"/>
            </a:xfrm>
            <a:custGeom>
              <a:avLst/>
              <a:gdLst/>
              <a:ahLst/>
              <a:cxnLst/>
              <a:rect l="l" t="t" r="r" b="b"/>
              <a:pathLst>
                <a:path w="4590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9371325" y="12980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9585700" y="13263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9704150" y="144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9324325" y="1551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9226550" y="144288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9764325" y="112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9561250" y="11439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9284825" y="112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9467225" y="1034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9612025" y="25278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9345000" y="25541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89" y="1204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9467225" y="2672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9525525" y="2354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9373200" y="211793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89"/>
                  </a:lnTo>
                  <a:lnTo>
                    <a:pt x="4514" y="3461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9583800" y="2144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9706025" y="226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9324325" y="2371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9228425" y="22627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9764325" y="194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9563125" y="196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9284825" y="194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9467225" y="1854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9610125" y="33458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204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9345000" y="33740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9467225" y="34925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9523625" y="317283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89"/>
                  </a:lnTo>
                  <a:lnTo>
                    <a:pt x="4514" y="3460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9371325" y="2937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9585700" y="29641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9706025" y="308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9322425" y="3189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9228425" y="30825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9764325" y="276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9561250" y="27817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9284825" y="276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9467225" y="2672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9612025" y="416568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9345000" y="41938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9467225" y="4310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9525525" y="39945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9373200" y="3757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585700" y="37839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9706025" y="39024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324325" y="4009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226550" y="39024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0"/>
                  </a:moveTo>
                  <a:lnTo>
                    <a:pt x="0" y="3385"/>
                  </a:lnTo>
                  <a:lnTo>
                    <a:pt x="1203" y="4513"/>
                  </a:lnTo>
                  <a:lnTo>
                    <a:pt x="4588" y="1128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764325" y="3582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563125" y="36015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9284825" y="3582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9467225" y="34925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9764325" y="4402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9561250" y="441953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460"/>
                  </a:lnTo>
                  <a:lnTo>
                    <a:pt x="1128" y="4589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9284825" y="4402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9467225" y="4310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9132525" y="890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8867375" y="9163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8987725" y="1034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9044150" y="71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8891825" y="4782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9104325" y="506463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88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9228425" y="6249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8844825" y="733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8748925" y="6249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9284825" y="3071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9083625" y="322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8805325" y="3071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8989600" y="21498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6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9132525" y="17080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8865500" y="173433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14" y="1204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8987725" y="1854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9046025" y="153503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8891825" y="12980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1129" y="1"/>
                  </a:moveTo>
                  <a:lnTo>
                    <a:pt x="1" y="1204"/>
                  </a:lnTo>
                  <a:lnTo>
                    <a:pt x="3461" y="4589"/>
                  </a:lnTo>
                  <a:lnTo>
                    <a:pt x="4589" y="3461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9106200" y="13263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9226550" y="144288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8844825" y="1551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8747050" y="14428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284825" y="112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9083625" y="11420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8805325" y="112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8987725" y="1034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9132525" y="2527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8865500" y="2556063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1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8987725" y="2672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9046025" y="2354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8893700" y="2119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9104325" y="21442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9228425" y="22627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8844825" y="2371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8748925" y="226273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88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9284825" y="194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9085500" y="1961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8805325" y="194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8987725" y="1854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9132525" y="3345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8865500" y="33740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8987725" y="34925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9044150" y="31747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8891825" y="2937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9106200" y="29641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9228425" y="30825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8842950" y="3189763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88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8748925" y="308258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460"/>
                  </a:lnTo>
                  <a:lnTo>
                    <a:pt x="1129" y="4588"/>
                  </a:lnTo>
                  <a:lnTo>
                    <a:pt x="4513" y="1204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9284825" y="276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9083625" y="2779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8805325" y="276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8987725" y="2672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9132525" y="416568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8" y="0"/>
                  </a:moveTo>
                  <a:lnTo>
                    <a:pt x="0" y="1129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8865500" y="41938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8987725" y="4310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9046025" y="39945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8893700" y="3757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9106200" y="37839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9226550" y="39024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0"/>
                  </a:moveTo>
                  <a:lnTo>
                    <a:pt x="0" y="3385"/>
                  </a:lnTo>
                  <a:lnTo>
                    <a:pt x="1203" y="4513"/>
                  </a:lnTo>
                  <a:lnTo>
                    <a:pt x="4588" y="1128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8844825" y="4009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8748925" y="39024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9284825" y="3582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9085500" y="359968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6" y="0"/>
                  </a:moveTo>
                  <a:lnTo>
                    <a:pt x="1" y="3460"/>
                  </a:lnTo>
                  <a:lnTo>
                    <a:pt x="1129" y="4589"/>
                  </a:lnTo>
                  <a:lnTo>
                    <a:pt x="4514" y="1204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8805325" y="3582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8987725" y="34925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9284825" y="4402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9083625" y="44195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8805325" y="4402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8987725" y="4310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9804600" y="-78487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10103575" y="11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9900500" y="2868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9624075" y="11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9804600" y="-78487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9326975" y="-80387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9624075" y="11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9421000" y="2868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460"/>
                  </a:lnTo>
                  <a:lnTo>
                    <a:pt x="1128" y="4589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9144575" y="11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9326975" y="-80387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8847475" y="-80387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9144575" y="11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8943375" y="28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847475" y="-80387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2" name="Google Shape;912;p7"/>
          <p:cNvSpPr/>
          <p:nvPr/>
        </p:nvSpPr>
        <p:spPr>
          <a:xfrm>
            <a:off x="0" y="1065750"/>
            <a:ext cx="705600" cy="35361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7"/>
          <p:cNvSpPr/>
          <p:nvPr/>
        </p:nvSpPr>
        <p:spPr>
          <a:xfrm>
            <a:off x="0" y="2150"/>
            <a:ext cx="7223100" cy="426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7"/>
          <p:cNvSpPr/>
          <p:nvPr/>
        </p:nvSpPr>
        <p:spPr>
          <a:xfrm>
            <a:off x="-11" y="4601950"/>
            <a:ext cx="713400" cy="539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7"/>
          <p:cNvSpPr/>
          <p:nvPr/>
        </p:nvSpPr>
        <p:spPr>
          <a:xfrm>
            <a:off x="0" y="428150"/>
            <a:ext cx="355500" cy="637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7"/>
          <p:cNvSpPr/>
          <p:nvPr/>
        </p:nvSpPr>
        <p:spPr>
          <a:xfrm>
            <a:off x="705600" y="4604100"/>
            <a:ext cx="8438400" cy="539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7"/>
          <p:cNvSpPr/>
          <p:nvPr/>
        </p:nvSpPr>
        <p:spPr>
          <a:xfrm>
            <a:off x="350125" y="428150"/>
            <a:ext cx="355500" cy="6375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7"/>
          <p:cNvSpPr txBox="1">
            <a:spLocks noGrp="1"/>
          </p:cNvSpPr>
          <p:nvPr>
            <p:ph type="subTitle" idx="1"/>
          </p:nvPr>
        </p:nvSpPr>
        <p:spPr>
          <a:xfrm>
            <a:off x="1081350" y="2040725"/>
            <a:ext cx="5371800" cy="19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naheim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919" name="Google Shape;919;p7"/>
          <p:cNvSpPr txBox="1">
            <a:spLocks noGrp="1"/>
          </p:cNvSpPr>
          <p:nvPr>
            <p:ph type="title"/>
          </p:nvPr>
        </p:nvSpPr>
        <p:spPr>
          <a:xfrm>
            <a:off x="1081350" y="855425"/>
            <a:ext cx="4524600" cy="1185300"/>
          </a:xfrm>
          <a:prstGeom prst="rect">
            <a:avLst/>
          </a:prstGeom>
          <a:noFill/>
          <a:effectLst>
            <a:outerShdw dist="38100" dir="2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1" name="Google Shape;1011;p9"/>
          <p:cNvGrpSpPr/>
          <p:nvPr/>
        </p:nvGrpSpPr>
        <p:grpSpPr>
          <a:xfrm>
            <a:off x="-38300" y="-2250"/>
            <a:ext cx="751500" cy="4612200"/>
            <a:chOff x="-38300" y="-2250"/>
            <a:chExt cx="751500" cy="4612200"/>
          </a:xfrm>
        </p:grpSpPr>
        <p:sp>
          <p:nvSpPr>
            <p:cNvPr id="1012" name="Google Shape;1012;p9"/>
            <p:cNvSpPr/>
            <p:nvPr/>
          </p:nvSpPr>
          <p:spPr>
            <a:xfrm flipH="1">
              <a:off x="-200" y="-2250"/>
              <a:ext cx="713400" cy="46122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9"/>
            <p:cNvSpPr/>
            <p:nvPr/>
          </p:nvSpPr>
          <p:spPr>
            <a:xfrm>
              <a:off x="559650" y="488263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0"/>
                  </a:moveTo>
                  <a:lnTo>
                    <a:pt x="0" y="3385"/>
                  </a:lnTo>
                  <a:lnTo>
                    <a:pt x="1204" y="4513"/>
                  </a:lnTo>
                  <a:lnTo>
                    <a:pt x="4588" y="1128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9"/>
            <p:cNvSpPr/>
            <p:nvPr/>
          </p:nvSpPr>
          <p:spPr>
            <a:xfrm>
              <a:off x="585975" y="501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9"/>
            <p:cNvSpPr/>
            <p:nvPr/>
          </p:nvSpPr>
          <p:spPr>
            <a:xfrm>
              <a:off x="537075" y="305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9"/>
            <p:cNvSpPr/>
            <p:nvPr/>
          </p:nvSpPr>
          <p:spPr>
            <a:xfrm>
              <a:off x="441175" y="198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9"/>
            <p:cNvSpPr/>
            <p:nvPr/>
          </p:nvSpPr>
          <p:spPr>
            <a:xfrm>
              <a:off x="559650" y="13062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9"/>
            <p:cNvSpPr/>
            <p:nvPr/>
          </p:nvSpPr>
          <p:spPr>
            <a:xfrm>
              <a:off x="585975" y="8699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9"/>
            <p:cNvSpPr/>
            <p:nvPr/>
          </p:nvSpPr>
          <p:spPr>
            <a:xfrm>
              <a:off x="537075" y="1123813"/>
              <a:ext cx="112850" cy="114750"/>
            </a:xfrm>
            <a:custGeom>
              <a:avLst/>
              <a:gdLst/>
              <a:ahLst/>
              <a:cxnLst/>
              <a:rect l="l" t="t" r="r" b="b"/>
              <a:pathLst>
                <a:path w="4514" h="4590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9"/>
            <p:cNvSpPr/>
            <p:nvPr/>
          </p:nvSpPr>
          <p:spPr>
            <a:xfrm>
              <a:off x="439300" y="1016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9"/>
            <p:cNvSpPr/>
            <p:nvPr/>
          </p:nvSpPr>
          <p:spPr>
            <a:xfrm>
              <a:off x="499475" y="698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9"/>
            <p:cNvSpPr/>
            <p:nvPr/>
          </p:nvSpPr>
          <p:spPr>
            <a:xfrm>
              <a:off x="559650" y="2126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9"/>
            <p:cNvSpPr/>
            <p:nvPr/>
          </p:nvSpPr>
          <p:spPr>
            <a:xfrm>
              <a:off x="587850" y="1689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9"/>
            <p:cNvSpPr/>
            <p:nvPr/>
          </p:nvSpPr>
          <p:spPr>
            <a:xfrm>
              <a:off x="537075" y="1945563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9"/>
            <p:cNvSpPr/>
            <p:nvPr/>
          </p:nvSpPr>
          <p:spPr>
            <a:xfrm>
              <a:off x="441175" y="1836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9"/>
            <p:cNvSpPr/>
            <p:nvPr/>
          </p:nvSpPr>
          <p:spPr>
            <a:xfrm>
              <a:off x="499475" y="1516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9"/>
            <p:cNvSpPr/>
            <p:nvPr/>
          </p:nvSpPr>
          <p:spPr>
            <a:xfrm>
              <a:off x="559650" y="29459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9"/>
            <p:cNvSpPr/>
            <p:nvPr/>
          </p:nvSpPr>
          <p:spPr>
            <a:xfrm>
              <a:off x="585975" y="2509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9"/>
            <p:cNvSpPr/>
            <p:nvPr/>
          </p:nvSpPr>
          <p:spPr>
            <a:xfrm>
              <a:off x="535200" y="2763513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9"/>
            <p:cNvSpPr/>
            <p:nvPr/>
          </p:nvSpPr>
          <p:spPr>
            <a:xfrm>
              <a:off x="441175" y="2656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9"/>
            <p:cNvSpPr/>
            <p:nvPr/>
          </p:nvSpPr>
          <p:spPr>
            <a:xfrm>
              <a:off x="499475" y="2336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9"/>
            <p:cNvSpPr/>
            <p:nvPr/>
          </p:nvSpPr>
          <p:spPr>
            <a:xfrm>
              <a:off x="559650" y="3765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9"/>
            <p:cNvSpPr/>
            <p:nvPr/>
          </p:nvSpPr>
          <p:spPr>
            <a:xfrm>
              <a:off x="587850" y="33295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9"/>
            <p:cNvSpPr/>
            <p:nvPr/>
          </p:nvSpPr>
          <p:spPr>
            <a:xfrm>
              <a:off x="537075" y="35833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9"/>
            <p:cNvSpPr/>
            <p:nvPr/>
          </p:nvSpPr>
          <p:spPr>
            <a:xfrm>
              <a:off x="441175" y="34743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9"/>
            <p:cNvSpPr/>
            <p:nvPr/>
          </p:nvSpPr>
          <p:spPr>
            <a:xfrm>
              <a:off x="499475" y="3154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9"/>
            <p:cNvSpPr/>
            <p:nvPr/>
          </p:nvSpPr>
          <p:spPr>
            <a:xfrm>
              <a:off x="585975" y="4147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9"/>
            <p:cNvSpPr/>
            <p:nvPr/>
          </p:nvSpPr>
          <p:spPr>
            <a:xfrm>
              <a:off x="537075" y="44032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9"/>
            <p:cNvSpPr/>
            <p:nvPr/>
          </p:nvSpPr>
          <p:spPr>
            <a:xfrm>
              <a:off x="441175" y="42941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1" y="3460"/>
                  </a:lnTo>
                  <a:lnTo>
                    <a:pt x="1129" y="4588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9"/>
            <p:cNvSpPr/>
            <p:nvPr/>
          </p:nvSpPr>
          <p:spPr>
            <a:xfrm>
              <a:off x="499475" y="3974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9"/>
            <p:cNvSpPr/>
            <p:nvPr/>
          </p:nvSpPr>
          <p:spPr>
            <a:xfrm>
              <a:off x="347175" y="4619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9"/>
            <p:cNvSpPr/>
            <p:nvPr/>
          </p:nvSpPr>
          <p:spPr>
            <a:xfrm>
              <a:off x="82025" y="488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9"/>
            <p:cNvSpPr/>
            <p:nvPr/>
          </p:nvSpPr>
          <p:spPr>
            <a:xfrm>
              <a:off x="202375" y="6067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9"/>
            <p:cNvSpPr/>
            <p:nvPr/>
          </p:nvSpPr>
          <p:spPr>
            <a:xfrm>
              <a:off x="258775" y="287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9"/>
            <p:cNvSpPr/>
            <p:nvPr/>
          </p:nvSpPr>
          <p:spPr>
            <a:xfrm>
              <a:off x="106475" y="501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9"/>
            <p:cNvSpPr/>
            <p:nvPr/>
          </p:nvSpPr>
          <p:spPr>
            <a:xfrm>
              <a:off x="318950" y="78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9"/>
            <p:cNvSpPr/>
            <p:nvPr/>
          </p:nvSpPr>
          <p:spPr>
            <a:xfrm>
              <a:off x="441175" y="198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9"/>
            <p:cNvSpPr/>
            <p:nvPr/>
          </p:nvSpPr>
          <p:spPr>
            <a:xfrm>
              <a:off x="59475" y="30398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460"/>
                  </a:lnTo>
                  <a:lnTo>
                    <a:pt x="1128" y="4588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9"/>
            <p:cNvSpPr/>
            <p:nvPr/>
          </p:nvSpPr>
          <p:spPr>
            <a:xfrm>
              <a:off x="-36425" y="19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9"/>
            <p:cNvSpPr/>
            <p:nvPr/>
          </p:nvSpPr>
          <p:spPr>
            <a:xfrm>
              <a:off x="347175" y="127988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9"/>
            <p:cNvSpPr/>
            <p:nvPr/>
          </p:nvSpPr>
          <p:spPr>
            <a:xfrm>
              <a:off x="80150" y="13062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9"/>
            <p:cNvSpPr/>
            <p:nvPr/>
          </p:nvSpPr>
          <p:spPr>
            <a:xfrm>
              <a:off x="202375" y="14265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9"/>
            <p:cNvSpPr/>
            <p:nvPr/>
          </p:nvSpPr>
          <p:spPr>
            <a:xfrm>
              <a:off x="258775" y="1106913"/>
              <a:ext cx="114750" cy="112825"/>
            </a:xfrm>
            <a:custGeom>
              <a:avLst/>
              <a:gdLst/>
              <a:ahLst/>
              <a:cxnLst/>
              <a:rect l="l" t="t" r="r" b="b"/>
              <a:pathLst>
                <a:path w="4590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9"/>
            <p:cNvSpPr/>
            <p:nvPr/>
          </p:nvSpPr>
          <p:spPr>
            <a:xfrm>
              <a:off x="106475" y="8699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9"/>
            <p:cNvSpPr/>
            <p:nvPr/>
          </p:nvSpPr>
          <p:spPr>
            <a:xfrm>
              <a:off x="320850" y="89818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9"/>
            <p:cNvSpPr/>
            <p:nvPr/>
          </p:nvSpPr>
          <p:spPr>
            <a:xfrm>
              <a:off x="439300" y="1016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9"/>
            <p:cNvSpPr/>
            <p:nvPr/>
          </p:nvSpPr>
          <p:spPr>
            <a:xfrm>
              <a:off x="59475" y="1123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9"/>
            <p:cNvSpPr/>
            <p:nvPr/>
          </p:nvSpPr>
          <p:spPr>
            <a:xfrm>
              <a:off x="-38300" y="10147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9"/>
            <p:cNvSpPr/>
            <p:nvPr/>
          </p:nvSpPr>
          <p:spPr>
            <a:xfrm>
              <a:off x="499475" y="698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9"/>
            <p:cNvSpPr/>
            <p:nvPr/>
          </p:nvSpPr>
          <p:spPr>
            <a:xfrm>
              <a:off x="296400" y="715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9"/>
            <p:cNvSpPr/>
            <p:nvPr/>
          </p:nvSpPr>
          <p:spPr>
            <a:xfrm>
              <a:off x="19975" y="698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9"/>
            <p:cNvSpPr/>
            <p:nvPr/>
          </p:nvSpPr>
          <p:spPr>
            <a:xfrm>
              <a:off x="202375" y="6067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9"/>
            <p:cNvSpPr/>
            <p:nvPr/>
          </p:nvSpPr>
          <p:spPr>
            <a:xfrm>
              <a:off x="347175" y="20997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9"/>
            <p:cNvSpPr/>
            <p:nvPr/>
          </p:nvSpPr>
          <p:spPr>
            <a:xfrm>
              <a:off x="80150" y="2126063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89" y="1204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9"/>
            <p:cNvSpPr/>
            <p:nvPr/>
          </p:nvSpPr>
          <p:spPr>
            <a:xfrm>
              <a:off x="202375" y="22445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9"/>
            <p:cNvSpPr/>
            <p:nvPr/>
          </p:nvSpPr>
          <p:spPr>
            <a:xfrm>
              <a:off x="260675" y="19267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9"/>
            <p:cNvSpPr/>
            <p:nvPr/>
          </p:nvSpPr>
          <p:spPr>
            <a:xfrm>
              <a:off x="108350" y="168981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89"/>
                  </a:lnTo>
                  <a:lnTo>
                    <a:pt x="4514" y="3461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9"/>
            <p:cNvSpPr/>
            <p:nvPr/>
          </p:nvSpPr>
          <p:spPr>
            <a:xfrm>
              <a:off x="318950" y="17161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9"/>
            <p:cNvSpPr/>
            <p:nvPr/>
          </p:nvSpPr>
          <p:spPr>
            <a:xfrm>
              <a:off x="441175" y="1836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9"/>
            <p:cNvSpPr/>
            <p:nvPr/>
          </p:nvSpPr>
          <p:spPr>
            <a:xfrm>
              <a:off x="59475" y="1943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9"/>
            <p:cNvSpPr/>
            <p:nvPr/>
          </p:nvSpPr>
          <p:spPr>
            <a:xfrm>
              <a:off x="-36425" y="183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9"/>
            <p:cNvSpPr/>
            <p:nvPr/>
          </p:nvSpPr>
          <p:spPr>
            <a:xfrm>
              <a:off x="499475" y="1516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9"/>
            <p:cNvSpPr/>
            <p:nvPr/>
          </p:nvSpPr>
          <p:spPr>
            <a:xfrm>
              <a:off x="298275" y="1535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9"/>
            <p:cNvSpPr/>
            <p:nvPr/>
          </p:nvSpPr>
          <p:spPr>
            <a:xfrm>
              <a:off x="19975" y="1516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9"/>
            <p:cNvSpPr/>
            <p:nvPr/>
          </p:nvSpPr>
          <p:spPr>
            <a:xfrm>
              <a:off x="202375" y="14265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9"/>
            <p:cNvSpPr/>
            <p:nvPr/>
          </p:nvSpPr>
          <p:spPr>
            <a:xfrm>
              <a:off x="345275" y="2917713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204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9"/>
            <p:cNvSpPr/>
            <p:nvPr/>
          </p:nvSpPr>
          <p:spPr>
            <a:xfrm>
              <a:off x="80150" y="29459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9"/>
            <p:cNvSpPr/>
            <p:nvPr/>
          </p:nvSpPr>
          <p:spPr>
            <a:xfrm>
              <a:off x="202375" y="30643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9"/>
            <p:cNvSpPr/>
            <p:nvPr/>
          </p:nvSpPr>
          <p:spPr>
            <a:xfrm>
              <a:off x="258775" y="274471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89"/>
                  </a:lnTo>
                  <a:lnTo>
                    <a:pt x="4514" y="3460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9"/>
            <p:cNvSpPr/>
            <p:nvPr/>
          </p:nvSpPr>
          <p:spPr>
            <a:xfrm>
              <a:off x="106475" y="2509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9"/>
            <p:cNvSpPr/>
            <p:nvPr/>
          </p:nvSpPr>
          <p:spPr>
            <a:xfrm>
              <a:off x="320850" y="253598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9"/>
            <p:cNvSpPr/>
            <p:nvPr/>
          </p:nvSpPr>
          <p:spPr>
            <a:xfrm>
              <a:off x="441175" y="2656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9"/>
            <p:cNvSpPr/>
            <p:nvPr/>
          </p:nvSpPr>
          <p:spPr>
            <a:xfrm>
              <a:off x="57575" y="2761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-36425" y="265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9"/>
            <p:cNvSpPr/>
            <p:nvPr/>
          </p:nvSpPr>
          <p:spPr>
            <a:xfrm>
              <a:off x="499475" y="2336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9"/>
            <p:cNvSpPr/>
            <p:nvPr/>
          </p:nvSpPr>
          <p:spPr>
            <a:xfrm>
              <a:off x="296400" y="23535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9"/>
            <p:cNvSpPr/>
            <p:nvPr/>
          </p:nvSpPr>
          <p:spPr>
            <a:xfrm>
              <a:off x="19975" y="2336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9"/>
            <p:cNvSpPr/>
            <p:nvPr/>
          </p:nvSpPr>
          <p:spPr>
            <a:xfrm>
              <a:off x="202375" y="22445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9"/>
            <p:cNvSpPr/>
            <p:nvPr/>
          </p:nvSpPr>
          <p:spPr>
            <a:xfrm>
              <a:off x="347175" y="37375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9"/>
            <p:cNvSpPr/>
            <p:nvPr/>
          </p:nvSpPr>
          <p:spPr>
            <a:xfrm>
              <a:off x="80150" y="3765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9"/>
            <p:cNvSpPr/>
            <p:nvPr/>
          </p:nvSpPr>
          <p:spPr>
            <a:xfrm>
              <a:off x="202375" y="3882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9"/>
            <p:cNvSpPr/>
            <p:nvPr/>
          </p:nvSpPr>
          <p:spPr>
            <a:xfrm>
              <a:off x="260675" y="35664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9"/>
            <p:cNvSpPr/>
            <p:nvPr/>
          </p:nvSpPr>
          <p:spPr>
            <a:xfrm>
              <a:off x="108350" y="33295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9"/>
            <p:cNvSpPr/>
            <p:nvPr/>
          </p:nvSpPr>
          <p:spPr>
            <a:xfrm>
              <a:off x="320850" y="33558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9"/>
            <p:cNvSpPr/>
            <p:nvPr/>
          </p:nvSpPr>
          <p:spPr>
            <a:xfrm>
              <a:off x="441175" y="34743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59475" y="3581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9"/>
            <p:cNvSpPr/>
            <p:nvPr/>
          </p:nvSpPr>
          <p:spPr>
            <a:xfrm>
              <a:off x="-38300" y="3474313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0"/>
                  </a:moveTo>
                  <a:lnTo>
                    <a:pt x="0" y="3385"/>
                  </a:lnTo>
                  <a:lnTo>
                    <a:pt x="1203" y="4513"/>
                  </a:lnTo>
                  <a:lnTo>
                    <a:pt x="4588" y="1128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9"/>
            <p:cNvSpPr/>
            <p:nvPr/>
          </p:nvSpPr>
          <p:spPr>
            <a:xfrm>
              <a:off x="499475" y="3154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9"/>
            <p:cNvSpPr/>
            <p:nvPr/>
          </p:nvSpPr>
          <p:spPr>
            <a:xfrm>
              <a:off x="298275" y="31734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9"/>
            <p:cNvSpPr/>
            <p:nvPr/>
          </p:nvSpPr>
          <p:spPr>
            <a:xfrm>
              <a:off x="19975" y="3154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9"/>
            <p:cNvSpPr/>
            <p:nvPr/>
          </p:nvSpPr>
          <p:spPr>
            <a:xfrm>
              <a:off x="202375" y="30643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9"/>
            <p:cNvSpPr/>
            <p:nvPr/>
          </p:nvSpPr>
          <p:spPr>
            <a:xfrm>
              <a:off x="258775" y="43844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9"/>
            <p:cNvSpPr/>
            <p:nvPr/>
          </p:nvSpPr>
          <p:spPr>
            <a:xfrm>
              <a:off x="106475" y="4147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9"/>
            <p:cNvSpPr/>
            <p:nvPr/>
          </p:nvSpPr>
          <p:spPr>
            <a:xfrm>
              <a:off x="318950" y="4173813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1" y="0"/>
                  </a:moveTo>
                  <a:lnTo>
                    <a:pt x="1" y="3385"/>
                  </a:lnTo>
                  <a:lnTo>
                    <a:pt x="1204" y="4513"/>
                  </a:lnTo>
                  <a:lnTo>
                    <a:pt x="4589" y="1128"/>
                  </a:lnTo>
                  <a:lnTo>
                    <a:pt x="3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9"/>
            <p:cNvSpPr/>
            <p:nvPr/>
          </p:nvSpPr>
          <p:spPr>
            <a:xfrm>
              <a:off x="441175" y="42941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1" y="3460"/>
                  </a:lnTo>
                  <a:lnTo>
                    <a:pt x="1129" y="4588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9"/>
            <p:cNvSpPr/>
            <p:nvPr/>
          </p:nvSpPr>
          <p:spPr>
            <a:xfrm>
              <a:off x="59475" y="4401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9"/>
            <p:cNvSpPr/>
            <p:nvPr/>
          </p:nvSpPr>
          <p:spPr>
            <a:xfrm>
              <a:off x="-36425" y="4294163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9"/>
            <p:cNvSpPr/>
            <p:nvPr/>
          </p:nvSpPr>
          <p:spPr>
            <a:xfrm>
              <a:off x="499475" y="3974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9"/>
            <p:cNvSpPr/>
            <p:nvPr/>
          </p:nvSpPr>
          <p:spPr>
            <a:xfrm>
              <a:off x="296400" y="399141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460"/>
                  </a:lnTo>
                  <a:lnTo>
                    <a:pt x="1128" y="4589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9"/>
            <p:cNvSpPr/>
            <p:nvPr/>
          </p:nvSpPr>
          <p:spPr>
            <a:xfrm>
              <a:off x="19975" y="3974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9"/>
            <p:cNvSpPr/>
            <p:nvPr/>
          </p:nvSpPr>
          <p:spPr>
            <a:xfrm>
              <a:off x="202375" y="3882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9"/>
            <p:cNvSpPr/>
            <p:nvPr/>
          </p:nvSpPr>
          <p:spPr>
            <a:xfrm>
              <a:off x="-36425" y="19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9"/>
            <p:cNvSpPr/>
            <p:nvPr/>
          </p:nvSpPr>
          <p:spPr>
            <a:xfrm>
              <a:off x="-38300" y="10147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9"/>
            <p:cNvSpPr/>
            <p:nvPr/>
          </p:nvSpPr>
          <p:spPr>
            <a:xfrm>
              <a:off x="19975" y="698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9"/>
            <p:cNvSpPr/>
            <p:nvPr/>
          </p:nvSpPr>
          <p:spPr>
            <a:xfrm>
              <a:off x="-36425" y="183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9"/>
            <p:cNvSpPr/>
            <p:nvPr/>
          </p:nvSpPr>
          <p:spPr>
            <a:xfrm>
              <a:off x="19975" y="1516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9"/>
            <p:cNvSpPr/>
            <p:nvPr/>
          </p:nvSpPr>
          <p:spPr>
            <a:xfrm>
              <a:off x="-36425" y="265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9"/>
            <p:cNvSpPr/>
            <p:nvPr/>
          </p:nvSpPr>
          <p:spPr>
            <a:xfrm>
              <a:off x="19975" y="2336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9"/>
            <p:cNvSpPr/>
            <p:nvPr/>
          </p:nvSpPr>
          <p:spPr>
            <a:xfrm>
              <a:off x="-38300" y="3474313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0"/>
                  </a:moveTo>
                  <a:lnTo>
                    <a:pt x="0" y="3385"/>
                  </a:lnTo>
                  <a:lnTo>
                    <a:pt x="1203" y="4513"/>
                  </a:lnTo>
                  <a:lnTo>
                    <a:pt x="4588" y="1128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9"/>
            <p:cNvSpPr/>
            <p:nvPr/>
          </p:nvSpPr>
          <p:spPr>
            <a:xfrm>
              <a:off x="19975" y="3154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9"/>
            <p:cNvSpPr/>
            <p:nvPr/>
          </p:nvSpPr>
          <p:spPr>
            <a:xfrm>
              <a:off x="-36425" y="4294163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9"/>
            <p:cNvSpPr/>
            <p:nvPr/>
          </p:nvSpPr>
          <p:spPr>
            <a:xfrm>
              <a:off x="19975" y="3974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3" name="Google Shape;1123;p9"/>
          <p:cNvSpPr/>
          <p:nvPr/>
        </p:nvSpPr>
        <p:spPr>
          <a:xfrm flipH="1">
            <a:off x="-175" y="4606350"/>
            <a:ext cx="713400" cy="539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9"/>
          <p:cNvSpPr/>
          <p:nvPr/>
        </p:nvSpPr>
        <p:spPr>
          <a:xfrm>
            <a:off x="713225" y="0"/>
            <a:ext cx="7717500" cy="426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9"/>
          <p:cNvSpPr/>
          <p:nvPr/>
        </p:nvSpPr>
        <p:spPr>
          <a:xfrm>
            <a:off x="8430600" y="0"/>
            <a:ext cx="713400" cy="4609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9"/>
          <p:cNvSpPr/>
          <p:nvPr/>
        </p:nvSpPr>
        <p:spPr>
          <a:xfrm flipH="1">
            <a:off x="1558625" y="1277700"/>
            <a:ext cx="705900" cy="3332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9"/>
          <p:cNvSpPr/>
          <p:nvPr/>
        </p:nvSpPr>
        <p:spPr>
          <a:xfrm flipH="1">
            <a:off x="713225" y="426000"/>
            <a:ext cx="1551300" cy="851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9"/>
          <p:cNvSpPr/>
          <p:nvPr/>
        </p:nvSpPr>
        <p:spPr>
          <a:xfrm flipH="1">
            <a:off x="713200" y="1277700"/>
            <a:ext cx="850500" cy="33321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9"/>
          <p:cNvSpPr/>
          <p:nvPr/>
        </p:nvSpPr>
        <p:spPr>
          <a:xfrm>
            <a:off x="713225" y="4609800"/>
            <a:ext cx="8430900" cy="532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9"/>
          <p:cNvSpPr txBox="1">
            <a:spLocks noGrp="1"/>
          </p:cNvSpPr>
          <p:nvPr>
            <p:ph type="subTitle" idx="1"/>
          </p:nvPr>
        </p:nvSpPr>
        <p:spPr>
          <a:xfrm>
            <a:off x="2430263" y="2088525"/>
            <a:ext cx="40695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1" name="Google Shape;1131;p9"/>
          <p:cNvSpPr txBox="1">
            <a:spLocks noGrp="1"/>
          </p:cNvSpPr>
          <p:nvPr>
            <p:ph type="title"/>
          </p:nvPr>
        </p:nvSpPr>
        <p:spPr>
          <a:xfrm>
            <a:off x="2430250" y="1403175"/>
            <a:ext cx="4069500" cy="609000"/>
          </a:xfrm>
          <a:prstGeom prst="rect">
            <a:avLst/>
          </a:prstGeom>
          <a:noFill/>
          <a:effectLst>
            <a:outerShdw dist="57150" dir="24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132" name="Google Shape;1132;p9"/>
          <p:cNvSpPr/>
          <p:nvPr/>
        </p:nvSpPr>
        <p:spPr>
          <a:xfrm>
            <a:off x="6499850" y="1567050"/>
            <a:ext cx="1004700" cy="100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9"/>
          <p:cNvSpPr/>
          <p:nvPr/>
        </p:nvSpPr>
        <p:spPr>
          <a:xfrm>
            <a:off x="8010525" y="111850"/>
            <a:ext cx="2258100" cy="2258100"/>
          </a:xfrm>
          <a:prstGeom prst="donut">
            <a:avLst>
              <a:gd name="adj" fmla="val 119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3"/>
          <p:cNvSpPr/>
          <p:nvPr/>
        </p:nvSpPr>
        <p:spPr>
          <a:xfrm>
            <a:off x="25" y="1063175"/>
            <a:ext cx="9144000" cy="3536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13"/>
          <p:cNvSpPr/>
          <p:nvPr/>
        </p:nvSpPr>
        <p:spPr>
          <a:xfrm>
            <a:off x="25" y="0"/>
            <a:ext cx="9144000" cy="4260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13"/>
          <p:cNvSpPr/>
          <p:nvPr/>
        </p:nvSpPr>
        <p:spPr>
          <a:xfrm>
            <a:off x="8430775" y="426000"/>
            <a:ext cx="713400" cy="6375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13"/>
          <p:cNvSpPr/>
          <p:nvPr/>
        </p:nvSpPr>
        <p:spPr>
          <a:xfrm>
            <a:off x="-425" y="426100"/>
            <a:ext cx="713400" cy="637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3"/>
          <p:cNvSpPr/>
          <p:nvPr/>
        </p:nvSpPr>
        <p:spPr>
          <a:xfrm>
            <a:off x="0" y="4599200"/>
            <a:ext cx="9144000" cy="539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13"/>
          <p:cNvSpPr txBox="1">
            <a:spLocks noGrp="1"/>
          </p:cNvSpPr>
          <p:nvPr>
            <p:ph type="subTitle" idx="1"/>
          </p:nvPr>
        </p:nvSpPr>
        <p:spPr>
          <a:xfrm>
            <a:off x="1515650" y="1574500"/>
            <a:ext cx="24132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1369" name="Google Shape;1369;p13"/>
          <p:cNvSpPr txBox="1">
            <a:spLocks noGrp="1"/>
          </p:cNvSpPr>
          <p:nvPr>
            <p:ph type="title" hasCustomPrompt="1"/>
          </p:nvPr>
        </p:nvSpPr>
        <p:spPr>
          <a:xfrm>
            <a:off x="835698" y="1206040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70" name="Google Shape;1370;p13"/>
          <p:cNvSpPr txBox="1">
            <a:spLocks noGrp="1"/>
          </p:cNvSpPr>
          <p:nvPr>
            <p:ph type="subTitle" idx="2"/>
          </p:nvPr>
        </p:nvSpPr>
        <p:spPr>
          <a:xfrm>
            <a:off x="1515650" y="2212000"/>
            <a:ext cx="24132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1" name="Google Shape;1371;p13"/>
          <p:cNvSpPr txBox="1">
            <a:spLocks noGrp="1"/>
          </p:cNvSpPr>
          <p:nvPr>
            <p:ph type="subTitle" idx="3"/>
          </p:nvPr>
        </p:nvSpPr>
        <p:spPr>
          <a:xfrm>
            <a:off x="3525600" y="3438900"/>
            <a:ext cx="24132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1372" name="Google Shape;1372;p13"/>
          <p:cNvSpPr txBox="1">
            <a:spLocks noGrp="1"/>
          </p:cNvSpPr>
          <p:nvPr>
            <p:ph type="title" idx="4" hasCustomPrompt="1"/>
          </p:nvPr>
        </p:nvSpPr>
        <p:spPr>
          <a:xfrm>
            <a:off x="2827363" y="3096490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73" name="Google Shape;1373;p13"/>
          <p:cNvSpPr txBox="1">
            <a:spLocks noGrp="1"/>
          </p:cNvSpPr>
          <p:nvPr>
            <p:ph type="subTitle" idx="5"/>
          </p:nvPr>
        </p:nvSpPr>
        <p:spPr>
          <a:xfrm>
            <a:off x="3525600" y="4076398"/>
            <a:ext cx="24132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4" name="Google Shape;1374;p13"/>
          <p:cNvSpPr txBox="1">
            <a:spLocks noGrp="1"/>
          </p:cNvSpPr>
          <p:nvPr>
            <p:ph type="subTitle" idx="6"/>
          </p:nvPr>
        </p:nvSpPr>
        <p:spPr>
          <a:xfrm>
            <a:off x="5545125" y="1574500"/>
            <a:ext cx="24132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1375" name="Google Shape;1375;p13"/>
          <p:cNvSpPr txBox="1">
            <a:spLocks noGrp="1"/>
          </p:cNvSpPr>
          <p:nvPr>
            <p:ph type="title" idx="7" hasCustomPrompt="1"/>
          </p:nvPr>
        </p:nvSpPr>
        <p:spPr>
          <a:xfrm>
            <a:off x="4846848" y="1206049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76" name="Google Shape;1376;p13"/>
          <p:cNvSpPr txBox="1">
            <a:spLocks noGrp="1"/>
          </p:cNvSpPr>
          <p:nvPr>
            <p:ph type="subTitle" idx="8"/>
          </p:nvPr>
        </p:nvSpPr>
        <p:spPr>
          <a:xfrm>
            <a:off x="5545125" y="2212000"/>
            <a:ext cx="24132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7" name="Google Shape;1377;p13"/>
          <p:cNvSpPr txBox="1">
            <a:spLocks noGrp="1"/>
          </p:cNvSpPr>
          <p:nvPr>
            <p:ph type="title" idx="9"/>
          </p:nvPr>
        </p:nvSpPr>
        <p:spPr>
          <a:xfrm>
            <a:off x="713250" y="426100"/>
            <a:ext cx="7717500" cy="539400"/>
          </a:xfrm>
          <a:prstGeom prst="rect">
            <a:avLst/>
          </a:prstGeom>
          <a:noFill/>
          <a:effectLst>
            <a:outerShdw dist="47625" dir="2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3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14"/>
          <p:cNvSpPr/>
          <p:nvPr/>
        </p:nvSpPr>
        <p:spPr>
          <a:xfrm>
            <a:off x="25" y="1063175"/>
            <a:ext cx="8430600" cy="3536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14"/>
          <p:cNvSpPr/>
          <p:nvPr/>
        </p:nvSpPr>
        <p:spPr>
          <a:xfrm>
            <a:off x="25" y="0"/>
            <a:ext cx="7103700" cy="4260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14"/>
          <p:cNvSpPr/>
          <p:nvPr/>
        </p:nvSpPr>
        <p:spPr>
          <a:xfrm>
            <a:off x="8430775" y="426000"/>
            <a:ext cx="713400" cy="637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14"/>
          <p:cNvSpPr/>
          <p:nvPr/>
        </p:nvSpPr>
        <p:spPr>
          <a:xfrm>
            <a:off x="-425" y="426100"/>
            <a:ext cx="713400" cy="6375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14"/>
          <p:cNvSpPr/>
          <p:nvPr/>
        </p:nvSpPr>
        <p:spPr>
          <a:xfrm>
            <a:off x="0" y="4599200"/>
            <a:ext cx="8788200" cy="539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14"/>
          <p:cNvSpPr txBox="1">
            <a:spLocks noGrp="1"/>
          </p:cNvSpPr>
          <p:nvPr>
            <p:ph type="subTitle" idx="1"/>
          </p:nvPr>
        </p:nvSpPr>
        <p:spPr>
          <a:xfrm>
            <a:off x="1267311" y="1617250"/>
            <a:ext cx="29127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1385" name="Google Shape;1385;p14"/>
          <p:cNvSpPr txBox="1">
            <a:spLocks noGrp="1"/>
          </p:cNvSpPr>
          <p:nvPr>
            <p:ph type="title" hasCustomPrompt="1"/>
          </p:nvPr>
        </p:nvSpPr>
        <p:spPr>
          <a:xfrm>
            <a:off x="835703" y="1205362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86" name="Google Shape;1386;p14"/>
          <p:cNvSpPr txBox="1">
            <a:spLocks noGrp="1"/>
          </p:cNvSpPr>
          <p:nvPr>
            <p:ph type="subTitle" idx="2"/>
          </p:nvPr>
        </p:nvSpPr>
        <p:spPr>
          <a:xfrm>
            <a:off x="1267311" y="2208497"/>
            <a:ext cx="29127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7" name="Google Shape;1387;p14"/>
          <p:cNvSpPr txBox="1">
            <a:spLocks noGrp="1"/>
          </p:cNvSpPr>
          <p:nvPr>
            <p:ph type="subTitle" idx="3"/>
          </p:nvPr>
        </p:nvSpPr>
        <p:spPr>
          <a:xfrm>
            <a:off x="5278806" y="1617250"/>
            <a:ext cx="29127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1388" name="Google Shape;1388;p14"/>
          <p:cNvSpPr txBox="1">
            <a:spLocks noGrp="1"/>
          </p:cNvSpPr>
          <p:nvPr>
            <p:ph type="title" idx="4" hasCustomPrompt="1"/>
          </p:nvPr>
        </p:nvSpPr>
        <p:spPr>
          <a:xfrm>
            <a:off x="4846853" y="1205362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89" name="Google Shape;1389;p14"/>
          <p:cNvSpPr txBox="1">
            <a:spLocks noGrp="1"/>
          </p:cNvSpPr>
          <p:nvPr>
            <p:ph type="subTitle" idx="5"/>
          </p:nvPr>
        </p:nvSpPr>
        <p:spPr>
          <a:xfrm>
            <a:off x="5278806" y="2208496"/>
            <a:ext cx="29127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0" name="Google Shape;1390;p14"/>
          <p:cNvSpPr txBox="1">
            <a:spLocks noGrp="1"/>
          </p:cNvSpPr>
          <p:nvPr>
            <p:ph type="subTitle" idx="6"/>
          </p:nvPr>
        </p:nvSpPr>
        <p:spPr>
          <a:xfrm>
            <a:off x="1267311" y="3484078"/>
            <a:ext cx="29127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1391" name="Google Shape;1391;p14"/>
          <p:cNvSpPr txBox="1">
            <a:spLocks noGrp="1"/>
          </p:cNvSpPr>
          <p:nvPr>
            <p:ph type="title" idx="7" hasCustomPrompt="1"/>
          </p:nvPr>
        </p:nvSpPr>
        <p:spPr>
          <a:xfrm>
            <a:off x="835703" y="3072187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92" name="Google Shape;1392;p14"/>
          <p:cNvSpPr txBox="1">
            <a:spLocks noGrp="1"/>
          </p:cNvSpPr>
          <p:nvPr>
            <p:ph type="subTitle" idx="8"/>
          </p:nvPr>
        </p:nvSpPr>
        <p:spPr>
          <a:xfrm>
            <a:off x="1267311" y="4075325"/>
            <a:ext cx="29127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14"/>
          <p:cNvSpPr txBox="1">
            <a:spLocks noGrp="1"/>
          </p:cNvSpPr>
          <p:nvPr>
            <p:ph type="subTitle" idx="9"/>
          </p:nvPr>
        </p:nvSpPr>
        <p:spPr>
          <a:xfrm>
            <a:off x="5278806" y="3484078"/>
            <a:ext cx="29127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1394" name="Google Shape;1394;p14"/>
          <p:cNvSpPr txBox="1">
            <a:spLocks noGrp="1"/>
          </p:cNvSpPr>
          <p:nvPr>
            <p:ph type="title" idx="13" hasCustomPrompt="1"/>
          </p:nvPr>
        </p:nvSpPr>
        <p:spPr>
          <a:xfrm>
            <a:off x="4846853" y="3072187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95" name="Google Shape;1395;p14"/>
          <p:cNvSpPr txBox="1">
            <a:spLocks noGrp="1"/>
          </p:cNvSpPr>
          <p:nvPr>
            <p:ph type="subTitle" idx="14"/>
          </p:nvPr>
        </p:nvSpPr>
        <p:spPr>
          <a:xfrm>
            <a:off x="5278806" y="4075324"/>
            <a:ext cx="29127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6" name="Google Shape;1396;p14"/>
          <p:cNvSpPr/>
          <p:nvPr/>
        </p:nvSpPr>
        <p:spPr>
          <a:xfrm>
            <a:off x="8788350" y="4599425"/>
            <a:ext cx="355500" cy="5394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4"/>
          <p:cNvSpPr/>
          <p:nvPr/>
        </p:nvSpPr>
        <p:spPr>
          <a:xfrm>
            <a:off x="7103725" y="0"/>
            <a:ext cx="2040300" cy="426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4"/>
          <p:cNvSpPr/>
          <p:nvPr/>
        </p:nvSpPr>
        <p:spPr>
          <a:xfrm>
            <a:off x="8430775" y="1063600"/>
            <a:ext cx="713400" cy="35361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4"/>
          <p:cNvSpPr txBox="1">
            <a:spLocks noGrp="1"/>
          </p:cNvSpPr>
          <p:nvPr>
            <p:ph type="title" idx="15"/>
          </p:nvPr>
        </p:nvSpPr>
        <p:spPr>
          <a:xfrm>
            <a:off x="713250" y="426100"/>
            <a:ext cx="7717500" cy="539400"/>
          </a:xfrm>
          <a:prstGeom prst="rect">
            <a:avLst/>
          </a:prstGeom>
          <a:noFill/>
          <a:effectLst>
            <a:outerShdw dist="47625" dir="2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18"/>
          <p:cNvSpPr/>
          <p:nvPr/>
        </p:nvSpPr>
        <p:spPr>
          <a:xfrm flipH="1">
            <a:off x="-125" y="-2250"/>
            <a:ext cx="9144000" cy="4608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5" name="Google Shape;1745;p18"/>
          <p:cNvGrpSpPr/>
          <p:nvPr/>
        </p:nvGrpSpPr>
        <p:grpSpPr>
          <a:xfrm>
            <a:off x="-25375" y="-215912"/>
            <a:ext cx="9370125" cy="5040613"/>
            <a:chOff x="-25375" y="-215912"/>
            <a:chExt cx="9370125" cy="5040613"/>
          </a:xfrm>
        </p:grpSpPr>
        <p:grpSp>
          <p:nvGrpSpPr>
            <p:cNvPr id="1746" name="Google Shape;1746;p18"/>
            <p:cNvGrpSpPr/>
            <p:nvPr/>
          </p:nvGrpSpPr>
          <p:grpSpPr>
            <a:xfrm>
              <a:off x="2957625" y="4513138"/>
              <a:ext cx="3141175" cy="311563"/>
              <a:chOff x="7215500" y="4310463"/>
              <a:chExt cx="3141175" cy="311563"/>
            </a:xfrm>
          </p:grpSpPr>
          <p:grpSp>
            <p:nvGrpSpPr>
              <p:cNvPr id="1747" name="Google Shape;1747;p18"/>
              <p:cNvGrpSpPr/>
              <p:nvPr/>
            </p:nvGrpSpPr>
            <p:grpSpPr>
              <a:xfrm>
                <a:off x="7215500" y="4360625"/>
                <a:ext cx="1549450" cy="261400"/>
                <a:chOff x="7215500" y="4360625"/>
                <a:chExt cx="1549450" cy="261400"/>
              </a:xfrm>
            </p:grpSpPr>
            <p:sp>
              <p:nvSpPr>
                <p:cNvPr id="1748" name="Google Shape;1748;p18"/>
                <p:cNvSpPr/>
                <p:nvPr/>
              </p:nvSpPr>
              <p:spPr>
                <a:xfrm>
                  <a:off x="8317400" y="4360625"/>
                  <a:ext cx="112850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4" extrusionOk="0">
                      <a:moveTo>
                        <a:pt x="1129" y="0"/>
                      </a:moveTo>
                      <a:lnTo>
                        <a:pt x="0" y="1128"/>
                      </a:lnTo>
                      <a:lnTo>
                        <a:pt x="3385" y="4513"/>
                      </a:lnTo>
                      <a:lnTo>
                        <a:pt x="4513" y="3385"/>
                      </a:lnTo>
                      <a:lnTo>
                        <a:pt x="112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9" name="Google Shape;1749;p18"/>
                <p:cNvSpPr/>
                <p:nvPr/>
              </p:nvSpPr>
              <p:spPr>
                <a:xfrm>
                  <a:off x="8529875" y="4386950"/>
                  <a:ext cx="11472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9" h="4514" extrusionOk="0">
                      <a:moveTo>
                        <a:pt x="3461" y="0"/>
                      </a:moveTo>
                      <a:lnTo>
                        <a:pt x="1" y="3385"/>
                      </a:lnTo>
                      <a:lnTo>
                        <a:pt x="1129" y="4513"/>
                      </a:lnTo>
                      <a:lnTo>
                        <a:pt x="4589" y="1128"/>
                      </a:lnTo>
                      <a:lnTo>
                        <a:pt x="34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0" name="Google Shape;1750;p18"/>
                <p:cNvSpPr/>
                <p:nvPr/>
              </p:nvSpPr>
              <p:spPr>
                <a:xfrm>
                  <a:off x="8652100" y="4507300"/>
                  <a:ext cx="112850" cy="11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3" extrusionOk="0">
                      <a:moveTo>
                        <a:pt x="3385" y="0"/>
                      </a:moveTo>
                      <a:lnTo>
                        <a:pt x="1" y="3385"/>
                      </a:lnTo>
                      <a:lnTo>
                        <a:pt x="1129" y="4513"/>
                      </a:lnTo>
                      <a:lnTo>
                        <a:pt x="4514" y="1128"/>
                      </a:lnTo>
                      <a:lnTo>
                        <a:pt x="3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1" name="Google Shape;1751;p18"/>
                <p:cNvSpPr/>
                <p:nvPr/>
              </p:nvSpPr>
              <p:spPr>
                <a:xfrm>
                  <a:off x="7837900" y="4360625"/>
                  <a:ext cx="112850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4" extrusionOk="0">
                      <a:moveTo>
                        <a:pt x="1129" y="0"/>
                      </a:moveTo>
                      <a:lnTo>
                        <a:pt x="1" y="1128"/>
                      </a:lnTo>
                      <a:lnTo>
                        <a:pt x="3385" y="4513"/>
                      </a:lnTo>
                      <a:lnTo>
                        <a:pt x="4513" y="3385"/>
                      </a:lnTo>
                      <a:lnTo>
                        <a:pt x="112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" name="Google Shape;1752;p18"/>
                <p:cNvSpPr/>
                <p:nvPr/>
              </p:nvSpPr>
              <p:spPr>
                <a:xfrm>
                  <a:off x="8050375" y="4386950"/>
                  <a:ext cx="11472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9" h="4514" extrusionOk="0">
                      <a:moveTo>
                        <a:pt x="3461" y="0"/>
                      </a:moveTo>
                      <a:lnTo>
                        <a:pt x="1" y="3385"/>
                      </a:lnTo>
                      <a:lnTo>
                        <a:pt x="1204" y="4513"/>
                      </a:lnTo>
                      <a:lnTo>
                        <a:pt x="4589" y="1128"/>
                      </a:lnTo>
                      <a:lnTo>
                        <a:pt x="34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3" name="Google Shape;1753;p18"/>
                <p:cNvSpPr/>
                <p:nvPr/>
              </p:nvSpPr>
              <p:spPr>
                <a:xfrm>
                  <a:off x="8172600" y="4507300"/>
                  <a:ext cx="112850" cy="1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89" extrusionOk="0">
                      <a:moveTo>
                        <a:pt x="3385" y="0"/>
                      </a:moveTo>
                      <a:lnTo>
                        <a:pt x="1" y="3460"/>
                      </a:lnTo>
                      <a:lnTo>
                        <a:pt x="1129" y="4588"/>
                      </a:lnTo>
                      <a:lnTo>
                        <a:pt x="4514" y="1128"/>
                      </a:lnTo>
                      <a:lnTo>
                        <a:pt x="3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4" name="Google Shape;1754;p18"/>
                <p:cNvSpPr/>
                <p:nvPr/>
              </p:nvSpPr>
              <p:spPr>
                <a:xfrm>
                  <a:off x="7358400" y="4360625"/>
                  <a:ext cx="112850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4" extrusionOk="0">
                      <a:moveTo>
                        <a:pt x="1129" y="0"/>
                      </a:moveTo>
                      <a:lnTo>
                        <a:pt x="1" y="1128"/>
                      </a:lnTo>
                      <a:lnTo>
                        <a:pt x="3385" y="4513"/>
                      </a:lnTo>
                      <a:lnTo>
                        <a:pt x="4514" y="3385"/>
                      </a:lnTo>
                      <a:lnTo>
                        <a:pt x="112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" name="Google Shape;1755;p18"/>
                <p:cNvSpPr/>
                <p:nvPr/>
              </p:nvSpPr>
              <p:spPr>
                <a:xfrm>
                  <a:off x="7572775" y="4386950"/>
                  <a:ext cx="112850" cy="1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89" extrusionOk="0">
                      <a:moveTo>
                        <a:pt x="3385" y="0"/>
                      </a:moveTo>
                      <a:lnTo>
                        <a:pt x="0" y="3385"/>
                      </a:lnTo>
                      <a:lnTo>
                        <a:pt x="1128" y="4588"/>
                      </a:lnTo>
                      <a:lnTo>
                        <a:pt x="4513" y="1128"/>
                      </a:lnTo>
                      <a:lnTo>
                        <a:pt x="3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" name="Google Shape;1756;p18"/>
                <p:cNvSpPr/>
                <p:nvPr/>
              </p:nvSpPr>
              <p:spPr>
                <a:xfrm>
                  <a:off x="7695000" y="4507300"/>
                  <a:ext cx="112850" cy="11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3" extrusionOk="0">
                      <a:moveTo>
                        <a:pt x="3385" y="0"/>
                      </a:moveTo>
                      <a:lnTo>
                        <a:pt x="0" y="3385"/>
                      </a:lnTo>
                      <a:lnTo>
                        <a:pt x="1128" y="4513"/>
                      </a:lnTo>
                      <a:lnTo>
                        <a:pt x="4513" y="1128"/>
                      </a:lnTo>
                      <a:lnTo>
                        <a:pt x="3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" name="Google Shape;1757;p18"/>
                <p:cNvSpPr/>
                <p:nvPr/>
              </p:nvSpPr>
              <p:spPr>
                <a:xfrm>
                  <a:off x="7215500" y="4507300"/>
                  <a:ext cx="112850" cy="11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3" extrusionOk="0">
                      <a:moveTo>
                        <a:pt x="3385" y="0"/>
                      </a:moveTo>
                      <a:lnTo>
                        <a:pt x="0" y="3385"/>
                      </a:lnTo>
                      <a:lnTo>
                        <a:pt x="1129" y="4513"/>
                      </a:lnTo>
                      <a:lnTo>
                        <a:pt x="4513" y="1128"/>
                      </a:lnTo>
                      <a:lnTo>
                        <a:pt x="3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58" name="Google Shape;1758;p18"/>
              <p:cNvSpPr/>
              <p:nvPr/>
            </p:nvSpPr>
            <p:spPr>
              <a:xfrm>
                <a:off x="10243825" y="4402613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0" y="1129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8"/>
              <p:cNvSpPr/>
              <p:nvPr/>
            </p:nvSpPr>
            <p:spPr>
              <a:xfrm>
                <a:off x="10040750" y="4419538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18"/>
              <p:cNvSpPr/>
              <p:nvPr/>
            </p:nvSpPr>
            <p:spPr>
              <a:xfrm>
                <a:off x="9944850" y="4312363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18"/>
              <p:cNvSpPr/>
              <p:nvPr/>
            </p:nvSpPr>
            <p:spPr>
              <a:xfrm>
                <a:off x="9764325" y="4402613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0" y="1129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18"/>
              <p:cNvSpPr/>
              <p:nvPr/>
            </p:nvSpPr>
            <p:spPr>
              <a:xfrm>
                <a:off x="9561250" y="4419538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3385" y="0"/>
                    </a:moveTo>
                    <a:lnTo>
                      <a:pt x="0" y="3460"/>
                    </a:lnTo>
                    <a:lnTo>
                      <a:pt x="1128" y="4589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8"/>
              <p:cNvSpPr/>
              <p:nvPr/>
            </p:nvSpPr>
            <p:spPr>
              <a:xfrm>
                <a:off x="9467225" y="4310463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8"/>
              <p:cNvSpPr/>
              <p:nvPr/>
            </p:nvSpPr>
            <p:spPr>
              <a:xfrm>
                <a:off x="9284825" y="4402613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9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8"/>
              <p:cNvSpPr/>
              <p:nvPr/>
            </p:nvSpPr>
            <p:spPr>
              <a:xfrm>
                <a:off x="9083625" y="4419538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8"/>
              <p:cNvSpPr/>
              <p:nvPr/>
            </p:nvSpPr>
            <p:spPr>
              <a:xfrm>
                <a:off x="8805325" y="4402613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9"/>
                    </a:lnTo>
                    <a:lnTo>
                      <a:pt x="3386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8"/>
              <p:cNvSpPr/>
              <p:nvPr/>
            </p:nvSpPr>
            <p:spPr>
              <a:xfrm>
                <a:off x="8987725" y="4310463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8" name="Google Shape;1768;p18"/>
            <p:cNvGrpSpPr/>
            <p:nvPr/>
          </p:nvGrpSpPr>
          <p:grpSpPr>
            <a:xfrm>
              <a:off x="-25375" y="-215912"/>
              <a:ext cx="9370125" cy="5040613"/>
              <a:chOff x="-25375" y="-215912"/>
              <a:chExt cx="9370125" cy="5040613"/>
            </a:xfrm>
          </p:grpSpPr>
          <p:grpSp>
            <p:nvGrpSpPr>
              <p:cNvPr id="1769" name="Google Shape;1769;p18"/>
              <p:cNvGrpSpPr/>
              <p:nvPr/>
            </p:nvGrpSpPr>
            <p:grpSpPr>
              <a:xfrm>
                <a:off x="-25375" y="-215912"/>
                <a:ext cx="9191025" cy="5040613"/>
                <a:chOff x="-25375" y="-215912"/>
                <a:chExt cx="9191025" cy="5040613"/>
              </a:xfrm>
            </p:grpSpPr>
            <p:grpSp>
              <p:nvGrpSpPr>
                <p:cNvPr id="1770" name="Google Shape;1770;p18"/>
                <p:cNvGrpSpPr/>
                <p:nvPr/>
              </p:nvGrpSpPr>
              <p:grpSpPr>
                <a:xfrm>
                  <a:off x="3033825" y="-138412"/>
                  <a:ext cx="3141175" cy="311563"/>
                  <a:chOff x="7215500" y="4310463"/>
                  <a:chExt cx="3141175" cy="311563"/>
                </a:xfrm>
              </p:grpSpPr>
              <p:grpSp>
                <p:nvGrpSpPr>
                  <p:cNvPr id="1771" name="Google Shape;1771;p18"/>
                  <p:cNvGrpSpPr/>
                  <p:nvPr/>
                </p:nvGrpSpPr>
                <p:grpSpPr>
                  <a:xfrm>
                    <a:off x="7215500" y="4360625"/>
                    <a:ext cx="1549450" cy="261400"/>
                    <a:chOff x="7215500" y="4360625"/>
                    <a:chExt cx="1549450" cy="261400"/>
                  </a:xfrm>
                </p:grpSpPr>
                <p:sp>
                  <p:nvSpPr>
                    <p:cNvPr id="1772" name="Google Shape;1772;p18"/>
                    <p:cNvSpPr/>
                    <p:nvPr/>
                  </p:nvSpPr>
                  <p:spPr>
                    <a:xfrm>
                      <a:off x="8317400" y="4360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73" name="Google Shape;1773;p18"/>
                    <p:cNvSpPr/>
                    <p:nvPr/>
                  </p:nvSpPr>
                  <p:spPr>
                    <a:xfrm>
                      <a:off x="8529875" y="43869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1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89" y="1128"/>
                          </a:lnTo>
                          <a:lnTo>
                            <a:pt x="3461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74" name="Google Shape;1774;p18"/>
                    <p:cNvSpPr/>
                    <p:nvPr/>
                  </p:nvSpPr>
                  <p:spPr>
                    <a:xfrm>
                      <a:off x="86521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75" name="Google Shape;1775;p18"/>
                    <p:cNvSpPr/>
                    <p:nvPr/>
                  </p:nvSpPr>
                  <p:spPr>
                    <a:xfrm>
                      <a:off x="7837900" y="4360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76" name="Google Shape;1776;p18"/>
                    <p:cNvSpPr/>
                    <p:nvPr/>
                  </p:nvSpPr>
                  <p:spPr>
                    <a:xfrm>
                      <a:off x="8050375" y="43869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1" y="0"/>
                          </a:moveTo>
                          <a:lnTo>
                            <a:pt x="1" y="3385"/>
                          </a:lnTo>
                          <a:lnTo>
                            <a:pt x="1204" y="4513"/>
                          </a:lnTo>
                          <a:lnTo>
                            <a:pt x="4589" y="1128"/>
                          </a:lnTo>
                          <a:lnTo>
                            <a:pt x="3461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77" name="Google Shape;1777;p18"/>
                    <p:cNvSpPr/>
                    <p:nvPr/>
                  </p:nvSpPr>
                  <p:spPr>
                    <a:xfrm>
                      <a:off x="8172600" y="45073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1" y="3460"/>
                          </a:lnTo>
                          <a:lnTo>
                            <a:pt x="1129" y="4588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78" name="Google Shape;1778;p18"/>
                    <p:cNvSpPr/>
                    <p:nvPr/>
                  </p:nvSpPr>
                  <p:spPr>
                    <a:xfrm>
                      <a:off x="7358400" y="4360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79" name="Google Shape;1779;p18"/>
                    <p:cNvSpPr/>
                    <p:nvPr/>
                  </p:nvSpPr>
                  <p:spPr>
                    <a:xfrm>
                      <a:off x="7572775" y="43869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88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80" name="Google Shape;1780;p18"/>
                    <p:cNvSpPr/>
                    <p:nvPr/>
                  </p:nvSpPr>
                  <p:spPr>
                    <a:xfrm>
                      <a:off x="76950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81" name="Google Shape;1781;p18"/>
                    <p:cNvSpPr/>
                    <p:nvPr/>
                  </p:nvSpPr>
                  <p:spPr>
                    <a:xfrm>
                      <a:off x="72155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782" name="Google Shape;1782;p18"/>
                  <p:cNvSpPr/>
                  <p:nvPr/>
                </p:nvSpPr>
                <p:spPr>
                  <a:xfrm>
                    <a:off x="102438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3" name="Google Shape;1783;p18"/>
                  <p:cNvSpPr/>
                  <p:nvPr/>
                </p:nvSpPr>
                <p:spPr>
                  <a:xfrm>
                    <a:off x="10040750" y="44195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4" name="Google Shape;1784;p18"/>
                  <p:cNvSpPr/>
                  <p:nvPr/>
                </p:nvSpPr>
                <p:spPr>
                  <a:xfrm>
                    <a:off x="9944850" y="43123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5" name="Google Shape;1785;p18"/>
                  <p:cNvSpPr/>
                  <p:nvPr/>
                </p:nvSpPr>
                <p:spPr>
                  <a:xfrm>
                    <a:off x="97643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6" name="Google Shape;1786;p18"/>
                  <p:cNvSpPr/>
                  <p:nvPr/>
                </p:nvSpPr>
                <p:spPr>
                  <a:xfrm>
                    <a:off x="9561250" y="44195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8" y="4589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7" name="Google Shape;1787;p18"/>
                  <p:cNvSpPr/>
                  <p:nvPr/>
                </p:nvSpPr>
                <p:spPr>
                  <a:xfrm>
                    <a:off x="94672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8" name="Google Shape;1788;p18"/>
                  <p:cNvSpPr/>
                  <p:nvPr/>
                </p:nvSpPr>
                <p:spPr>
                  <a:xfrm>
                    <a:off x="92848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9" name="Google Shape;1789;p18"/>
                  <p:cNvSpPr/>
                  <p:nvPr/>
                </p:nvSpPr>
                <p:spPr>
                  <a:xfrm>
                    <a:off x="9083625" y="44195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0" name="Google Shape;1790;p18"/>
                  <p:cNvSpPr/>
                  <p:nvPr/>
                </p:nvSpPr>
                <p:spPr>
                  <a:xfrm>
                    <a:off x="88053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1" name="Google Shape;1791;p18"/>
                  <p:cNvSpPr/>
                  <p:nvPr/>
                </p:nvSpPr>
                <p:spPr>
                  <a:xfrm>
                    <a:off x="89877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792" name="Google Shape;1792;p18"/>
                <p:cNvGrpSpPr/>
                <p:nvPr/>
              </p:nvGrpSpPr>
              <p:grpSpPr>
                <a:xfrm>
                  <a:off x="-25375" y="-80387"/>
                  <a:ext cx="3143050" cy="4702413"/>
                  <a:chOff x="7213625" y="-80387"/>
                  <a:chExt cx="3143050" cy="4702413"/>
                </a:xfrm>
              </p:grpSpPr>
              <p:grpSp>
                <p:nvGrpSpPr>
                  <p:cNvPr id="1793" name="Google Shape;1793;p18"/>
                  <p:cNvGrpSpPr/>
                  <p:nvPr/>
                </p:nvGrpSpPr>
                <p:grpSpPr>
                  <a:xfrm>
                    <a:off x="7213625" y="0"/>
                    <a:ext cx="1609625" cy="4622025"/>
                    <a:chOff x="7213625" y="0"/>
                    <a:chExt cx="1609625" cy="4622025"/>
                  </a:xfrm>
                </p:grpSpPr>
                <p:sp>
                  <p:nvSpPr>
                    <p:cNvPr id="1794" name="Google Shape;1794;p18"/>
                    <p:cNvSpPr/>
                    <p:nvPr/>
                  </p:nvSpPr>
                  <p:spPr>
                    <a:xfrm>
                      <a:off x="8558075" y="6750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95" name="Google Shape;1795;p18"/>
                    <p:cNvSpPr/>
                    <p:nvPr/>
                  </p:nvSpPr>
                  <p:spPr>
                    <a:xfrm>
                      <a:off x="8291075" y="70140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0"/>
                          </a:moveTo>
                          <a:lnTo>
                            <a:pt x="0" y="3385"/>
                          </a:lnTo>
                          <a:lnTo>
                            <a:pt x="1204" y="4513"/>
                          </a:lnTo>
                          <a:lnTo>
                            <a:pt x="4588" y="1128"/>
                          </a:lnTo>
                          <a:lnTo>
                            <a:pt x="346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96" name="Google Shape;1796;p18"/>
                    <p:cNvSpPr/>
                    <p:nvPr/>
                  </p:nvSpPr>
                  <p:spPr>
                    <a:xfrm>
                      <a:off x="8411425" y="8198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97" name="Google Shape;1797;p18"/>
                    <p:cNvSpPr/>
                    <p:nvPr/>
                  </p:nvSpPr>
                  <p:spPr>
                    <a:xfrm>
                      <a:off x="8469700" y="500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98" name="Google Shape;1798;p18"/>
                    <p:cNvSpPr/>
                    <p:nvPr/>
                  </p:nvSpPr>
                  <p:spPr>
                    <a:xfrm>
                      <a:off x="8317400" y="2632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99" name="Google Shape;1799;p18"/>
                    <p:cNvSpPr/>
                    <p:nvPr/>
                  </p:nvSpPr>
                  <p:spPr>
                    <a:xfrm>
                      <a:off x="8529875" y="291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0" name="Google Shape;1800;p18"/>
                    <p:cNvSpPr/>
                    <p:nvPr/>
                  </p:nvSpPr>
                  <p:spPr>
                    <a:xfrm>
                      <a:off x="8652100" y="411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1" name="Google Shape;1801;p18"/>
                    <p:cNvSpPr/>
                    <p:nvPr/>
                  </p:nvSpPr>
                  <p:spPr>
                    <a:xfrm>
                      <a:off x="8268500" y="519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2" name="Google Shape;1802;p18"/>
                    <p:cNvSpPr/>
                    <p:nvPr/>
                  </p:nvSpPr>
                  <p:spPr>
                    <a:xfrm>
                      <a:off x="8172600" y="411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3" name="Google Shape;1803;p18"/>
                    <p:cNvSpPr/>
                    <p:nvPr/>
                  </p:nvSpPr>
                  <p:spPr>
                    <a:xfrm>
                      <a:off x="8710400" y="902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4" name="Google Shape;1804;p18"/>
                    <p:cNvSpPr/>
                    <p:nvPr/>
                  </p:nvSpPr>
                  <p:spPr>
                    <a:xfrm>
                      <a:off x="8507325" y="1090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5" name="Google Shape;1805;p18"/>
                    <p:cNvSpPr/>
                    <p:nvPr/>
                  </p:nvSpPr>
                  <p:spPr>
                    <a:xfrm>
                      <a:off x="8230900" y="9027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6" name="Google Shape;1806;p18"/>
                    <p:cNvSpPr/>
                    <p:nvPr/>
                  </p:nvSpPr>
                  <p:spPr>
                    <a:xfrm>
                      <a:off x="8413300" y="19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7" name="Google Shape;1807;p18"/>
                    <p:cNvSpPr/>
                    <p:nvPr/>
                  </p:nvSpPr>
                  <p:spPr>
                    <a:xfrm>
                      <a:off x="8558075" y="14930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8" name="Google Shape;1808;p18"/>
                    <p:cNvSpPr/>
                    <p:nvPr/>
                  </p:nvSpPr>
                  <p:spPr>
                    <a:xfrm>
                      <a:off x="8291075" y="15193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9" name="Google Shape;1809;p18"/>
                    <p:cNvSpPr/>
                    <p:nvPr/>
                  </p:nvSpPr>
                  <p:spPr>
                    <a:xfrm>
                      <a:off x="8411425" y="16397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3385" y="1"/>
                          </a:moveTo>
                          <a:lnTo>
                            <a:pt x="0" y="3461"/>
                          </a:lnTo>
                          <a:lnTo>
                            <a:pt x="1128" y="4589"/>
                          </a:lnTo>
                          <a:lnTo>
                            <a:pt x="4588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0" name="Google Shape;1810;p18"/>
                    <p:cNvSpPr/>
                    <p:nvPr/>
                  </p:nvSpPr>
                  <p:spPr>
                    <a:xfrm>
                      <a:off x="8469700" y="1320050"/>
                      <a:ext cx="114725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3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89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1" name="Google Shape;1811;p18"/>
                    <p:cNvSpPr/>
                    <p:nvPr/>
                  </p:nvSpPr>
                  <p:spPr>
                    <a:xfrm>
                      <a:off x="8317400" y="10831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2" name="Google Shape;1812;p18"/>
                    <p:cNvSpPr/>
                    <p:nvPr/>
                  </p:nvSpPr>
                  <p:spPr>
                    <a:xfrm>
                      <a:off x="8531750" y="11113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3" name="Google Shape;1813;p18"/>
                    <p:cNvSpPr/>
                    <p:nvPr/>
                  </p:nvSpPr>
                  <p:spPr>
                    <a:xfrm>
                      <a:off x="8650225" y="1229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4" name="Google Shape;1814;p18"/>
                    <p:cNvSpPr/>
                    <p:nvPr/>
                  </p:nvSpPr>
                  <p:spPr>
                    <a:xfrm>
                      <a:off x="8268500" y="1336950"/>
                      <a:ext cx="112850" cy="114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90" extrusionOk="0">
                          <a:moveTo>
                            <a:pt x="3385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5" name="Google Shape;1815;p18"/>
                    <p:cNvSpPr/>
                    <p:nvPr/>
                  </p:nvSpPr>
                  <p:spPr>
                    <a:xfrm>
                      <a:off x="8170725" y="1229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6" name="Google Shape;1816;p18"/>
                    <p:cNvSpPr/>
                    <p:nvPr/>
                  </p:nvSpPr>
                  <p:spPr>
                    <a:xfrm>
                      <a:off x="8710400" y="91012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7" name="Google Shape;1817;p18"/>
                    <p:cNvSpPr/>
                    <p:nvPr/>
                  </p:nvSpPr>
                  <p:spPr>
                    <a:xfrm>
                      <a:off x="8507325" y="9289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8" name="Google Shape;1818;p18"/>
                    <p:cNvSpPr/>
                    <p:nvPr/>
                  </p:nvSpPr>
                  <p:spPr>
                    <a:xfrm>
                      <a:off x="82309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9" name="Google Shape;1819;p18"/>
                    <p:cNvSpPr/>
                    <p:nvPr/>
                  </p:nvSpPr>
                  <p:spPr>
                    <a:xfrm>
                      <a:off x="8411425" y="8198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0" name="Google Shape;1820;p18"/>
                    <p:cNvSpPr/>
                    <p:nvPr/>
                  </p:nvSpPr>
                  <p:spPr>
                    <a:xfrm>
                      <a:off x="8558075" y="2312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1" name="Google Shape;1821;p18"/>
                    <p:cNvSpPr/>
                    <p:nvPr/>
                  </p:nvSpPr>
                  <p:spPr>
                    <a:xfrm>
                      <a:off x="8291075" y="2339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2" name="Google Shape;1822;p18"/>
                    <p:cNvSpPr/>
                    <p:nvPr/>
                  </p:nvSpPr>
                  <p:spPr>
                    <a:xfrm>
                      <a:off x="8411425" y="24595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3" name="Google Shape;1823;p18"/>
                    <p:cNvSpPr/>
                    <p:nvPr/>
                  </p:nvSpPr>
                  <p:spPr>
                    <a:xfrm>
                      <a:off x="8471575" y="2139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4" name="Google Shape;1824;p18"/>
                    <p:cNvSpPr/>
                    <p:nvPr/>
                  </p:nvSpPr>
                  <p:spPr>
                    <a:xfrm>
                      <a:off x="8319275" y="1902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5" name="Google Shape;1825;p18"/>
                    <p:cNvSpPr/>
                    <p:nvPr/>
                  </p:nvSpPr>
                  <p:spPr>
                    <a:xfrm>
                      <a:off x="8529875" y="19292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6" name="Google Shape;1826;p18"/>
                    <p:cNvSpPr/>
                    <p:nvPr/>
                  </p:nvSpPr>
                  <p:spPr>
                    <a:xfrm>
                      <a:off x="8652100" y="2049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7" name="Google Shape;1827;p18"/>
                    <p:cNvSpPr/>
                    <p:nvPr/>
                  </p:nvSpPr>
                  <p:spPr>
                    <a:xfrm>
                      <a:off x="8268500" y="21587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8" name="Google Shape;1828;p18"/>
                    <p:cNvSpPr/>
                    <p:nvPr/>
                  </p:nvSpPr>
                  <p:spPr>
                    <a:xfrm>
                      <a:off x="8172600" y="2049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9" name="Google Shape;1829;p18"/>
                    <p:cNvSpPr/>
                    <p:nvPr/>
                  </p:nvSpPr>
                  <p:spPr>
                    <a:xfrm>
                      <a:off x="87104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0" name="Google Shape;1830;p18"/>
                    <p:cNvSpPr/>
                    <p:nvPr/>
                  </p:nvSpPr>
                  <p:spPr>
                    <a:xfrm>
                      <a:off x="8509200" y="1748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1" name="Google Shape;1831;p18"/>
                    <p:cNvSpPr/>
                    <p:nvPr/>
                  </p:nvSpPr>
                  <p:spPr>
                    <a:xfrm>
                      <a:off x="82309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2" name="Google Shape;1832;p18"/>
                    <p:cNvSpPr/>
                    <p:nvPr/>
                  </p:nvSpPr>
                  <p:spPr>
                    <a:xfrm>
                      <a:off x="8411425" y="16397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3385" y="1"/>
                          </a:moveTo>
                          <a:lnTo>
                            <a:pt x="0" y="3461"/>
                          </a:lnTo>
                          <a:lnTo>
                            <a:pt x="1128" y="4589"/>
                          </a:lnTo>
                          <a:lnTo>
                            <a:pt x="4588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3" name="Google Shape;1833;p18"/>
                    <p:cNvSpPr/>
                    <p:nvPr/>
                  </p:nvSpPr>
                  <p:spPr>
                    <a:xfrm>
                      <a:off x="8556200" y="31308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461" y="4513"/>
                          </a:lnTo>
                          <a:lnTo>
                            <a:pt x="4589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4" name="Google Shape;1834;p18"/>
                    <p:cNvSpPr/>
                    <p:nvPr/>
                  </p:nvSpPr>
                  <p:spPr>
                    <a:xfrm>
                      <a:off x="8291075" y="31590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5" name="Google Shape;1835;p18"/>
                    <p:cNvSpPr/>
                    <p:nvPr/>
                  </p:nvSpPr>
                  <p:spPr>
                    <a:xfrm>
                      <a:off x="8411425" y="32794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6" name="Google Shape;1836;p18"/>
                    <p:cNvSpPr/>
                    <p:nvPr/>
                  </p:nvSpPr>
                  <p:spPr>
                    <a:xfrm>
                      <a:off x="8469700" y="2957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7" name="Google Shape;1837;p18"/>
                    <p:cNvSpPr/>
                    <p:nvPr/>
                  </p:nvSpPr>
                  <p:spPr>
                    <a:xfrm>
                      <a:off x="8317400" y="2722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8" name="Google Shape;1838;p18"/>
                    <p:cNvSpPr/>
                    <p:nvPr/>
                  </p:nvSpPr>
                  <p:spPr>
                    <a:xfrm>
                      <a:off x="8531750" y="27491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9" name="Google Shape;1839;p18"/>
                    <p:cNvSpPr/>
                    <p:nvPr/>
                  </p:nvSpPr>
                  <p:spPr>
                    <a:xfrm>
                      <a:off x="8652100" y="2869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0" name="Google Shape;1840;p18"/>
                    <p:cNvSpPr/>
                    <p:nvPr/>
                  </p:nvSpPr>
                  <p:spPr>
                    <a:xfrm>
                      <a:off x="8266625" y="29766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89" y="1129"/>
                          </a:lnTo>
                          <a:lnTo>
                            <a:pt x="3460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1" name="Google Shape;1841;p18"/>
                    <p:cNvSpPr/>
                    <p:nvPr/>
                  </p:nvSpPr>
                  <p:spPr>
                    <a:xfrm>
                      <a:off x="8172600" y="2869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2" name="Google Shape;1842;p18"/>
                    <p:cNvSpPr/>
                    <p:nvPr/>
                  </p:nvSpPr>
                  <p:spPr>
                    <a:xfrm>
                      <a:off x="87104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3" name="Google Shape;1843;p18"/>
                    <p:cNvSpPr/>
                    <p:nvPr/>
                  </p:nvSpPr>
                  <p:spPr>
                    <a:xfrm>
                      <a:off x="8507325" y="25667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4" name="Google Shape;1844;p18"/>
                    <p:cNvSpPr/>
                    <p:nvPr/>
                  </p:nvSpPr>
                  <p:spPr>
                    <a:xfrm>
                      <a:off x="82309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5" name="Google Shape;1845;p18"/>
                    <p:cNvSpPr/>
                    <p:nvPr/>
                  </p:nvSpPr>
                  <p:spPr>
                    <a:xfrm>
                      <a:off x="8411425" y="24595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6" name="Google Shape;1846;p18"/>
                    <p:cNvSpPr/>
                    <p:nvPr/>
                  </p:nvSpPr>
                  <p:spPr>
                    <a:xfrm>
                      <a:off x="8558075" y="3950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7" name="Google Shape;1847;p18"/>
                    <p:cNvSpPr/>
                    <p:nvPr/>
                  </p:nvSpPr>
                  <p:spPr>
                    <a:xfrm>
                      <a:off x="8291075" y="3978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8" name="Google Shape;1848;p18"/>
                    <p:cNvSpPr/>
                    <p:nvPr/>
                  </p:nvSpPr>
                  <p:spPr>
                    <a:xfrm>
                      <a:off x="8411425" y="40973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9" name="Google Shape;1849;p18"/>
                    <p:cNvSpPr/>
                    <p:nvPr/>
                  </p:nvSpPr>
                  <p:spPr>
                    <a:xfrm>
                      <a:off x="8471575" y="37777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6" y="4589"/>
                          </a:lnTo>
                          <a:lnTo>
                            <a:pt x="4514" y="3460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0" name="Google Shape;1850;p18"/>
                    <p:cNvSpPr/>
                    <p:nvPr/>
                  </p:nvSpPr>
                  <p:spPr>
                    <a:xfrm>
                      <a:off x="8319275" y="35426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1" name="Google Shape;1851;p18"/>
                    <p:cNvSpPr/>
                    <p:nvPr/>
                  </p:nvSpPr>
                  <p:spPr>
                    <a:xfrm>
                      <a:off x="8531750" y="35689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2" name="Google Shape;1852;p18"/>
                    <p:cNvSpPr/>
                    <p:nvPr/>
                  </p:nvSpPr>
                  <p:spPr>
                    <a:xfrm>
                      <a:off x="86521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3" name="Google Shape;1853;p18"/>
                    <p:cNvSpPr/>
                    <p:nvPr/>
                  </p:nvSpPr>
                  <p:spPr>
                    <a:xfrm>
                      <a:off x="8268500" y="37965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4" name="Google Shape;1854;p18"/>
                    <p:cNvSpPr/>
                    <p:nvPr/>
                  </p:nvSpPr>
                  <p:spPr>
                    <a:xfrm>
                      <a:off x="81726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5" name="Google Shape;1855;p18"/>
                    <p:cNvSpPr/>
                    <p:nvPr/>
                  </p:nvSpPr>
                  <p:spPr>
                    <a:xfrm>
                      <a:off x="87104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6" name="Google Shape;1856;p18"/>
                    <p:cNvSpPr/>
                    <p:nvPr/>
                  </p:nvSpPr>
                  <p:spPr>
                    <a:xfrm>
                      <a:off x="8509200" y="3386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7" name="Google Shape;1857;p18"/>
                    <p:cNvSpPr/>
                    <p:nvPr/>
                  </p:nvSpPr>
                  <p:spPr>
                    <a:xfrm>
                      <a:off x="82309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8" name="Google Shape;1858;p18"/>
                    <p:cNvSpPr/>
                    <p:nvPr/>
                  </p:nvSpPr>
                  <p:spPr>
                    <a:xfrm>
                      <a:off x="8411425" y="32794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9" name="Google Shape;1859;p18"/>
                    <p:cNvSpPr/>
                    <p:nvPr/>
                  </p:nvSpPr>
                  <p:spPr>
                    <a:xfrm>
                      <a:off x="8317400" y="4360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0" name="Google Shape;1860;p18"/>
                    <p:cNvSpPr/>
                    <p:nvPr/>
                  </p:nvSpPr>
                  <p:spPr>
                    <a:xfrm>
                      <a:off x="8529875" y="43869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1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89" y="1128"/>
                          </a:lnTo>
                          <a:lnTo>
                            <a:pt x="3461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1" name="Google Shape;1861;p18"/>
                    <p:cNvSpPr/>
                    <p:nvPr/>
                  </p:nvSpPr>
                  <p:spPr>
                    <a:xfrm>
                      <a:off x="86521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2" name="Google Shape;1862;p18"/>
                    <p:cNvSpPr/>
                    <p:nvPr/>
                  </p:nvSpPr>
                  <p:spPr>
                    <a:xfrm>
                      <a:off x="8172600" y="45073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1" y="3460"/>
                          </a:lnTo>
                          <a:lnTo>
                            <a:pt x="1129" y="4588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3" name="Google Shape;1863;p18"/>
                    <p:cNvSpPr/>
                    <p:nvPr/>
                  </p:nvSpPr>
                  <p:spPr>
                    <a:xfrm>
                      <a:off x="87104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4" name="Google Shape;1864;p18"/>
                    <p:cNvSpPr/>
                    <p:nvPr/>
                  </p:nvSpPr>
                  <p:spPr>
                    <a:xfrm>
                      <a:off x="8507325" y="42045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5" name="Google Shape;1865;p18"/>
                    <p:cNvSpPr/>
                    <p:nvPr/>
                  </p:nvSpPr>
                  <p:spPr>
                    <a:xfrm>
                      <a:off x="82309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6" name="Google Shape;1866;p18"/>
                    <p:cNvSpPr/>
                    <p:nvPr/>
                  </p:nvSpPr>
                  <p:spPr>
                    <a:xfrm>
                      <a:off x="8411425" y="40973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7" name="Google Shape;1867;p18"/>
                    <p:cNvSpPr/>
                    <p:nvPr/>
                  </p:nvSpPr>
                  <p:spPr>
                    <a:xfrm>
                      <a:off x="8078600" y="6750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8" name="Google Shape;1868;p18"/>
                    <p:cNvSpPr/>
                    <p:nvPr/>
                  </p:nvSpPr>
                  <p:spPr>
                    <a:xfrm>
                      <a:off x="7813450" y="7014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9" name="Google Shape;1869;p18"/>
                    <p:cNvSpPr/>
                    <p:nvPr/>
                  </p:nvSpPr>
                  <p:spPr>
                    <a:xfrm>
                      <a:off x="79338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0" name="Google Shape;1870;p18"/>
                    <p:cNvSpPr/>
                    <p:nvPr/>
                  </p:nvSpPr>
                  <p:spPr>
                    <a:xfrm>
                      <a:off x="7990200" y="500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1" name="Google Shape;1871;p18"/>
                    <p:cNvSpPr/>
                    <p:nvPr/>
                  </p:nvSpPr>
                  <p:spPr>
                    <a:xfrm>
                      <a:off x="7837900" y="2632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2" name="Google Shape;1872;p18"/>
                    <p:cNvSpPr/>
                    <p:nvPr/>
                  </p:nvSpPr>
                  <p:spPr>
                    <a:xfrm>
                      <a:off x="8050375" y="291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3" name="Google Shape;1873;p18"/>
                    <p:cNvSpPr/>
                    <p:nvPr/>
                  </p:nvSpPr>
                  <p:spPr>
                    <a:xfrm>
                      <a:off x="8172600" y="411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4" name="Google Shape;1874;p18"/>
                    <p:cNvSpPr/>
                    <p:nvPr/>
                  </p:nvSpPr>
                  <p:spPr>
                    <a:xfrm>
                      <a:off x="7790900" y="51712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460"/>
                          </a:lnTo>
                          <a:lnTo>
                            <a:pt x="1128" y="4588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5" name="Google Shape;1875;p18"/>
                    <p:cNvSpPr/>
                    <p:nvPr/>
                  </p:nvSpPr>
                  <p:spPr>
                    <a:xfrm>
                      <a:off x="7695000" y="409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6" name="Google Shape;1876;p18"/>
                    <p:cNvSpPr/>
                    <p:nvPr/>
                  </p:nvSpPr>
                  <p:spPr>
                    <a:xfrm>
                      <a:off x="8230900" y="9027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7" name="Google Shape;1877;p18"/>
                    <p:cNvSpPr/>
                    <p:nvPr/>
                  </p:nvSpPr>
                  <p:spPr>
                    <a:xfrm>
                      <a:off x="8027825" y="1090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8" name="Google Shape;1878;p18"/>
                    <p:cNvSpPr/>
                    <p:nvPr/>
                  </p:nvSpPr>
                  <p:spPr>
                    <a:xfrm>
                      <a:off x="7751400" y="921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9" name="Google Shape;1879;p18"/>
                    <p:cNvSpPr/>
                    <p:nvPr/>
                  </p:nvSpPr>
                  <p:spPr>
                    <a:xfrm>
                      <a:off x="7933800" y="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89" y="1129"/>
                          </a:lnTo>
                          <a:lnTo>
                            <a:pt x="3460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0" name="Google Shape;1880;p18"/>
                    <p:cNvSpPr/>
                    <p:nvPr/>
                  </p:nvSpPr>
                  <p:spPr>
                    <a:xfrm>
                      <a:off x="8078600" y="14930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1" name="Google Shape;1881;p18"/>
                    <p:cNvSpPr/>
                    <p:nvPr/>
                  </p:nvSpPr>
                  <p:spPr>
                    <a:xfrm>
                      <a:off x="7811575" y="15193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2" name="Google Shape;1882;p18"/>
                    <p:cNvSpPr/>
                    <p:nvPr/>
                  </p:nvSpPr>
                  <p:spPr>
                    <a:xfrm>
                      <a:off x="79338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3" name="Google Shape;1883;p18"/>
                    <p:cNvSpPr/>
                    <p:nvPr/>
                  </p:nvSpPr>
                  <p:spPr>
                    <a:xfrm>
                      <a:off x="7990200" y="1320050"/>
                      <a:ext cx="1147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90" h="4513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461" y="4513"/>
                          </a:lnTo>
                          <a:lnTo>
                            <a:pt x="4589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4" name="Google Shape;1884;p18"/>
                    <p:cNvSpPr/>
                    <p:nvPr/>
                  </p:nvSpPr>
                  <p:spPr>
                    <a:xfrm>
                      <a:off x="7837900" y="10831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5" name="Google Shape;1885;p18"/>
                    <p:cNvSpPr/>
                    <p:nvPr/>
                  </p:nvSpPr>
                  <p:spPr>
                    <a:xfrm>
                      <a:off x="8052275" y="11113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6" name="Google Shape;1886;p18"/>
                    <p:cNvSpPr/>
                    <p:nvPr/>
                  </p:nvSpPr>
                  <p:spPr>
                    <a:xfrm>
                      <a:off x="8170725" y="1229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7" name="Google Shape;1887;p18"/>
                    <p:cNvSpPr/>
                    <p:nvPr/>
                  </p:nvSpPr>
                  <p:spPr>
                    <a:xfrm>
                      <a:off x="7790900" y="1336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8" name="Google Shape;1888;p18"/>
                    <p:cNvSpPr/>
                    <p:nvPr/>
                  </p:nvSpPr>
                  <p:spPr>
                    <a:xfrm>
                      <a:off x="7693125" y="12279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9" name="Google Shape;1889;p18"/>
                    <p:cNvSpPr/>
                    <p:nvPr/>
                  </p:nvSpPr>
                  <p:spPr>
                    <a:xfrm>
                      <a:off x="82309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0" name="Google Shape;1890;p18"/>
                    <p:cNvSpPr/>
                    <p:nvPr/>
                  </p:nvSpPr>
                  <p:spPr>
                    <a:xfrm>
                      <a:off x="8027825" y="928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1" name="Google Shape;1891;p18"/>
                    <p:cNvSpPr/>
                    <p:nvPr/>
                  </p:nvSpPr>
                  <p:spPr>
                    <a:xfrm>
                      <a:off x="77514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2" name="Google Shape;1892;p18"/>
                    <p:cNvSpPr/>
                    <p:nvPr/>
                  </p:nvSpPr>
                  <p:spPr>
                    <a:xfrm>
                      <a:off x="79338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3" name="Google Shape;1893;p18"/>
                    <p:cNvSpPr/>
                    <p:nvPr/>
                  </p:nvSpPr>
                  <p:spPr>
                    <a:xfrm>
                      <a:off x="8078600" y="23128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4" name="Google Shape;1894;p18"/>
                    <p:cNvSpPr/>
                    <p:nvPr/>
                  </p:nvSpPr>
                  <p:spPr>
                    <a:xfrm>
                      <a:off x="7811575" y="23392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3385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89" y="1204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5" name="Google Shape;1895;p18"/>
                    <p:cNvSpPr/>
                    <p:nvPr/>
                  </p:nvSpPr>
                  <p:spPr>
                    <a:xfrm>
                      <a:off x="79338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6" name="Google Shape;1896;p18"/>
                    <p:cNvSpPr/>
                    <p:nvPr/>
                  </p:nvSpPr>
                  <p:spPr>
                    <a:xfrm>
                      <a:off x="7992100" y="2139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7" name="Google Shape;1897;p18"/>
                    <p:cNvSpPr/>
                    <p:nvPr/>
                  </p:nvSpPr>
                  <p:spPr>
                    <a:xfrm>
                      <a:off x="7839775" y="19029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89"/>
                          </a:lnTo>
                          <a:lnTo>
                            <a:pt x="4514" y="3461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8" name="Google Shape;1898;p18"/>
                    <p:cNvSpPr/>
                    <p:nvPr/>
                  </p:nvSpPr>
                  <p:spPr>
                    <a:xfrm>
                      <a:off x="8050375" y="19292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9" name="Google Shape;1899;p18"/>
                    <p:cNvSpPr/>
                    <p:nvPr/>
                  </p:nvSpPr>
                  <p:spPr>
                    <a:xfrm>
                      <a:off x="8172600" y="2049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0" name="Google Shape;1900;p18"/>
                    <p:cNvSpPr/>
                    <p:nvPr/>
                  </p:nvSpPr>
                  <p:spPr>
                    <a:xfrm>
                      <a:off x="7790900" y="2156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1" name="Google Shape;1901;p18"/>
                    <p:cNvSpPr/>
                    <p:nvPr/>
                  </p:nvSpPr>
                  <p:spPr>
                    <a:xfrm>
                      <a:off x="7695000" y="20477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2" name="Google Shape;1902;p18"/>
                    <p:cNvSpPr/>
                    <p:nvPr/>
                  </p:nvSpPr>
                  <p:spPr>
                    <a:xfrm>
                      <a:off x="82309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3" name="Google Shape;1903;p18"/>
                    <p:cNvSpPr/>
                    <p:nvPr/>
                  </p:nvSpPr>
                  <p:spPr>
                    <a:xfrm>
                      <a:off x="8029700" y="1748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4" name="Google Shape;1904;p18"/>
                    <p:cNvSpPr/>
                    <p:nvPr/>
                  </p:nvSpPr>
                  <p:spPr>
                    <a:xfrm>
                      <a:off x="77514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5" name="Google Shape;1905;p18"/>
                    <p:cNvSpPr/>
                    <p:nvPr/>
                  </p:nvSpPr>
                  <p:spPr>
                    <a:xfrm>
                      <a:off x="79338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6" name="Google Shape;1906;p18"/>
                    <p:cNvSpPr/>
                    <p:nvPr/>
                  </p:nvSpPr>
                  <p:spPr>
                    <a:xfrm>
                      <a:off x="8076700" y="31308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1204" y="0"/>
                          </a:moveTo>
                          <a:lnTo>
                            <a:pt x="1" y="1129"/>
                          </a:lnTo>
                          <a:lnTo>
                            <a:pt x="3461" y="4513"/>
                          </a:lnTo>
                          <a:lnTo>
                            <a:pt x="4589" y="3385"/>
                          </a:lnTo>
                          <a:lnTo>
                            <a:pt x="1204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7" name="Google Shape;1907;p18"/>
                    <p:cNvSpPr/>
                    <p:nvPr/>
                  </p:nvSpPr>
                  <p:spPr>
                    <a:xfrm>
                      <a:off x="7811575" y="31590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8" name="Google Shape;1908;p18"/>
                    <p:cNvSpPr/>
                    <p:nvPr/>
                  </p:nvSpPr>
                  <p:spPr>
                    <a:xfrm>
                      <a:off x="79338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9" name="Google Shape;1909;p18"/>
                    <p:cNvSpPr/>
                    <p:nvPr/>
                  </p:nvSpPr>
                  <p:spPr>
                    <a:xfrm>
                      <a:off x="7990200" y="29578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89"/>
                          </a:lnTo>
                          <a:lnTo>
                            <a:pt x="4514" y="3460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0" name="Google Shape;1910;p18"/>
                    <p:cNvSpPr/>
                    <p:nvPr/>
                  </p:nvSpPr>
                  <p:spPr>
                    <a:xfrm>
                      <a:off x="7837900" y="2722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1" name="Google Shape;1911;p18"/>
                    <p:cNvSpPr/>
                    <p:nvPr/>
                  </p:nvSpPr>
                  <p:spPr>
                    <a:xfrm>
                      <a:off x="8052275" y="27491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2" name="Google Shape;1912;p18"/>
                    <p:cNvSpPr/>
                    <p:nvPr/>
                  </p:nvSpPr>
                  <p:spPr>
                    <a:xfrm>
                      <a:off x="8172600" y="2869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3" name="Google Shape;1913;p18"/>
                    <p:cNvSpPr/>
                    <p:nvPr/>
                  </p:nvSpPr>
                  <p:spPr>
                    <a:xfrm>
                      <a:off x="7789000" y="2974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4" name="Google Shape;1914;p18"/>
                    <p:cNvSpPr/>
                    <p:nvPr/>
                  </p:nvSpPr>
                  <p:spPr>
                    <a:xfrm>
                      <a:off x="7695000" y="28676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5" name="Google Shape;1915;p18"/>
                    <p:cNvSpPr/>
                    <p:nvPr/>
                  </p:nvSpPr>
                  <p:spPr>
                    <a:xfrm>
                      <a:off x="82309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6" name="Google Shape;1916;p18"/>
                    <p:cNvSpPr/>
                    <p:nvPr/>
                  </p:nvSpPr>
                  <p:spPr>
                    <a:xfrm>
                      <a:off x="8027825" y="25667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7" name="Google Shape;1917;p18"/>
                    <p:cNvSpPr/>
                    <p:nvPr/>
                  </p:nvSpPr>
                  <p:spPr>
                    <a:xfrm>
                      <a:off x="77514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8" name="Google Shape;1918;p18"/>
                    <p:cNvSpPr/>
                    <p:nvPr/>
                  </p:nvSpPr>
                  <p:spPr>
                    <a:xfrm>
                      <a:off x="79338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9" name="Google Shape;1919;p18"/>
                    <p:cNvSpPr/>
                    <p:nvPr/>
                  </p:nvSpPr>
                  <p:spPr>
                    <a:xfrm>
                      <a:off x="8078600" y="39507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0" name="Google Shape;1920;p18"/>
                    <p:cNvSpPr/>
                    <p:nvPr/>
                  </p:nvSpPr>
                  <p:spPr>
                    <a:xfrm>
                      <a:off x="7811575" y="3978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1" name="Google Shape;1921;p18"/>
                    <p:cNvSpPr/>
                    <p:nvPr/>
                  </p:nvSpPr>
                  <p:spPr>
                    <a:xfrm>
                      <a:off x="79338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2" name="Google Shape;1922;p18"/>
                    <p:cNvSpPr/>
                    <p:nvPr/>
                  </p:nvSpPr>
                  <p:spPr>
                    <a:xfrm>
                      <a:off x="7992100" y="3779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3" name="Google Shape;1923;p18"/>
                    <p:cNvSpPr/>
                    <p:nvPr/>
                  </p:nvSpPr>
                  <p:spPr>
                    <a:xfrm>
                      <a:off x="7839775" y="35426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4" name="Google Shape;1924;p18"/>
                    <p:cNvSpPr/>
                    <p:nvPr/>
                  </p:nvSpPr>
                  <p:spPr>
                    <a:xfrm>
                      <a:off x="8052275" y="35689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5" name="Google Shape;1925;p18"/>
                    <p:cNvSpPr/>
                    <p:nvPr/>
                  </p:nvSpPr>
                  <p:spPr>
                    <a:xfrm>
                      <a:off x="81726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6" name="Google Shape;1926;p18"/>
                    <p:cNvSpPr/>
                    <p:nvPr/>
                  </p:nvSpPr>
                  <p:spPr>
                    <a:xfrm>
                      <a:off x="7790900" y="3794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7" name="Google Shape;1927;p18"/>
                    <p:cNvSpPr/>
                    <p:nvPr/>
                  </p:nvSpPr>
                  <p:spPr>
                    <a:xfrm>
                      <a:off x="7693125" y="36874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0"/>
                          </a:moveTo>
                          <a:lnTo>
                            <a:pt x="0" y="3385"/>
                          </a:lnTo>
                          <a:lnTo>
                            <a:pt x="1203" y="4513"/>
                          </a:lnTo>
                          <a:lnTo>
                            <a:pt x="4588" y="1128"/>
                          </a:lnTo>
                          <a:lnTo>
                            <a:pt x="346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8" name="Google Shape;1928;p18"/>
                    <p:cNvSpPr/>
                    <p:nvPr/>
                  </p:nvSpPr>
                  <p:spPr>
                    <a:xfrm>
                      <a:off x="82309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9" name="Google Shape;1929;p18"/>
                    <p:cNvSpPr/>
                    <p:nvPr/>
                  </p:nvSpPr>
                  <p:spPr>
                    <a:xfrm>
                      <a:off x="8029700" y="3386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0" name="Google Shape;1930;p18"/>
                    <p:cNvSpPr/>
                    <p:nvPr/>
                  </p:nvSpPr>
                  <p:spPr>
                    <a:xfrm>
                      <a:off x="77514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1" name="Google Shape;1931;p18"/>
                    <p:cNvSpPr/>
                    <p:nvPr/>
                  </p:nvSpPr>
                  <p:spPr>
                    <a:xfrm>
                      <a:off x="79338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2" name="Google Shape;1932;p18"/>
                    <p:cNvSpPr/>
                    <p:nvPr/>
                  </p:nvSpPr>
                  <p:spPr>
                    <a:xfrm>
                      <a:off x="7837900" y="4360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3" name="Google Shape;1933;p18"/>
                    <p:cNvSpPr/>
                    <p:nvPr/>
                  </p:nvSpPr>
                  <p:spPr>
                    <a:xfrm>
                      <a:off x="8050375" y="43869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1" y="0"/>
                          </a:moveTo>
                          <a:lnTo>
                            <a:pt x="1" y="3385"/>
                          </a:lnTo>
                          <a:lnTo>
                            <a:pt x="1204" y="4513"/>
                          </a:lnTo>
                          <a:lnTo>
                            <a:pt x="4589" y="1128"/>
                          </a:lnTo>
                          <a:lnTo>
                            <a:pt x="3461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4" name="Google Shape;1934;p18"/>
                    <p:cNvSpPr/>
                    <p:nvPr/>
                  </p:nvSpPr>
                  <p:spPr>
                    <a:xfrm>
                      <a:off x="8172600" y="45073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1" y="3460"/>
                          </a:lnTo>
                          <a:lnTo>
                            <a:pt x="1129" y="4588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5" name="Google Shape;1935;p18"/>
                    <p:cNvSpPr/>
                    <p:nvPr/>
                  </p:nvSpPr>
                  <p:spPr>
                    <a:xfrm>
                      <a:off x="76950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6" name="Google Shape;1936;p18"/>
                    <p:cNvSpPr/>
                    <p:nvPr/>
                  </p:nvSpPr>
                  <p:spPr>
                    <a:xfrm>
                      <a:off x="82309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7" name="Google Shape;1937;p18"/>
                    <p:cNvSpPr/>
                    <p:nvPr/>
                  </p:nvSpPr>
                  <p:spPr>
                    <a:xfrm>
                      <a:off x="8027825" y="42045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460"/>
                          </a:lnTo>
                          <a:lnTo>
                            <a:pt x="1128" y="4589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8" name="Google Shape;1938;p18"/>
                    <p:cNvSpPr/>
                    <p:nvPr/>
                  </p:nvSpPr>
                  <p:spPr>
                    <a:xfrm>
                      <a:off x="77514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9" name="Google Shape;1939;p18"/>
                    <p:cNvSpPr/>
                    <p:nvPr/>
                  </p:nvSpPr>
                  <p:spPr>
                    <a:xfrm>
                      <a:off x="79338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0" name="Google Shape;1940;p18"/>
                    <p:cNvSpPr/>
                    <p:nvPr/>
                  </p:nvSpPr>
                  <p:spPr>
                    <a:xfrm>
                      <a:off x="7599100" y="6750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1" name="Google Shape;1941;p18"/>
                    <p:cNvSpPr/>
                    <p:nvPr/>
                  </p:nvSpPr>
                  <p:spPr>
                    <a:xfrm>
                      <a:off x="7333950" y="7014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2" name="Google Shape;1942;p18"/>
                    <p:cNvSpPr/>
                    <p:nvPr/>
                  </p:nvSpPr>
                  <p:spPr>
                    <a:xfrm>
                      <a:off x="74543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3" name="Google Shape;1943;p18"/>
                    <p:cNvSpPr/>
                    <p:nvPr/>
                  </p:nvSpPr>
                  <p:spPr>
                    <a:xfrm>
                      <a:off x="7510725" y="500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4" name="Google Shape;1944;p18"/>
                    <p:cNvSpPr/>
                    <p:nvPr/>
                  </p:nvSpPr>
                  <p:spPr>
                    <a:xfrm>
                      <a:off x="7358400" y="2632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5" name="Google Shape;1945;p18"/>
                    <p:cNvSpPr/>
                    <p:nvPr/>
                  </p:nvSpPr>
                  <p:spPr>
                    <a:xfrm>
                      <a:off x="7570900" y="291475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88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6" name="Google Shape;1946;p18"/>
                    <p:cNvSpPr/>
                    <p:nvPr/>
                  </p:nvSpPr>
                  <p:spPr>
                    <a:xfrm>
                      <a:off x="7695000" y="409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7" name="Google Shape;1947;p18"/>
                    <p:cNvSpPr/>
                    <p:nvPr/>
                  </p:nvSpPr>
                  <p:spPr>
                    <a:xfrm>
                      <a:off x="7311400" y="519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8" name="Google Shape;1948;p18"/>
                    <p:cNvSpPr/>
                    <p:nvPr/>
                  </p:nvSpPr>
                  <p:spPr>
                    <a:xfrm>
                      <a:off x="7215500" y="409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9" name="Google Shape;1949;p18"/>
                    <p:cNvSpPr/>
                    <p:nvPr/>
                  </p:nvSpPr>
                  <p:spPr>
                    <a:xfrm>
                      <a:off x="7751400" y="921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0" name="Google Shape;1950;p18"/>
                    <p:cNvSpPr/>
                    <p:nvPr/>
                  </p:nvSpPr>
                  <p:spPr>
                    <a:xfrm>
                      <a:off x="7550200" y="107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1" name="Google Shape;1951;p18"/>
                    <p:cNvSpPr/>
                    <p:nvPr/>
                  </p:nvSpPr>
                  <p:spPr>
                    <a:xfrm>
                      <a:off x="7271900" y="921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2" name="Google Shape;1952;p18"/>
                    <p:cNvSpPr/>
                    <p:nvPr/>
                  </p:nvSpPr>
                  <p:spPr>
                    <a:xfrm>
                      <a:off x="7456175" y="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6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3" name="Google Shape;1953;p18"/>
                    <p:cNvSpPr/>
                    <p:nvPr/>
                  </p:nvSpPr>
                  <p:spPr>
                    <a:xfrm>
                      <a:off x="7599100" y="14930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4" name="Google Shape;1954;p18"/>
                    <p:cNvSpPr/>
                    <p:nvPr/>
                  </p:nvSpPr>
                  <p:spPr>
                    <a:xfrm>
                      <a:off x="7332075" y="15193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14" y="1204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5" name="Google Shape;1955;p18"/>
                    <p:cNvSpPr/>
                    <p:nvPr/>
                  </p:nvSpPr>
                  <p:spPr>
                    <a:xfrm>
                      <a:off x="74543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6" name="Google Shape;1956;p18"/>
                    <p:cNvSpPr/>
                    <p:nvPr/>
                  </p:nvSpPr>
                  <p:spPr>
                    <a:xfrm>
                      <a:off x="7512600" y="132005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7" name="Google Shape;1957;p18"/>
                    <p:cNvSpPr/>
                    <p:nvPr/>
                  </p:nvSpPr>
                  <p:spPr>
                    <a:xfrm>
                      <a:off x="7358400" y="10831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1129" y="1"/>
                          </a:moveTo>
                          <a:lnTo>
                            <a:pt x="1" y="1204"/>
                          </a:lnTo>
                          <a:lnTo>
                            <a:pt x="3461" y="4589"/>
                          </a:lnTo>
                          <a:lnTo>
                            <a:pt x="4589" y="3461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8" name="Google Shape;1958;p18"/>
                    <p:cNvSpPr/>
                    <p:nvPr/>
                  </p:nvSpPr>
                  <p:spPr>
                    <a:xfrm>
                      <a:off x="7572775" y="11113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9" name="Google Shape;1959;p18"/>
                    <p:cNvSpPr/>
                    <p:nvPr/>
                  </p:nvSpPr>
                  <p:spPr>
                    <a:xfrm>
                      <a:off x="7693125" y="12279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0" name="Google Shape;1960;p18"/>
                    <p:cNvSpPr/>
                    <p:nvPr/>
                  </p:nvSpPr>
                  <p:spPr>
                    <a:xfrm>
                      <a:off x="7311400" y="1336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1" name="Google Shape;1961;p18"/>
                    <p:cNvSpPr/>
                    <p:nvPr/>
                  </p:nvSpPr>
                  <p:spPr>
                    <a:xfrm>
                      <a:off x="7213625" y="1227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2" name="Google Shape;1962;p18"/>
                    <p:cNvSpPr/>
                    <p:nvPr/>
                  </p:nvSpPr>
                  <p:spPr>
                    <a:xfrm>
                      <a:off x="77514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3" name="Google Shape;1963;p18"/>
                    <p:cNvSpPr/>
                    <p:nvPr/>
                  </p:nvSpPr>
                  <p:spPr>
                    <a:xfrm>
                      <a:off x="7550200" y="9270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4" name="Google Shape;1964;p18"/>
                    <p:cNvSpPr/>
                    <p:nvPr/>
                  </p:nvSpPr>
                  <p:spPr>
                    <a:xfrm>
                      <a:off x="72719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5" name="Google Shape;1965;p18"/>
                    <p:cNvSpPr/>
                    <p:nvPr/>
                  </p:nvSpPr>
                  <p:spPr>
                    <a:xfrm>
                      <a:off x="74543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6" name="Google Shape;1966;p18"/>
                    <p:cNvSpPr/>
                    <p:nvPr/>
                  </p:nvSpPr>
                  <p:spPr>
                    <a:xfrm>
                      <a:off x="7599100" y="2312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7" name="Google Shape;1967;p18"/>
                    <p:cNvSpPr/>
                    <p:nvPr/>
                  </p:nvSpPr>
                  <p:spPr>
                    <a:xfrm>
                      <a:off x="7332075" y="2341075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1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89" y="1129"/>
                          </a:lnTo>
                          <a:lnTo>
                            <a:pt x="3461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8" name="Google Shape;1968;p18"/>
                    <p:cNvSpPr/>
                    <p:nvPr/>
                  </p:nvSpPr>
                  <p:spPr>
                    <a:xfrm>
                      <a:off x="74543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9" name="Google Shape;1969;p18"/>
                    <p:cNvSpPr/>
                    <p:nvPr/>
                  </p:nvSpPr>
                  <p:spPr>
                    <a:xfrm>
                      <a:off x="7512600" y="2139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0" name="Google Shape;1970;p18"/>
                    <p:cNvSpPr/>
                    <p:nvPr/>
                  </p:nvSpPr>
                  <p:spPr>
                    <a:xfrm>
                      <a:off x="7360275" y="19048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1" name="Google Shape;1971;p18"/>
                    <p:cNvSpPr/>
                    <p:nvPr/>
                  </p:nvSpPr>
                  <p:spPr>
                    <a:xfrm>
                      <a:off x="7570900" y="19292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2" name="Google Shape;1972;p18"/>
                    <p:cNvSpPr/>
                    <p:nvPr/>
                  </p:nvSpPr>
                  <p:spPr>
                    <a:xfrm>
                      <a:off x="7695000" y="20477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3" name="Google Shape;1973;p18"/>
                    <p:cNvSpPr/>
                    <p:nvPr/>
                  </p:nvSpPr>
                  <p:spPr>
                    <a:xfrm>
                      <a:off x="7311400" y="2156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4" name="Google Shape;1974;p18"/>
                    <p:cNvSpPr/>
                    <p:nvPr/>
                  </p:nvSpPr>
                  <p:spPr>
                    <a:xfrm>
                      <a:off x="7215500" y="20477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88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5" name="Google Shape;1975;p18"/>
                    <p:cNvSpPr/>
                    <p:nvPr/>
                  </p:nvSpPr>
                  <p:spPr>
                    <a:xfrm>
                      <a:off x="77514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6" name="Google Shape;1976;p18"/>
                    <p:cNvSpPr/>
                    <p:nvPr/>
                  </p:nvSpPr>
                  <p:spPr>
                    <a:xfrm>
                      <a:off x="7552075" y="1746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7" name="Google Shape;1977;p18"/>
                    <p:cNvSpPr/>
                    <p:nvPr/>
                  </p:nvSpPr>
                  <p:spPr>
                    <a:xfrm>
                      <a:off x="72719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8" name="Google Shape;1978;p18"/>
                    <p:cNvSpPr/>
                    <p:nvPr/>
                  </p:nvSpPr>
                  <p:spPr>
                    <a:xfrm>
                      <a:off x="74543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9" name="Google Shape;1979;p18"/>
                    <p:cNvSpPr/>
                    <p:nvPr/>
                  </p:nvSpPr>
                  <p:spPr>
                    <a:xfrm>
                      <a:off x="7599100" y="3130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0" name="Google Shape;1980;p18"/>
                    <p:cNvSpPr/>
                    <p:nvPr/>
                  </p:nvSpPr>
                  <p:spPr>
                    <a:xfrm>
                      <a:off x="7332075" y="31590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1" name="Google Shape;1981;p18"/>
                    <p:cNvSpPr/>
                    <p:nvPr/>
                  </p:nvSpPr>
                  <p:spPr>
                    <a:xfrm>
                      <a:off x="74543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2" name="Google Shape;1982;p18"/>
                    <p:cNvSpPr/>
                    <p:nvPr/>
                  </p:nvSpPr>
                  <p:spPr>
                    <a:xfrm>
                      <a:off x="7510725" y="29597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3" name="Google Shape;1983;p18"/>
                    <p:cNvSpPr/>
                    <p:nvPr/>
                  </p:nvSpPr>
                  <p:spPr>
                    <a:xfrm>
                      <a:off x="7358400" y="2722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4" name="Google Shape;1984;p18"/>
                    <p:cNvSpPr/>
                    <p:nvPr/>
                  </p:nvSpPr>
                  <p:spPr>
                    <a:xfrm>
                      <a:off x="7572775" y="27491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5" name="Google Shape;1985;p18"/>
                    <p:cNvSpPr/>
                    <p:nvPr/>
                  </p:nvSpPr>
                  <p:spPr>
                    <a:xfrm>
                      <a:off x="7695000" y="28676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6" name="Google Shape;1986;p18"/>
                    <p:cNvSpPr/>
                    <p:nvPr/>
                  </p:nvSpPr>
                  <p:spPr>
                    <a:xfrm>
                      <a:off x="7309525" y="2974775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1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88" y="1129"/>
                          </a:lnTo>
                          <a:lnTo>
                            <a:pt x="3460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7" name="Google Shape;1987;p18"/>
                    <p:cNvSpPr/>
                    <p:nvPr/>
                  </p:nvSpPr>
                  <p:spPr>
                    <a:xfrm>
                      <a:off x="7215500" y="28676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460"/>
                          </a:lnTo>
                          <a:lnTo>
                            <a:pt x="1129" y="4588"/>
                          </a:lnTo>
                          <a:lnTo>
                            <a:pt x="4513" y="1204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8" name="Google Shape;1988;p18"/>
                    <p:cNvSpPr/>
                    <p:nvPr/>
                  </p:nvSpPr>
                  <p:spPr>
                    <a:xfrm>
                      <a:off x="77514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9" name="Google Shape;1989;p18"/>
                    <p:cNvSpPr/>
                    <p:nvPr/>
                  </p:nvSpPr>
                  <p:spPr>
                    <a:xfrm>
                      <a:off x="7550200" y="2564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0" name="Google Shape;1990;p18"/>
                    <p:cNvSpPr/>
                    <p:nvPr/>
                  </p:nvSpPr>
                  <p:spPr>
                    <a:xfrm>
                      <a:off x="72719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1" name="Google Shape;1991;p18"/>
                    <p:cNvSpPr/>
                    <p:nvPr/>
                  </p:nvSpPr>
                  <p:spPr>
                    <a:xfrm>
                      <a:off x="74543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2" name="Google Shape;1992;p18"/>
                    <p:cNvSpPr/>
                    <p:nvPr/>
                  </p:nvSpPr>
                  <p:spPr>
                    <a:xfrm>
                      <a:off x="7599100" y="39507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8" y="0"/>
                          </a:moveTo>
                          <a:lnTo>
                            <a:pt x="0" y="1129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3" name="Google Shape;1993;p18"/>
                    <p:cNvSpPr/>
                    <p:nvPr/>
                  </p:nvSpPr>
                  <p:spPr>
                    <a:xfrm>
                      <a:off x="7332075" y="3978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4" name="Google Shape;1994;p18"/>
                    <p:cNvSpPr/>
                    <p:nvPr/>
                  </p:nvSpPr>
                  <p:spPr>
                    <a:xfrm>
                      <a:off x="74543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5" name="Google Shape;1995;p18"/>
                    <p:cNvSpPr/>
                    <p:nvPr/>
                  </p:nvSpPr>
                  <p:spPr>
                    <a:xfrm>
                      <a:off x="7512600" y="3779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6" name="Google Shape;1996;p18"/>
                    <p:cNvSpPr/>
                    <p:nvPr/>
                  </p:nvSpPr>
                  <p:spPr>
                    <a:xfrm>
                      <a:off x="7360275" y="35426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7" name="Google Shape;1997;p18"/>
                    <p:cNvSpPr/>
                    <p:nvPr/>
                  </p:nvSpPr>
                  <p:spPr>
                    <a:xfrm>
                      <a:off x="7572775" y="35689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8" name="Google Shape;1998;p18"/>
                    <p:cNvSpPr/>
                    <p:nvPr/>
                  </p:nvSpPr>
                  <p:spPr>
                    <a:xfrm>
                      <a:off x="7693125" y="36874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0"/>
                          </a:moveTo>
                          <a:lnTo>
                            <a:pt x="0" y="3385"/>
                          </a:lnTo>
                          <a:lnTo>
                            <a:pt x="1203" y="4513"/>
                          </a:lnTo>
                          <a:lnTo>
                            <a:pt x="4588" y="1128"/>
                          </a:lnTo>
                          <a:lnTo>
                            <a:pt x="346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9" name="Google Shape;1999;p18"/>
                    <p:cNvSpPr/>
                    <p:nvPr/>
                  </p:nvSpPr>
                  <p:spPr>
                    <a:xfrm>
                      <a:off x="7311400" y="3794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0" name="Google Shape;2000;p18"/>
                    <p:cNvSpPr/>
                    <p:nvPr/>
                  </p:nvSpPr>
                  <p:spPr>
                    <a:xfrm>
                      <a:off x="72155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1" name="Google Shape;2001;p18"/>
                    <p:cNvSpPr/>
                    <p:nvPr/>
                  </p:nvSpPr>
                  <p:spPr>
                    <a:xfrm>
                      <a:off x="77514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2" name="Google Shape;2002;p18"/>
                    <p:cNvSpPr/>
                    <p:nvPr/>
                  </p:nvSpPr>
                  <p:spPr>
                    <a:xfrm>
                      <a:off x="7552075" y="33847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6" y="0"/>
                          </a:moveTo>
                          <a:lnTo>
                            <a:pt x="1" y="3460"/>
                          </a:lnTo>
                          <a:lnTo>
                            <a:pt x="1129" y="4589"/>
                          </a:lnTo>
                          <a:lnTo>
                            <a:pt x="4514" y="1204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3" name="Google Shape;2003;p18"/>
                    <p:cNvSpPr/>
                    <p:nvPr/>
                  </p:nvSpPr>
                  <p:spPr>
                    <a:xfrm>
                      <a:off x="72719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4" name="Google Shape;2004;p18"/>
                    <p:cNvSpPr/>
                    <p:nvPr/>
                  </p:nvSpPr>
                  <p:spPr>
                    <a:xfrm>
                      <a:off x="74543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5" name="Google Shape;2005;p18"/>
                    <p:cNvSpPr/>
                    <p:nvPr/>
                  </p:nvSpPr>
                  <p:spPr>
                    <a:xfrm>
                      <a:off x="7358400" y="4360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6" name="Google Shape;2006;p18"/>
                    <p:cNvSpPr/>
                    <p:nvPr/>
                  </p:nvSpPr>
                  <p:spPr>
                    <a:xfrm>
                      <a:off x="7572775" y="43869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88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7" name="Google Shape;2007;p18"/>
                    <p:cNvSpPr/>
                    <p:nvPr/>
                  </p:nvSpPr>
                  <p:spPr>
                    <a:xfrm>
                      <a:off x="76950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8" name="Google Shape;2008;p18"/>
                    <p:cNvSpPr/>
                    <p:nvPr/>
                  </p:nvSpPr>
                  <p:spPr>
                    <a:xfrm>
                      <a:off x="72155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9" name="Google Shape;2009;p18"/>
                    <p:cNvSpPr/>
                    <p:nvPr/>
                  </p:nvSpPr>
                  <p:spPr>
                    <a:xfrm>
                      <a:off x="77514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10" name="Google Shape;2010;p18"/>
                    <p:cNvSpPr/>
                    <p:nvPr/>
                  </p:nvSpPr>
                  <p:spPr>
                    <a:xfrm>
                      <a:off x="7550200" y="42045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11" name="Google Shape;2011;p18"/>
                    <p:cNvSpPr/>
                    <p:nvPr/>
                  </p:nvSpPr>
                  <p:spPr>
                    <a:xfrm>
                      <a:off x="72719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12" name="Google Shape;2012;p18"/>
                    <p:cNvSpPr/>
                    <p:nvPr/>
                  </p:nvSpPr>
                  <p:spPr>
                    <a:xfrm>
                      <a:off x="74543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2013" name="Google Shape;2013;p18"/>
                  <p:cNvSpPr/>
                  <p:nvPr/>
                </p:nvSpPr>
                <p:spPr>
                  <a:xfrm>
                    <a:off x="10091500" y="8900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4" name="Google Shape;2014;p18"/>
                  <p:cNvSpPr/>
                  <p:nvPr/>
                </p:nvSpPr>
                <p:spPr>
                  <a:xfrm>
                    <a:off x="9824500" y="91638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0"/>
                        </a:moveTo>
                        <a:lnTo>
                          <a:pt x="0" y="3385"/>
                        </a:lnTo>
                        <a:lnTo>
                          <a:pt x="1204" y="4513"/>
                        </a:lnTo>
                        <a:lnTo>
                          <a:pt x="4588" y="1128"/>
                        </a:lnTo>
                        <a:lnTo>
                          <a:pt x="346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5" name="Google Shape;2015;p18"/>
                  <p:cNvSpPr/>
                  <p:nvPr/>
                </p:nvSpPr>
                <p:spPr>
                  <a:xfrm>
                    <a:off x="9944850" y="10348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6" name="Google Shape;2016;p18"/>
                  <p:cNvSpPr/>
                  <p:nvPr/>
                </p:nvSpPr>
                <p:spPr>
                  <a:xfrm>
                    <a:off x="10003125" y="715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7" name="Google Shape;2017;p18"/>
                  <p:cNvSpPr/>
                  <p:nvPr/>
                </p:nvSpPr>
                <p:spPr>
                  <a:xfrm>
                    <a:off x="9850825" y="4782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8" name="Google Shape;2018;p18"/>
                  <p:cNvSpPr/>
                  <p:nvPr/>
                </p:nvSpPr>
                <p:spPr>
                  <a:xfrm>
                    <a:off x="10063300" y="506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9" name="Google Shape;2019;p18"/>
                  <p:cNvSpPr/>
                  <p:nvPr/>
                </p:nvSpPr>
                <p:spPr>
                  <a:xfrm>
                    <a:off x="10185525" y="626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0" name="Google Shape;2020;p18"/>
                  <p:cNvSpPr/>
                  <p:nvPr/>
                </p:nvSpPr>
                <p:spPr>
                  <a:xfrm>
                    <a:off x="9801925" y="733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1" name="Google Shape;2021;p18"/>
                  <p:cNvSpPr/>
                  <p:nvPr/>
                </p:nvSpPr>
                <p:spPr>
                  <a:xfrm>
                    <a:off x="9706025" y="626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2" name="Google Shape;2022;p18"/>
                  <p:cNvSpPr/>
                  <p:nvPr/>
                </p:nvSpPr>
                <p:spPr>
                  <a:xfrm>
                    <a:off x="10243825" y="3052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3" name="Google Shape;2023;p18"/>
                  <p:cNvSpPr/>
                  <p:nvPr/>
                </p:nvSpPr>
                <p:spPr>
                  <a:xfrm>
                    <a:off x="10040750" y="3240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4" name="Google Shape;2024;p18"/>
                  <p:cNvSpPr/>
                  <p:nvPr/>
                </p:nvSpPr>
                <p:spPr>
                  <a:xfrm>
                    <a:off x="9764325" y="30526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5" name="Google Shape;2025;p18"/>
                  <p:cNvSpPr/>
                  <p:nvPr/>
                </p:nvSpPr>
                <p:spPr>
                  <a:xfrm>
                    <a:off x="9946725" y="216888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6" name="Google Shape;2026;p18"/>
                  <p:cNvSpPr/>
                  <p:nvPr/>
                </p:nvSpPr>
                <p:spPr>
                  <a:xfrm>
                    <a:off x="10091500" y="17080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7" name="Google Shape;2027;p18"/>
                  <p:cNvSpPr/>
                  <p:nvPr/>
                </p:nvSpPr>
                <p:spPr>
                  <a:xfrm>
                    <a:off x="9824500" y="17343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8" name="Google Shape;2028;p18"/>
                  <p:cNvSpPr/>
                  <p:nvPr/>
                </p:nvSpPr>
                <p:spPr>
                  <a:xfrm>
                    <a:off x="9944850" y="18546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3385" y="1"/>
                        </a:moveTo>
                        <a:lnTo>
                          <a:pt x="0" y="3461"/>
                        </a:lnTo>
                        <a:lnTo>
                          <a:pt x="1128" y="4589"/>
                        </a:lnTo>
                        <a:lnTo>
                          <a:pt x="4588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9" name="Google Shape;2029;p18"/>
                  <p:cNvSpPr/>
                  <p:nvPr/>
                </p:nvSpPr>
                <p:spPr>
                  <a:xfrm>
                    <a:off x="10003125" y="1535038"/>
                    <a:ext cx="114725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3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89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0" name="Google Shape;2030;p18"/>
                  <p:cNvSpPr/>
                  <p:nvPr/>
                </p:nvSpPr>
                <p:spPr>
                  <a:xfrm>
                    <a:off x="9850825" y="12980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1" name="Google Shape;2031;p18"/>
                  <p:cNvSpPr/>
                  <p:nvPr/>
                </p:nvSpPr>
                <p:spPr>
                  <a:xfrm>
                    <a:off x="10065175" y="13263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2" name="Google Shape;2032;p18"/>
                  <p:cNvSpPr/>
                  <p:nvPr/>
                </p:nvSpPr>
                <p:spPr>
                  <a:xfrm>
                    <a:off x="10183650" y="1444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3" name="Google Shape;2033;p18"/>
                  <p:cNvSpPr/>
                  <p:nvPr/>
                </p:nvSpPr>
                <p:spPr>
                  <a:xfrm>
                    <a:off x="9801925" y="1551938"/>
                    <a:ext cx="112850" cy="11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90" extrusionOk="0">
                        <a:moveTo>
                          <a:pt x="3385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4" name="Google Shape;2034;p18"/>
                  <p:cNvSpPr/>
                  <p:nvPr/>
                </p:nvSpPr>
                <p:spPr>
                  <a:xfrm>
                    <a:off x="9704150" y="1444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5" name="Google Shape;2035;p18"/>
                  <p:cNvSpPr/>
                  <p:nvPr/>
                </p:nvSpPr>
                <p:spPr>
                  <a:xfrm>
                    <a:off x="10243825" y="112511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6" name="Google Shape;2036;p18"/>
                  <p:cNvSpPr/>
                  <p:nvPr/>
                </p:nvSpPr>
                <p:spPr>
                  <a:xfrm>
                    <a:off x="10040750" y="11439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7" name="Google Shape;2037;p18"/>
                  <p:cNvSpPr/>
                  <p:nvPr/>
                </p:nvSpPr>
                <p:spPr>
                  <a:xfrm>
                    <a:off x="97643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8" name="Google Shape;2038;p18"/>
                  <p:cNvSpPr/>
                  <p:nvPr/>
                </p:nvSpPr>
                <p:spPr>
                  <a:xfrm>
                    <a:off x="9944850" y="10348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9" name="Google Shape;2039;p18"/>
                  <p:cNvSpPr/>
                  <p:nvPr/>
                </p:nvSpPr>
                <p:spPr>
                  <a:xfrm>
                    <a:off x="10091500" y="2527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0" name="Google Shape;2040;p18"/>
                  <p:cNvSpPr/>
                  <p:nvPr/>
                </p:nvSpPr>
                <p:spPr>
                  <a:xfrm>
                    <a:off x="9824500" y="2554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1" name="Google Shape;2041;p18"/>
                  <p:cNvSpPr/>
                  <p:nvPr/>
                </p:nvSpPr>
                <p:spPr>
                  <a:xfrm>
                    <a:off x="9944850" y="26745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2" name="Google Shape;2042;p18"/>
                  <p:cNvSpPr/>
                  <p:nvPr/>
                </p:nvSpPr>
                <p:spPr>
                  <a:xfrm>
                    <a:off x="10005000" y="2354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3" name="Google Shape;2043;p18"/>
                  <p:cNvSpPr/>
                  <p:nvPr/>
                </p:nvSpPr>
                <p:spPr>
                  <a:xfrm>
                    <a:off x="9852700" y="2117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4" name="Google Shape;2044;p18"/>
                  <p:cNvSpPr/>
                  <p:nvPr/>
                </p:nvSpPr>
                <p:spPr>
                  <a:xfrm>
                    <a:off x="10063300" y="21442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5" name="Google Shape;2045;p18"/>
                  <p:cNvSpPr/>
                  <p:nvPr/>
                </p:nvSpPr>
                <p:spPr>
                  <a:xfrm>
                    <a:off x="10185525" y="2264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6" name="Google Shape;2046;p18"/>
                  <p:cNvSpPr/>
                  <p:nvPr/>
                </p:nvSpPr>
                <p:spPr>
                  <a:xfrm>
                    <a:off x="9801925" y="2373688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7" name="Google Shape;2047;p18"/>
                  <p:cNvSpPr/>
                  <p:nvPr/>
                </p:nvSpPr>
                <p:spPr>
                  <a:xfrm>
                    <a:off x="9706025" y="2264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8" name="Google Shape;2048;p18"/>
                  <p:cNvSpPr/>
                  <p:nvPr/>
                </p:nvSpPr>
                <p:spPr>
                  <a:xfrm>
                    <a:off x="102438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9" name="Google Shape;2049;p18"/>
                  <p:cNvSpPr/>
                  <p:nvPr/>
                </p:nvSpPr>
                <p:spPr>
                  <a:xfrm>
                    <a:off x="10042625" y="1963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0" name="Google Shape;2050;p18"/>
                  <p:cNvSpPr/>
                  <p:nvPr/>
                </p:nvSpPr>
                <p:spPr>
                  <a:xfrm>
                    <a:off x="97643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1" name="Google Shape;2051;p18"/>
                  <p:cNvSpPr/>
                  <p:nvPr/>
                </p:nvSpPr>
                <p:spPr>
                  <a:xfrm>
                    <a:off x="9944850" y="18546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3385" y="1"/>
                        </a:moveTo>
                        <a:lnTo>
                          <a:pt x="0" y="3461"/>
                        </a:lnTo>
                        <a:lnTo>
                          <a:pt x="1128" y="4589"/>
                        </a:lnTo>
                        <a:lnTo>
                          <a:pt x="4588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2" name="Google Shape;2052;p18"/>
                  <p:cNvSpPr/>
                  <p:nvPr/>
                </p:nvSpPr>
                <p:spPr>
                  <a:xfrm>
                    <a:off x="10089625" y="33458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461" y="4513"/>
                        </a:lnTo>
                        <a:lnTo>
                          <a:pt x="4589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3" name="Google Shape;2053;p18"/>
                  <p:cNvSpPr/>
                  <p:nvPr/>
                </p:nvSpPr>
                <p:spPr>
                  <a:xfrm>
                    <a:off x="9824500" y="33740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4" name="Google Shape;2054;p18"/>
                  <p:cNvSpPr/>
                  <p:nvPr/>
                </p:nvSpPr>
                <p:spPr>
                  <a:xfrm>
                    <a:off x="9944850" y="34943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5" name="Google Shape;2055;p18"/>
                  <p:cNvSpPr/>
                  <p:nvPr/>
                </p:nvSpPr>
                <p:spPr>
                  <a:xfrm>
                    <a:off x="10003125" y="3172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6" name="Google Shape;2056;p18"/>
                  <p:cNvSpPr/>
                  <p:nvPr/>
                </p:nvSpPr>
                <p:spPr>
                  <a:xfrm>
                    <a:off x="9850825" y="2937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7" name="Google Shape;2057;p18"/>
                  <p:cNvSpPr/>
                  <p:nvPr/>
                </p:nvSpPr>
                <p:spPr>
                  <a:xfrm>
                    <a:off x="10065175" y="29641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8" name="Google Shape;2058;p18"/>
                  <p:cNvSpPr/>
                  <p:nvPr/>
                </p:nvSpPr>
                <p:spPr>
                  <a:xfrm>
                    <a:off x="10185525" y="3084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9" name="Google Shape;2059;p18"/>
                  <p:cNvSpPr/>
                  <p:nvPr/>
                </p:nvSpPr>
                <p:spPr>
                  <a:xfrm>
                    <a:off x="9800050" y="31916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89" y="1129"/>
                        </a:lnTo>
                        <a:lnTo>
                          <a:pt x="346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0" name="Google Shape;2060;p18"/>
                  <p:cNvSpPr/>
                  <p:nvPr/>
                </p:nvSpPr>
                <p:spPr>
                  <a:xfrm>
                    <a:off x="9706025" y="3084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1" name="Google Shape;2061;p18"/>
                  <p:cNvSpPr/>
                  <p:nvPr/>
                </p:nvSpPr>
                <p:spPr>
                  <a:xfrm>
                    <a:off x="102438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2" name="Google Shape;2062;p18"/>
                  <p:cNvSpPr/>
                  <p:nvPr/>
                </p:nvSpPr>
                <p:spPr>
                  <a:xfrm>
                    <a:off x="10040750" y="27817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3" name="Google Shape;2063;p18"/>
                  <p:cNvSpPr/>
                  <p:nvPr/>
                </p:nvSpPr>
                <p:spPr>
                  <a:xfrm>
                    <a:off x="97643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4" name="Google Shape;2064;p18"/>
                  <p:cNvSpPr/>
                  <p:nvPr/>
                </p:nvSpPr>
                <p:spPr>
                  <a:xfrm>
                    <a:off x="9944850" y="26745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5" name="Google Shape;2065;p18"/>
                  <p:cNvSpPr/>
                  <p:nvPr/>
                </p:nvSpPr>
                <p:spPr>
                  <a:xfrm>
                    <a:off x="10091500" y="4165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6" name="Google Shape;2066;p18"/>
                  <p:cNvSpPr/>
                  <p:nvPr/>
                </p:nvSpPr>
                <p:spPr>
                  <a:xfrm>
                    <a:off x="9824500" y="4193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7" name="Google Shape;2067;p18"/>
                  <p:cNvSpPr/>
                  <p:nvPr/>
                </p:nvSpPr>
                <p:spPr>
                  <a:xfrm>
                    <a:off x="9944850" y="43123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8" name="Google Shape;2068;p18"/>
                  <p:cNvSpPr/>
                  <p:nvPr/>
                </p:nvSpPr>
                <p:spPr>
                  <a:xfrm>
                    <a:off x="10005000" y="3992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89"/>
                        </a:lnTo>
                        <a:lnTo>
                          <a:pt x="4514" y="3460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9" name="Google Shape;2069;p18"/>
                  <p:cNvSpPr/>
                  <p:nvPr/>
                </p:nvSpPr>
                <p:spPr>
                  <a:xfrm>
                    <a:off x="9852700" y="37576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0" name="Google Shape;2070;p18"/>
                  <p:cNvSpPr/>
                  <p:nvPr/>
                </p:nvSpPr>
                <p:spPr>
                  <a:xfrm>
                    <a:off x="10065175" y="37839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1" name="Google Shape;2071;p18"/>
                  <p:cNvSpPr/>
                  <p:nvPr/>
                </p:nvSpPr>
                <p:spPr>
                  <a:xfrm>
                    <a:off x="101855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2" name="Google Shape;2072;p18"/>
                  <p:cNvSpPr/>
                  <p:nvPr/>
                </p:nvSpPr>
                <p:spPr>
                  <a:xfrm>
                    <a:off x="9801925" y="40114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3" name="Google Shape;2073;p18"/>
                  <p:cNvSpPr/>
                  <p:nvPr/>
                </p:nvSpPr>
                <p:spPr>
                  <a:xfrm>
                    <a:off x="97060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4" name="Google Shape;2074;p18"/>
                  <p:cNvSpPr/>
                  <p:nvPr/>
                </p:nvSpPr>
                <p:spPr>
                  <a:xfrm>
                    <a:off x="102438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5" name="Google Shape;2075;p18"/>
                  <p:cNvSpPr/>
                  <p:nvPr/>
                </p:nvSpPr>
                <p:spPr>
                  <a:xfrm>
                    <a:off x="10042625" y="3601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6" name="Google Shape;2076;p18"/>
                  <p:cNvSpPr/>
                  <p:nvPr/>
                </p:nvSpPr>
                <p:spPr>
                  <a:xfrm>
                    <a:off x="97643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7" name="Google Shape;2077;p18"/>
                  <p:cNvSpPr/>
                  <p:nvPr/>
                </p:nvSpPr>
                <p:spPr>
                  <a:xfrm>
                    <a:off x="9944850" y="34943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8" name="Google Shape;2078;p18"/>
                  <p:cNvSpPr/>
                  <p:nvPr/>
                </p:nvSpPr>
                <p:spPr>
                  <a:xfrm>
                    <a:off x="102438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9" name="Google Shape;2079;p18"/>
                  <p:cNvSpPr/>
                  <p:nvPr/>
                </p:nvSpPr>
                <p:spPr>
                  <a:xfrm>
                    <a:off x="10040750" y="44195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0" name="Google Shape;2080;p18"/>
                  <p:cNvSpPr/>
                  <p:nvPr/>
                </p:nvSpPr>
                <p:spPr>
                  <a:xfrm>
                    <a:off x="97643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1" name="Google Shape;2081;p18"/>
                  <p:cNvSpPr/>
                  <p:nvPr/>
                </p:nvSpPr>
                <p:spPr>
                  <a:xfrm>
                    <a:off x="9944850" y="43123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2" name="Google Shape;2082;p18"/>
                  <p:cNvSpPr/>
                  <p:nvPr/>
                </p:nvSpPr>
                <p:spPr>
                  <a:xfrm>
                    <a:off x="9612025" y="8900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3" name="Google Shape;2083;p18"/>
                  <p:cNvSpPr/>
                  <p:nvPr/>
                </p:nvSpPr>
                <p:spPr>
                  <a:xfrm>
                    <a:off x="9346875" y="9163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4" name="Google Shape;2084;p18"/>
                  <p:cNvSpPr/>
                  <p:nvPr/>
                </p:nvSpPr>
                <p:spPr>
                  <a:xfrm>
                    <a:off x="94672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5" name="Google Shape;2085;p18"/>
                  <p:cNvSpPr/>
                  <p:nvPr/>
                </p:nvSpPr>
                <p:spPr>
                  <a:xfrm>
                    <a:off x="9523625" y="715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6" name="Google Shape;2086;p18"/>
                  <p:cNvSpPr/>
                  <p:nvPr/>
                </p:nvSpPr>
                <p:spPr>
                  <a:xfrm>
                    <a:off x="9371325" y="4782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7" name="Google Shape;2087;p18"/>
                  <p:cNvSpPr/>
                  <p:nvPr/>
                </p:nvSpPr>
                <p:spPr>
                  <a:xfrm>
                    <a:off x="9583800" y="506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8" name="Google Shape;2088;p18"/>
                  <p:cNvSpPr/>
                  <p:nvPr/>
                </p:nvSpPr>
                <p:spPr>
                  <a:xfrm>
                    <a:off x="9706025" y="626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9" name="Google Shape;2089;p18"/>
                  <p:cNvSpPr/>
                  <p:nvPr/>
                </p:nvSpPr>
                <p:spPr>
                  <a:xfrm>
                    <a:off x="9324325" y="73211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8" y="4588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0" name="Google Shape;2090;p18"/>
                  <p:cNvSpPr/>
                  <p:nvPr/>
                </p:nvSpPr>
                <p:spPr>
                  <a:xfrm>
                    <a:off x="9228425" y="624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1" name="Google Shape;2091;p18"/>
                  <p:cNvSpPr/>
                  <p:nvPr/>
                </p:nvSpPr>
                <p:spPr>
                  <a:xfrm>
                    <a:off x="9764325" y="30526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2" name="Google Shape;2092;p18"/>
                  <p:cNvSpPr/>
                  <p:nvPr/>
                </p:nvSpPr>
                <p:spPr>
                  <a:xfrm>
                    <a:off x="9561250" y="3240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3" name="Google Shape;2093;p18"/>
                  <p:cNvSpPr/>
                  <p:nvPr/>
                </p:nvSpPr>
                <p:spPr>
                  <a:xfrm>
                    <a:off x="9284825" y="3071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4" name="Google Shape;2094;p18"/>
                  <p:cNvSpPr/>
                  <p:nvPr/>
                </p:nvSpPr>
                <p:spPr>
                  <a:xfrm>
                    <a:off x="9467225" y="21498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89" y="1129"/>
                        </a:lnTo>
                        <a:lnTo>
                          <a:pt x="346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5" name="Google Shape;2095;p18"/>
                  <p:cNvSpPr/>
                  <p:nvPr/>
                </p:nvSpPr>
                <p:spPr>
                  <a:xfrm>
                    <a:off x="9612025" y="17080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6" name="Google Shape;2096;p18"/>
                  <p:cNvSpPr/>
                  <p:nvPr/>
                </p:nvSpPr>
                <p:spPr>
                  <a:xfrm>
                    <a:off x="9345000" y="17343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7" name="Google Shape;2097;p18"/>
                  <p:cNvSpPr/>
                  <p:nvPr/>
                </p:nvSpPr>
                <p:spPr>
                  <a:xfrm>
                    <a:off x="94672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8" name="Google Shape;2098;p18"/>
                  <p:cNvSpPr/>
                  <p:nvPr/>
                </p:nvSpPr>
                <p:spPr>
                  <a:xfrm>
                    <a:off x="9523625" y="1535038"/>
                    <a:ext cx="1147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0" h="4513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461" y="4513"/>
                        </a:lnTo>
                        <a:lnTo>
                          <a:pt x="4589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9" name="Google Shape;2099;p18"/>
                  <p:cNvSpPr/>
                  <p:nvPr/>
                </p:nvSpPr>
                <p:spPr>
                  <a:xfrm>
                    <a:off x="9371325" y="12980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0" name="Google Shape;2100;p18"/>
                  <p:cNvSpPr/>
                  <p:nvPr/>
                </p:nvSpPr>
                <p:spPr>
                  <a:xfrm>
                    <a:off x="9585700" y="13263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1" name="Google Shape;2101;p18"/>
                  <p:cNvSpPr/>
                  <p:nvPr/>
                </p:nvSpPr>
                <p:spPr>
                  <a:xfrm>
                    <a:off x="9704150" y="1444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2" name="Google Shape;2102;p18"/>
                  <p:cNvSpPr/>
                  <p:nvPr/>
                </p:nvSpPr>
                <p:spPr>
                  <a:xfrm>
                    <a:off x="9324325" y="1551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3" name="Google Shape;2103;p18"/>
                  <p:cNvSpPr/>
                  <p:nvPr/>
                </p:nvSpPr>
                <p:spPr>
                  <a:xfrm>
                    <a:off x="9226550" y="14428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4" name="Google Shape;2104;p18"/>
                  <p:cNvSpPr/>
                  <p:nvPr/>
                </p:nvSpPr>
                <p:spPr>
                  <a:xfrm>
                    <a:off x="97643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5" name="Google Shape;2105;p18"/>
                  <p:cNvSpPr/>
                  <p:nvPr/>
                </p:nvSpPr>
                <p:spPr>
                  <a:xfrm>
                    <a:off x="9561250" y="1143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6" name="Google Shape;2106;p18"/>
                  <p:cNvSpPr/>
                  <p:nvPr/>
                </p:nvSpPr>
                <p:spPr>
                  <a:xfrm>
                    <a:off x="92848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7" name="Google Shape;2107;p18"/>
                  <p:cNvSpPr/>
                  <p:nvPr/>
                </p:nvSpPr>
                <p:spPr>
                  <a:xfrm>
                    <a:off x="94672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8" name="Google Shape;2108;p18"/>
                  <p:cNvSpPr/>
                  <p:nvPr/>
                </p:nvSpPr>
                <p:spPr>
                  <a:xfrm>
                    <a:off x="9612025" y="25278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9" name="Google Shape;2109;p18"/>
                  <p:cNvSpPr/>
                  <p:nvPr/>
                </p:nvSpPr>
                <p:spPr>
                  <a:xfrm>
                    <a:off x="9345000" y="25541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3385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89" y="1204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0" name="Google Shape;2110;p18"/>
                  <p:cNvSpPr/>
                  <p:nvPr/>
                </p:nvSpPr>
                <p:spPr>
                  <a:xfrm>
                    <a:off x="94672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1" name="Google Shape;2111;p18"/>
                  <p:cNvSpPr/>
                  <p:nvPr/>
                </p:nvSpPr>
                <p:spPr>
                  <a:xfrm>
                    <a:off x="9525525" y="2354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2" name="Google Shape;2112;p18"/>
                  <p:cNvSpPr/>
                  <p:nvPr/>
                </p:nvSpPr>
                <p:spPr>
                  <a:xfrm>
                    <a:off x="9373200" y="21179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89"/>
                        </a:lnTo>
                        <a:lnTo>
                          <a:pt x="4514" y="3461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3" name="Google Shape;2113;p18"/>
                  <p:cNvSpPr/>
                  <p:nvPr/>
                </p:nvSpPr>
                <p:spPr>
                  <a:xfrm>
                    <a:off x="9583800" y="21442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4" name="Google Shape;2114;p18"/>
                  <p:cNvSpPr/>
                  <p:nvPr/>
                </p:nvSpPr>
                <p:spPr>
                  <a:xfrm>
                    <a:off x="9706025" y="2264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5" name="Google Shape;2115;p18"/>
                  <p:cNvSpPr/>
                  <p:nvPr/>
                </p:nvSpPr>
                <p:spPr>
                  <a:xfrm>
                    <a:off x="9324325" y="2371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6" name="Google Shape;2116;p18"/>
                  <p:cNvSpPr/>
                  <p:nvPr/>
                </p:nvSpPr>
                <p:spPr>
                  <a:xfrm>
                    <a:off x="9228425" y="22627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7" name="Google Shape;2117;p18"/>
                  <p:cNvSpPr/>
                  <p:nvPr/>
                </p:nvSpPr>
                <p:spPr>
                  <a:xfrm>
                    <a:off x="97643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8" name="Google Shape;2118;p18"/>
                  <p:cNvSpPr/>
                  <p:nvPr/>
                </p:nvSpPr>
                <p:spPr>
                  <a:xfrm>
                    <a:off x="9563125" y="1963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9" name="Google Shape;2119;p18"/>
                  <p:cNvSpPr/>
                  <p:nvPr/>
                </p:nvSpPr>
                <p:spPr>
                  <a:xfrm>
                    <a:off x="92848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0" name="Google Shape;2120;p18"/>
                  <p:cNvSpPr/>
                  <p:nvPr/>
                </p:nvSpPr>
                <p:spPr>
                  <a:xfrm>
                    <a:off x="94672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1" name="Google Shape;2121;p18"/>
                  <p:cNvSpPr/>
                  <p:nvPr/>
                </p:nvSpPr>
                <p:spPr>
                  <a:xfrm>
                    <a:off x="9610125" y="33458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1204" y="0"/>
                        </a:moveTo>
                        <a:lnTo>
                          <a:pt x="1" y="1129"/>
                        </a:lnTo>
                        <a:lnTo>
                          <a:pt x="3461" y="4513"/>
                        </a:lnTo>
                        <a:lnTo>
                          <a:pt x="4589" y="3385"/>
                        </a:lnTo>
                        <a:lnTo>
                          <a:pt x="1204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2" name="Google Shape;2122;p18"/>
                  <p:cNvSpPr/>
                  <p:nvPr/>
                </p:nvSpPr>
                <p:spPr>
                  <a:xfrm>
                    <a:off x="9345000" y="33740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3" name="Google Shape;2123;p18"/>
                  <p:cNvSpPr/>
                  <p:nvPr/>
                </p:nvSpPr>
                <p:spPr>
                  <a:xfrm>
                    <a:off x="94672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4" name="Google Shape;2124;p18"/>
                  <p:cNvSpPr/>
                  <p:nvPr/>
                </p:nvSpPr>
                <p:spPr>
                  <a:xfrm>
                    <a:off x="9523625" y="31728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89"/>
                        </a:lnTo>
                        <a:lnTo>
                          <a:pt x="4514" y="3460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5" name="Google Shape;2125;p18"/>
                  <p:cNvSpPr/>
                  <p:nvPr/>
                </p:nvSpPr>
                <p:spPr>
                  <a:xfrm>
                    <a:off x="9371325" y="2937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6" name="Google Shape;2126;p18"/>
                  <p:cNvSpPr/>
                  <p:nvPr/>
                </p:nvSpPr>
                <p:spPr>
                  <a:xfrm>
                    <a:off x="9585700" y="29641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7" name="Google Shape;2127;p18"/>
                  <p:cNvSpPr/>
                  <p:nvPr/>
                </p:nvSpPr>
                <p:spPr>
                  <a:xfrm>
                    <a:off x="9706025" y="3084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8" name="Google Shape;2128;p18"/>
                  <p:cNvSpPr/>
                  <p:nvPr/>
                </p:nvSpPr>
                <p:spPr>
                  <a:xfrm>
                    <a:off x="9322425" y="3189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9" name="Google Shape;2129;p18"/>
                  <p:cNvSpPr/>
                  <p:nvPr/>
                </p:nvSpPr>
                <p:spPr>
                  <a:xfrm>
                    <a:off x="9228425" y="30825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0" name="Google Shape;2130;p18"/>
                  <p:cNvSpPr/>
                  <p:nvPr/>
                </p:nvSpPr>
                <p:spPr>
                  <a:xfrm>
                    <a:off x="97643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1" name="Google Shape;2131;p18"/>
                  <p:cNvSpPr/>
                  <p:nvPr/>
                </p:nvSpPr>
                <p:spPr>
                  <a:xfrm>
                    <a:off x="9561250" y="27817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2" name="Google Shape;2132;p18"/>
                  <p:cNvSpPr/>
                  <p:nvPr/>
                </p:nvSpPr>
                <p:spPr>
                  <a:xfrm>
                    <a:off x="92848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3" name="Google Shape;2133;p18"/>
                  <p:cNvSpPr/>
                  <p:nvPr/>
                </p:nvSpPr>
                <p:spPr>
                  <a:xfrm>
                    <a:off x="94672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4" name="Google Shape;2134;p18"/>
                  <p:cNvSpPr/>
                  <p:nvPr/>
                </p:nvSpPr>
                <p:spPr>
                  <a:xfrm>
                    <a:off x="9612025" y="41656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5" name="Google Shape;2135;p18"/>
                  <p:cNvSpPr/>
                  <p:nvPr/>
                </p:nvSpPr>
                <p:spPr>
                  <a:xfrm>
                    <a:off x="9345000" y="4193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6" name="Google Shape;2136;p18"/>
                  <p:cNvSpPr/>
                  <p:nvPr/>
                </p:nvSpPr>
                <p:spPr>
                  <a:xfrm>
                    <a:off x="94672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7" name="Google Shape;2137;p18"/>
                  <p:cNvSpPr/>
                  <p:nvPr/>
                </p:nvSpPr>
                <p:spPr>
                  <a:xfrm>
                    <a:off x="9525525" y="3994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8" name="Google Shape;2138;p18"/>
                  <p:cNvSpPr/>
                  <p:nvPr/>
                </p:nvSpPr>
                <p:spPr>
                  <a:xfrm>
                    <a:off x="9373200" y="37576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9" name="Google Shape;2139;p18"/>
                  <p:cNvSpPr/>
                  <p:nvPr/>
                </p:nvSpPr>
                <p:spPr>
                  <a:xfrm>
                    <a:off x="9585700" y="37839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0" name="Google Shape;2140;p18"/>
                  <p:cNvSpPr/>
                  <p:nvPr/>
                </p:nvSpPr>
                <p:spPr>
                  <a:xfrm>
                    <a:off x="97060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1" name="Google Shape;2141;p18"/>
                  <p:cNvSpPr/>
                  <p:nvPr/>
                </p:nvSpPr>
                <p:spPr>
                  <a:xfrm>
                    <a:off x="9324325" y="4009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2" name="Google Shape;2142;p18"/>
                  <p:cNvSpPr/>
                  <p:nvPr/>
                </p:nvSpPr>
                <p:spPr>
                  <a:xfrm>
                    <a:off x="9226550" y="39024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0"/>
                        </a:moveTo>
                        <a:lnTo>
                          <a:pt x="0" y="3385"/>
                        </a:lnTo>
                        <a:lnTo>
                          <a:pt x="1203" y="4513"/>
                        </a:lnTo>
                        <a:lnTo>
                          <a:pt x="4588" y="1128"/>
                        </a:lnTo>
                        <a:lnTo>
                          <a:pt x="346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3" name="Google Shape;2143;p18"/>
                  <p:cNvSpPr/>
                  <p:nvPr/>
                </p:nvSpPr>
                <p:spPr>
                  <a:xfrm>
                    <a:off x="97643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4" name="Google Shape;2144;p18"/>
                  <p:cNvSpPr/>
                  <p:nvPr/>
                </p:nvSpPr>
                <p:spPr>
                  <a:xfrm>
                    <a:off x="9563125" y="3601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5" name="Google Shape;2145;p18"/>
                  <p:cNvSpPr/>
                  <p:nvPr/>
                </p:nvSpPr>
                <p:spPr>
                  <a:xfrm>
                    <a:off x="92848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6" name="Google Shape;2146;p18"/>
                  <p:cNvSpPr/>
                  <p:nvPr/>
                </p:nvSpPr>
                <p:spPr>
                  <a:xfrm>
                    <a:off x="94672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7" name="Google Shape;2147;p18"/>
                  <p:cNvSpPr/>
                  <p:nvPr/>
                </p:nvSpPr>
                <p:spPr>
                  <a:xfrm>
                    <a:off x="97643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8" name="Google Shape;2148;p18"/>
                  <p:cNvSpPr/>
                  <p:nvPr/>
                </p:nvSpPr>
                <p:spPr>
                  <a:xfrm>
                    <a:off x="9561250" y="44195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8" y="4589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9" name="Google Shape;2149;p18"/>
                  <p:cNvSpPr/>
                  <p:nvPr/>
                </p:nvSpPr>
                <p:spPr>
                  <a:xfrm>
                    <a:off x="92848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0" name="Google Shape;2150;p18"/>
                  <p:cNvSpPr/>
                  <p:nvPr/>
                </p:nvSpPr>
                <p:spPr>
                  <a:xfrm>
                    <a:off x="94672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1" name="Google Shape;2151;p18"/>
                  <p:cNvSpPr/>
                  <p:nvPr/>
                </p:nvSpPr>
                <p:spPr>
                  <a:xfrm>
                    <a:off x="9132525" y="8900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2" name="Google Shape;2152;p18"/>
                  <p:cNvSpPr/>
                  <p:nvPr/>
                </p:nvSpPr>
                <p:spPr>
                  <a:xfrm>
                    <a:off x="8867375" y="9163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3" name="Google Shape;2153;p18"/>
                  <p:cNvSpPr/>
                  <p:nvPr/>
                </p:nvSpPr>
                <p:spPr>
                  <a:xfrm>
                    <a:off x="89877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4" name="Google Shape;2154;p18"/>
                  <p:cNvSpPr/>
                  <p:nvPr/>
                </p:nvSpPr>
                <p:spPr>
                  <a:xfrm>
                    <a:off x="9044150" y="715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5" name="Google Shape;2155;p18"/>
                  <p:cNvSpPr/>
                  <p:nvPr/>
                </p:nvSpPr>
                <p:spPr>
                  <a:xfrm>
                    <a:off x="8891825" y="4782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6" name="Google Shape;2156;p18"/>
                  <p:cNvSpPr/>
                  <p:nvPr/>
                </p:nvSpPr>
                <p:spPr>
                  <a:xfrm>
                    <a:off x="9104325" y="506463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88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7" name="Google Shape;2157;p18"/>
                  <p:cNvSpPr/>
                  <p:nvPr/>
                </p:nvSpPr>
                <p:spPr>
                  <a:xfrm>
                    <a:off x="9228425" y="624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8" name="Google Shape;2158;p18"/>
                  <p:cNvSpPr/>
                  <p:nvPr/>
                </p:nvSpPr>
                <p:spPr>
                  <a:xfrm>
                    <a:off x="8844825" y="733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9" name="Google Shape;2159;p18"/>
                  <p:cNvSpPr/>
                  <p:nvPr/>
                </p:nvSpPr>
                <p:spPr>
                  <a:xfrm>
                    <a:off x="8748925" y="624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0" name="Google Shape;2160;p18"/>
                  <p:cNvSpPr/>
                  <p:nvPr/>
                </p:nvSpPr>
                <p:spPr>
                  <a:xfrm>
                    <a:off x="9284825" y="3071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1" name="Google Shape;2161;p18"/>
                  <p:cNvSpPr/>
                  <p:nvPr/>
                </p:nvSpPr>
                <p:spPr>
                  <a:xfrm>
                    <a:off x="9083625" y="322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2" name="Google Shape;2162;p18"/>
                  <p:cNvSpPr/>
                  <p:nvPr/>
                </p:nvSpPr>
                <p:spPr>
                  <a:xfrm>
                    <a:off x="8805325" y="3071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3" name="Google Shape;2163;p18"/>
                  <p:cNvSpPr/>
                  <p:nvPr/>
                </p:nvSpPr>
                <p:spPr>
                  <a:xfrm>
                    <a:off x="8989600" y="2149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6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4" name="Google Shape;2164;p18"/>
                  <p:cNvSpPr/>
                  <p:nvPr/>
                </p:nvSpPr>
                <p:spPr>
                  <a:xfrm>
                    <a:off x="9132525" y="17080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5" name="Google Shape;2165;p18"/>
                  <p:cNvSpPr/>
                  <p:nvPr/>
                </p:nvSpPr>
                <p:spPr>
                  <a:xfrm>
                    <a:off x="8865500" y="17343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14" y="1204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6" name="Google Shape;2166;p18"/>
                  <p:cNvSpPr/>
                  <p:nvPr/>
                </p:nvSpPr>
                <p:spPr>
                  <a:xfrm>
                    <a:off x="89877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7" name="Google Shape;2167;p18"/>
                  <p:cNvSpPr/>
                  <p:nvPr/>
                </p:nvSpPr>
                <p:spPr>
                  <a:xfrm>
                    <a:off x="9046025" y="1535038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8" name="Google Shape;2168;p18"/>
                  <p:cNvSpPr/>
                  <p:nvPr/>
                </p:nvSpPr>
                <p:spPr>
                  <a:xfrm>
                    <a:off x="8891825" y="12980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1129" y="1"/>
                        </a:moveTo>
                        <a:lnTo>
                          <a:pt x="1" y="1204"/>
                        </a:lnTo>
                        <a:lnTo>
                          <a:pt x="3461" y="4589"/>
                        </a:lnTo>
                        <a:lnTo>
                          <a:pt x="4589" y="3461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9" name="Google Shape;2169;p18"/>
                  <p:cNvSpPr/>
                  <p:nvPr/>
                </p:nvSpPr>
                <p:spPr>
                  <a:xfrm>
                    <a:off x="9106200" y="13263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0" name="Google Shape;2170;p18"/>
                  <p:cNvSpPr/>
                  <p:nvPr/>
                </p:nvSpPr>
                <p:spPr>
                  <a:xfrm>
                    <a:off x="9226550" y="14428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1" name="Google Shape;2171;p18"/>
                  <p:cNvSpPr/>
                  <p:nvPr/>
                </p:nvSpPr>
                <p:spPr>
                  <a:xfrm>
                    <a:off x="8844825" y="1551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2" name="Google Shape;2172;p18"/>
                  <p:cNvSpPr/>
                  <p:nvPr/>
                </p:nvSpPr>
                <p:spPr>
                  <a:xfrm>
                    <a:off x="8747050" y="1442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3" name="Google Shape;2173;p18"/>
                  <p:cNvSpPr/>
                  <p:nvPr/>
                </p:nvSpPr>
                <p:spPr>
                  <a:xfrm>
                    <a:off x="92848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4" name="Google Shape;2174;p18"/>
                  <p:cNvSpPr/>
                  <p:nvPr/>
                </p:nvSpPr>
                <p:spPr>
                  <a:xfrm>
                    <a:off x="9083625" y="11420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5" name="Google Shape;2175;p18"/>
                  <p:cNvSpPr/>
                  <p:nvPr/>
                </p:nvSpPr>
                <p:spPr>
                  <a:xfrm>
                    <a:off x="88053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6" name="Google Shape;2176;p18"/>
                  <p:cNvSpPr/>
                  <p:nvPr/>
                </p:nvSpPr>
                <p:spPr>
                  <a:xfrm>
                    <a:off x="89877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7" name="Google Shape;2177;p18"/>
                  <p:cNvSpPr/>
                  <p:nvPr/>
                </p:nvSpPr>
                <p:spPr>
                  <a:xfrm>
                    <a:off x="9132525" y="2527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8" name="Google Shape;2178;p18"/>
                  <p:cNvSpPr/>
                  <p:nvPr/>
                </p:nvSpPr>
                <p:spPr>
                  <a:xfrm>
                    <a:off x="8865500" y="2556063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1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89" y="1129"/>
                        </a:lnTo>
                        <a:lnTo>
                          <a:pt x="3461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9" name="Google Shape;2179;p18"/>
                  <p:cNvSpPr/>
                  <p:nvPr/>
                </p:nvSpPr>
                <p:spPr>
                  <a:xfrm>
                    <a:off x="89877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0" name="Google Shape;2180;p18"/>
                  <p:cNvSpPr/>
                  <p:nvPr/>
                </p:nvSpPr>
                <p:spPr>
                  <a:xfrm>
                    <a:off x="9046025" y="2354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1" name="Google Shape;2181;p18"/>
                  <p:cNvSpPr/>
                  <p:nvPr/>
                </p:nvSpPr>
                <p:spPr>
                  <a:xfrm>
                    <a:off x="8893700" y="21198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2" name="Google Shape;2182;p18"/>
                  <p:cNvSpPr/>
                  <p:nvPr/>
                </p:nvSpPr>
                <p:spPr>
                  <a:xfrm>
                    <a:off x="9104325" y="21442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3" name="Google Shape;2183;p18"/>
                  <p:cNvSpPr/>
                  <p:nvPr/>
                </p:nvSpPr>
                <p:spPr>
                  <a:xfrm>
                    <a:off x="9228425" y="22627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4" name="Google Shape;2184;p18"/>
                  <p:cNvSpPr/>
                  <p:nvPr/>
                </p:nvSpPr>
                <p:spPr>
                  <a:xfrm>
                    <a:off x="8844825" y="2371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5" name="Google Shape;2185;p18"/>
                  <p:cNvSpPr/>
                  <p:nvPr/>
                </p:nvSpPr>
                <p:spPr>
                  <a:xfrm>
                    <a:off x="8748925" y="22627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88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6" name="Google Shape;2186;p18"/>
                  <p:cNvSpPr/>
                  <p:nvPr/>
                </p:nvSpPr>
                <p:spPr>
                  <a:xfrm>
                    <a:off x="92848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7" name="Google Shape;2187;p18"/>
                  <p:cNvSpPr/>
                  <p:nvPr/>
                </p:nvSpPr>
                <p:spPr>
                  <a:xfrm>
                    <a:off x="9085500" y="1961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8" name="Google Shape;2188;p18"/>
                  <p:cNvSpPr/>
                  <p:nvPr/>
                </p:nvSpPr>
                <p:spPr>
                  <a:xfrm>
                    <a:off x="88053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9" name="Google Shape;2189;p18"/>
                  <p:cNvSpPr/>
                  <p:nvPr/>
                </p:nvSpPr>
                <p:spPr>
                  <a:xfrm>
                    <a:off x="89877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0" name="Google Shape;2190;p18"/>
                  <p:cNvSpPr/>
                  <p:nvPr/>
                </p:nvSpPr>
                <p:spPr>
                  <a:xfrm>
                    <a:off x="9132525" y="3345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1" name="Google Shape;2191;p18"/>
                  <p:cNvSpPr/>
                  <p:nvPr/>
                </p:nvSpPr>
                <p:spPr>
                  <a:xfrm>
                    <a:off x="8865500" y="33740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2" name="Google Shape;2192;p18"/>
                  <p:cNvSpPr/>
                  <p:nvPr/>
                </p:nvSpPr>
                <p:spPr>
                  <a:xfrm>
                    <a:off x="89877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3" name="Google Shape;2193;p18"/>
                  <p:cNvSpPr/>
                  <p:nvPr/>
                </p:nvSpPr>
                <p:spPr>
                  <a:xfrm>
                    <a:off x="9044150" y="31747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4" name="Google Shape;2194;p18"/>
                  <p:cNvSpPr/>
                  <p:nvPr/>
                </p:nvSpPr>
                <p:spPr>
                  <a:xfrm>
                    <a:off x="8891825" y="2937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5" name="Google Shape;2195;p18"/>
                  <p:cNvSpPr/>
                  <p:nvPr/>
                </p:nvSpPr>
                <p:spPr>
                  <a:xfrm>
                    <a:off x="9106200" y="29641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6" name="Google Shape;2196;p18"/>
                  <p:cNvSpPr/>
                  <p:nvPr/>
                </p:nvSpPr>
                <p:spPr>
                  <a:xfrm>
                    <a:off x="9228425" y="30825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7" name="Google Shape;2197;p18"/>
                  <p:cNvSpPr/>
                  <p:nvPr/>
                </p:nvSpPr>
                <p:spPr>
                  <a:xfrm>
                    <a:off x="8842950" y="3189763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1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88" y="1129"/>
                        </a:lnTo>
                        <a:lnTo>
                          <a:pt x="346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8" name="Google Shape;2198;p18"/>
                  <p:cNvSpPr/>
                  <p:nvPr/>
                </p:nvSpPr>
                <p:spPr>
                  <a:xfrm>
                    <a:off x="8748925" y="30825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9" y="4588"/>
                        </a:lnTo>
                        <a:lnTo>
                          <a:pt x="4513" y="1204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9" name="Google Shape;2199;p18"/>
                  <p:cNvSpPr/>
                  <p:nvPr/>
                </p:nvSpPr>
                <p:spPr>
                  <a:xfrm>
                    <a:off x="92848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0" name="Google Shape;2200;p18"/>
                  <p:cNvSpPr/>
                  <p:nvPr/>
                </p:nvSpPr>
                <p:spPr>
                  <a:xfrm>
                    <a:off x="9083625" y="2779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1" name="Google Shape;2201;p18"/>
                  <p:cNvSpPr/>
                  <p:nvPr/>
                </p:nvSpPr>
                <p:spPr>
                  <a:xfrm>
                    <a:off x="88053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2" name="Google Shape;2202;p18"/>
                  <p:cNvSpPr/>
                  <p:nvPr/>
                </p:nvSpPr>
                <p:spPr>
                  <a:xfrm>
                    <a:off x="89877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3" name="Google Shape;2203;p18"/>
                  <p:cNvSpPr/>
                  <p:nvPr/>
                </p:nvSpPr>
                <p:spPr>
                  <a:xfrm>
                    <a:off x="9132525" y="4165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8" y="0"/>
                        </a:moveTo>
                        <a:lnTo>
                          <a:pt x="0" y="1129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4" name="Google Shape;2204;p18"/>
                  <p:cNvSpPr/>
                  <p:nvPr/>
                </p:nvSpPr>
                <p:spPr>
                  <a:xfrm>
                    <a:off x="8865500" y="4193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5" name="Google Shape;2205;p18"/>
                  <p:cNvSpPr/>
                  <p:nvPr/>
                </p:nvSpPr>
                <p:spPr>
                  <a:xfrm>
                    <a:off x="89877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6" name="Google Shape;2206;p18"/>
                  <p:cNvSpPr/>
                  <p:nvPr/>
                </p:nvSpPr>
                <p:spPr>
                  <a:xfrm>
                    <a:off x="9046025" y="3994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7" name="Google Shape;2207;p18"/>
                  <p:cNvSpPr/>
                  <p:nvPr/>
                </p:nvSpPr>
                <p:spPr>
                  <a:xfrm>
                    <a:off x="8893700" y="37576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8" name="Google Shape;2208;p18"/>
                  <p:cNvSpPr/>
                  <p:nvPr/>
                </p:nvSpPr>
                <p:spPr>
                  <a:xfrm>
                    <a:off x="9106200" y="37839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9" name="Google Shape;2209;p18"/>
                  <p:cNvSpPr/>
                  <p:nvPr/>
                </p:nvSpPr>
                <p:spPr>
                  <a:xfrm>
                    <a:off x="9226550" y="39024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0"/>
                        </a:moveTo>
                        <a:lnTo>
                          <a:pt x="0" y="3385"/>
                        </a:lnTo>
                        <a:lnTo>
                          <a:pt x="1203" y="4513"/>
                        </a:lnTo>
                        <a:lnTo>
                          <a:pt x="4588" y="1128"/>
                        </a:lnTo>
                        <a:lnTo>
                          <a:pt x="346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0" name="Google Shape;2210;p18"/>
                  <p:cNvSpPr/>
                  <p:nvPr/>
                </p:nvSpPr>
                <p:spPr>
                  <a:xfrm>
                    <a:off x="8844825" y="4009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1" name="Google Shape;2211;p18"/>
                  <p:cNvSpPr/>
                  <p:nvPr/>
                </p:nvSpPr>
                <p:spPr>
                  <a:xfrm>
                    <a:off x="87489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2" name="Google Shape;2212;p18"/>
                  <p:cNvSpPr/>
                  <p:nvPr/>
                </p:nvSpPr>
                <p:spPr>
                  <a:xfrm>
                    <a:off x="92848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3" name="Google Shape;2213;p18"/>
                  <p:cNvSpPr/>
                  <p:nvPr/>
                </p:nvSpPr>
                <p:spPr>
                  <a:xfrm>
                    <a:off x="9085500" y="3599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6" y="0"/>
                        </a:moveTo>
                        <a:lnTo>
                          <a:pt x="1" y="3460"/>
                        </a:lnTo>
                        <a:lnTo>
                          <a:pt x="1129" y="4589"/>
                        </a:lnTo>
                        <a:lnTo>
                          <a:pt x="4514" y="1204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4" name="Google Shape;2214;p18"/>
                  <p:cNvSpPr/>
                  <p:nvPr/>
                </p:nvSpPr>
                <p:spPr>
                  <a:xfrm>
                    <a:off x="88053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5" name="Google Shape;2215;p18"/>
                  <p:cNvSpPr/>
                  <p:nvPr/>
                </p:nvSpPr>
                <p:spPr>
                  <a:xfrm>
                    <a:off x="89877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6" name="Google Shape;2216;p18"/>
                  <p:cNvSpPr/>
                  <p:nvPr/>
                </p:nvSpPr>
                <p:spPr>
                  <a:xfrm>
                    <a:off x="92848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7" name="Google Shape;2217;p18"/>
                  <p:cNvSpPr/>
                  <p:nvPr/>
                </p:nvSpPr>
                <p:spPr>
                  <a:xfrm>
                    <a:off x="9083625" y="44195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8" name="Google Shape;2218;p18"/>
                  <p:cNvSpPr/>
                  <p:nvPr/>
                </p:nvSpPr>
                <p:spPr>
                  <a:xfrm>
                    <a:off x="88053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9" name="Google Shape;2219;p18"/>
                  <p:cNvSpPr/>
                  <p:nvPr/>
                </p:nvSpPr>
                <p:spPr>
                  <a:xfrm>
                    <a:off x="89877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0" name="Google Shape;2220;p18"/>
                  <p:cNvSpPr/>
                  <p:nvPr/>
                </p:nvSpPr>
                <p:spPr>
                  <a:xfrm>
                    <a:off x="9804600" y="-78487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1" name="Google Shape;2221;p18"/>
                  <p:cNvSpPr/>
                  <p:nvPr/>
                </p:nvSpPr>
                <p:spPr>
                  <a:xfrm>
                    <a:off x="101035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2" name="Google Shape;2222;p18"/>
                  <p:cNvSpPr/>
                  <p:nvPr/>
                </p:nvSpPr>
                <p:spPr>
                  <a:xfrm>
                    <a:off x="9900500" y="286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3" name="Google Shape;2223;p18"/>
                  <p:cNvSpPr/>
                  <p:nvPr/>
                </p:nvSpPr>
                <p:spPr>
                  <a:xfrm>
                    <a:off x="96240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4" name="Google Shape;2224;p18"/>
                  <p:cNvSpPr/>
                  <p:nvPr/>
                </p:nvSpPr>
                <p:spPr>
                  <a:xfrm>
                    <a:off x="9804600" y="-78487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5" name="Google Shape;2225;p18"/>
                  <p:cNvSpPr/>
                  <p:nvPr/>
                </p:nvSpPr>
                <p:spPr>
                  <a:xfrm>
                    <a:off x="93269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6" name="Google Shape;2226;p18"/>
                  <p:cNvSpPr/>
                  <p:nvPr/>
                </p:nvSpPr>
                <p:spPr>
                  <a:xfrm>
                    <a:off x="96240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7" name="Google Shape;2227;p18"/>
                  <p:cNvSpPr/>
                  <p:nvPr/>
                </p:nvSpPr>
                <p:spPr>
                  <a:xfrm>
                    <a:off x="9421000" y="28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8" y="4589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8" name="Google Shape;2228;p18"/>
                  <p:cNvSpPr/>
                  <p:nvPr/>
                </p:nvSpPr>
                <p:spPr>
                  <a:xfrm>
                    <a:off x="91445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9" name="Google Shape;2229;p18"/>
                  <p:cNvSpPr/>
                  <p:nvPr/>
                </p:nvSpPr>
                <p:spPr>
                  <a:xfrm>
                    <a:off x="93269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0" name="Google Shape;2230;p18"/>
                  <p:cNvSpPr/>
                  <p:nvPr/>
                </p:nvSpPr>
                <p:spPr>
                  <a:xfrm>
                    <a:off x="88474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1" name="Google Shape;2231;p18"/>
                  <p:cNvSpPr/>
                  <p:nvPr/>
                </p:nvSpPr>
                <p:spPr>
                  <a:xfrm>
                    <a:off x="91445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2" name="Google Shape;2232;p18"/>
                  <p:cNvSpPr/>
                  <p:nvPr/>
                </p:nvSpPr>
                <p:spPr>
                  <a:xfrm>
                    <a:off x="8943375" y="28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3" name="Google Shape;2233;p18"/>
                  <p:cNvSpPr/>
                  <p:nvPr/>
                </p:nvSpPr>
                <p:spPr>
                  <a:xfrm>
                    <a:off x="88474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34" name="Google Shape;2234;p18"/>
                <p:cNvGrpSpPr/>
                <p:nvPr/>
              </p:nvGrpSpPr>
              <p:grpSpPr>
                <a:xfrm>
                  <a:off x="2955750" y="122288"/>
                  <a:ext cx="3143050" cy="4702413"/>
                  <a:chOff x="7213625" y="-80387"/>
                  <a:chExt cx="3143050" cy="4702413"/>
                </a:xfrm>
              </p:grpSpPr>
              <p:grpSp>
                <p:nvGrpSpPr>
                  <p:cNvPr id="2235" name="Google Shape;2235;p18"/>
                  <p:cNvGrpSpPr/>
                  <p:nvPr/>
                </p:nvGrpSpPr>
                <p:grpSpPr>
                  <a:xfrm>
                    <a:off x="7213625" y="0"/>
                    <a:ext cx="1609625" cy="4622025"/>
                    <a:chOff x="7213625" y="0"/>
                    <a:chExt cx="1609625" cy="4622025"/>
                  </a:xfrm>
                </p:grpSpPr>
                <p:sp>
                  <p:nvSpPr>
                    <p:cNvPr id="2236" name="Google Shape;2236;p18"/>
                    <p:cNvSpPr/>
                    <p:nvPr/>
                  </p:nvSpPr>
                  <p:spPr>
                    <a:xfrm>
                      <a:off x="8558075" y="6750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7" name="Google Shape;2237;p18"/>
                    <p:cNvSpPr/>
                    <p:nvPr/>
                  </p:nvSpPr>
                  <p:spPr>
                    <a:xfrm>
                      <a:off x="8291075" y="70140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0"/>
                          </a:moveTo>
                          <a:lnTo>
                            <a:pt x="0" y="3385"/>
                          </a:lnTo>
                          <a:lnTo>
                            <a:pt x="1204" y="4513"/>
                          </a:lnTo>
                          <a:lnTo>
                            <a:pt x="4588" y="1128"/>
                          </a:lnTo>
                          <a:lnTo>
                            <a:pt x="346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8" name="Google Shape;2238;p18"/>
                    <p:cNvSpPr/>
                    <p:nvPr/>
                  </p:nvSpPr>
                  <p:spPr>
                    <a:xfrm>
                      <a:off x="8411425" y="8198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9" name="Google Shape;2239;p18"/>
                    <p:cNvSpPr/>
                    <p:nvPr/>
                  </p:nvSpPr>
                  <p:spPr>
                    <a:xfrm>
                      <a:off x="8469700" y="500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0" name="Google Shape;2240;p18"/>
                    <p:cNvSpPr/>
                    <p:nvPr/>
                  </p:nvSpPr>
                  <p:spPr>
                    <a:xfrm>
                      <a:off x="8317400" y="2632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1" name="Google Shape;2241;p18"/>
                    <p:cNvSpPr/>
                    <p:nvPr/>
                  </p:nvSpPr>
                  <p:spPr>
                    <a:xfrm>
                      <a:off x="8529875" y="291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2" name="Google Shape;2242;p18"/>
                    <p:cNvSpPr/>
                    <p:nvPr/>
                  </p:nvSpPr>
                  <p:spPr>
                    <a:xfrm>
                      <a:off x="8652100" y="411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3" name="Google Shape;2243;p18"/>
                    <p:cNvSpPr/>
                    <p:nvPr/>
                  </p:nvSpPr>
                  <p:spPr>
                    <a:xfrm>
                      <a:off x="8268500" y="519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4" name="Google Shape;2244;p18"/>
                    <p:cNvSpPr/>
                    <p:nvPr/>
                  </p:nvSpPr>
                  <p:spPr>
                    <a:xfrm>
                      <a:off x="8172600" y="411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5" name="Google Shape;2245;p18"/>
                    <p:cNvSpPr/>
                    <p:nvPr/>
                  </p:nvSpPr>
                  <p:spPr>
                    <a:xfrm>
                      <a:off x="8710400" y="902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6" name="Google Shape;2246;p18"/>
                    <p:cNvSpPr/>
                    <p:nvPr/>
                  </p:nvSpPr>
                  <p:spPr>
                    <a:xfrm>
                      <a:off x="8507325" y="1090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7" name="Google Shape;2247;p18"/>
                    <p:cNvSpPr/>
                    <p:nvPr/>
                  </p:nvSpPr>
                  <p:spPr>
                    <a:xfrm>
                      <a:off x="8230900" y="9027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8" name="Google Shape;2248;p18"/>
                    <p:cNvSpPr/>
                    <p:nvPr/>
                  </p:nvSpPr>
                  <p:spPr>
                    <a:xfrm>
                      <a:off x="8413300" y="19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9" name="Google Shape;2249;p18"/>
                    <p:cNvSpPr/>
                    <p:nvPr/>
                  </p:nvSpPr>
                  <p:spPr>
                    <a:xfrm>
                      <a:off x="8558075" y="14930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0" name="Google Shape;2250;p18"/>
                    <p:cNvSpPr/>
                    <p:nvPr/>
                  </p:nvSpPr>
                  <p:spPr>
                    <a:xfrm>
                      <a:off x="8291075" y="15193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1" name="Google Shape;2251;p18"/>
                    <p:cNvSpPr/>
                    <p:nvPr/>
                  </p:nvSpPr>
                  <p:spPr>
                    <a:xfrm>
                      <a:off x="8411425" y="16397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3385" y="1"/>
                          </a:moveTo>
                          <a:lnTo>
                            <a:pt x="0" y="3461"/>
                          </a:lnTo>
                          <a:lnTo>
                            <a:pt x="1128" y="4589"/>
                          </a:lnTo>
                          <a:lnTo>
                            <a:pt x="4588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2" name="Google Shape;2252;p18"/>
                    <p:cNvSpPr/>
                    <p:nvPr/>
                  </p:nvSpPr>
                  <p:spPr>
                    <a:xfrm>
                      <a:off x="8469700" y="1320050"/>
                      <a:ext cx="114725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3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89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3" name="Google Shape;2253;p18"/>
                    <p:cNvSpPr/>
                    <p:nvPr/>
                  </p:nvSpPr>
                  <p:spPr>
                    <a:xfrm>
                      <a:off x="8317400" y="10831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4" name="Google Shape;2254;p18"/>
                    <p:cNvSpPr/>
                    <p:nvPr/>
                  </p:nvSpPr>
                  <p:spPr>
                    <a:xfrm>
                      <a:off x="8531750" y="11113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5" name="Google Shape;2255;p18"/>
                    <p:cNvSpPr/>
                    <p:nvPr/>
                  </p:nvSpPr>
                  <p:spPr>
                    <a:xfrm>
                      <a:off x="8650225" y="1229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6" name="Google Shape;2256;p18"/>
                    <p:cNvSpPr/>
                    <p:nvPr/>
                  </p:nvSpPr>
                  <p:spPr>
                    <a:xfrm>
                      <a:off x="8268500" y="1336950"/>
                      <a:ext cx="112850" cy="114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90" extrusionOk="0">
                          <a:moveTo>
                            <a:pt x="3385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7" name="Google Shape;2257;p18"/>
                    <p:cNvSpPr/>
                    <p:nvPr/>
                  </p:nvSpPr>
                  <p:spPr>
                    <a:xfrm>
                      <a:off x="8170725" y="1229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8" name="Google Shape;2258;p18"/>
                    <p:cNvSpPr/>
                    <p:nvPr/>
                  </p:nvSpPr>
                  <p:spPr>
                    <a:xfrm>
                      <a:off x="8710400" y="91012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9" name="Google Shape;2259;p18"/>
                    <p:cNvSpPr/>
                    <p:nvPr/>
                  </p:nvSpPr>
                  <p:spPr>
                    <a:xfrm>
                      <a:off x="8507325" y="9289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0" name="Google Shape;2260;p18"/>
                    <p:cNvSpPr/>
                    <p:nvPr/>
                  </p:nvSpPr>
                  <p:spPr>
                    <a:xfrm>
                      <a:off x="82309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1" name="Google Shape;2261;p18"/>
                    <p:cNvSpPr/>
                    <p:nvPr/>
                  </p:nvSpPr>
                  <p:spPr>
                    <a:xfrm>
                      <a:off x="8411425" y="8198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2" name="Google Shape;2262;p18"/>
                    <p:cNvSpPr/>
                    <p:nvPr/>
                  </p:nvSpPr>
                  <p:spPr>
                    <a:xfrm>
                      <a:off x="8558075" y="2312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3" name="Google Shape;2263;p18"/>
                    <p:cNvSpPr/>
                    <p:nvPr/>
                  </p:nvSpPr>
                  <p:spPr>
                    <a:xfrm>
                      <a:off x="8291075" y="2339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4" name="Google Shape;2264;p18"/>
                    <p:cNvSpPr/>
                    <p:nvPr/>
                  </p:nvSpPr>
                  <p:spPr>
                    <a:xfrm>
                      <a:off x="8411425" y="24595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5" name="Google Shape;2265;p18"/>
                    <p:cNvSpPr/>
                    <p:nvPr/>
                  </p:nvSpPr>
                  <p:spPr>
                    <a:xfrm>
                      <a:off x="8471575" y="2139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6" name="Google Shape;2266;p18"/>
                    <p:cNvSpPr/>
                    <p:nvPr/>
                  </p:nvSpPr>
                  <p:spPr>
                    <a:xfrm>
                      <a:off x="8319275" y="1902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7" name="Google Shape;2267;p18"/>
                    <p:cNvSpPr/>
                    <p:nvPr/>
                  </p:nvSpPr>
                  <p:spPr>
                    <a:xfrm>
                      <a:off x="8529875" y="19292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8" name="Google Shape;2268;p18"/>
                    <p:cNvSpPr/>
                    <p:nvPr/>
                  </p:nvSpPr>
                  <p:spPr>
                    <a:xfrm>
                      <a:off x="8652100" y="2049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9" name="Google Shape;2269;p18"/>
                    <p:cNvSpPr/>
                    <p:nvPr/>
                  </p:nvSpPr>
                  <p:spPr>
                    <a:xfrm>
                      <a:off x="8268500" y="21587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0" name="Google Shape;2270;p18"/>
                    <p:cNvSpPr/>
                    <p:nvPr/>
                  </p:nvSpPr>
                  <p:spPr>
                    <a:xfrm>
                      <a:off x="8172600" y="2049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1" name="Google Shape;2271;p18"/>
                    <p:cNvSpPr/>
                    <p:nvPr/>
                  </p:nvSpPr>
                  <p:spPr>
                    <a:xfrm>
                      <a:off x="87104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2" name="Google Shape;2272;p18"/>
                    <p:cNvSpPr/>
                    <p:nvPr/>
                  </p:nvSpPr>
                  <p:spPr>
                    <a:xfrm>
                      <a:off x="8509200" y="1748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3" name="Google Shape;2273;p18"/>
                    <p:cNvSpPr/>
                    <p:nvPr/>
                  </p:nvSpPr>
                  <p:spPr>
                    <a:xfrm>
                      <a:off x="82309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4" name="Google Shape;2274;p18"/>
                    <p:cNvSpPr/>
                    <p:nvPr/>
                  </p:nvSpPr>
                  <p:spPr>
                    <a:xfrm>
                      <a:off x="8411425" y="16397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3385" y="1"/>
                          </a:moveTo>
                          <a:lnTo>
                            <a:pt x="0" y="3461"/>
                          </a:lnTo>
                          <a:lnTo>
                            <a:pt x="1128" y="4589"/>
                          </a:lnTo>
                          <a:lnTo>
                            <a:pt x="4588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5" name="Google Shape;2275;p18"/>
                    <p:cNvSpPr/>
                    <p:nvPr/>
                  </p:nvSpPr>
                  <p:spPr>
                    <a:xfrm>
                      <a:off x="8556200" y="31308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461" y="4513"/>
                          </a:lnTo>
                          <a:lnTo>
                            <a:pt x="4589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6" name="Google Shape;2276;p18"/>
                    <p:cNvSpPr/>
                    <p:nvPr/>
                  </p:nvSpPr>
                  <p:spPr>
                    <a:xfrm>
                      <a:off x="8291075" y="31590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7" name="Google Shape;2277;p18"/>
                    <p:cNvSpPr/>
                    <p:nvPr/>
                  </p:nvSpPr>
                  <p:spPr>
                    <a:xfrm>
                      <a:off x="8411425" y="32794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8" name="Google Shape;2278;p18"/>
                    <p:cNvSpPr/>
                    <p:nvPr/>
                  </p:nvSpPr>
                  <p:spPr>
                    <a:xfrm>
                      <a:off x="8469700" y="2957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9" name="Google Shape;2279;p18"/>
                    <p:cNvSpPr/>
                    <p:nvPr/>
                  </p:nvSpPr>
                  <p:spPr>
                    <a:xfrm>
                      <a:off x="8317400" y="2722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0" name="Google Shape;2280;p18"/>
                    <p:cNvSpPr/>
                    <p:nvPr/>
                  </p:nvSpPr>
                  <p:spPr>
                    <a:xfrm>
                      <a:off x="8531750" y="27491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1" name="Google Shape;2281;p18"/>
                    <p:cNvSpPr/>
                    <p:nvPr/>
                  </p:nvSpPr>
                  <p:spPr>
                    <a:xfrm>
                      <a:off x="8652100" y="2869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2" name="Google Shape;2282;p18"/>
                    <p:cNvSpPr/>
                    <p:nvPr/>
                  </p:nvSpPr>
                  <p:spPr>
                    <a:xfrm>
                      <a:off x="8266625" y="29766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89" y="1129"/>
                          </a:lnTo>
                          <a:lnTo>
                            <a:pt x="3460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3" name="Google Shape;2283;p18"/>
                    <p:cNvSpPr/>
                    <p:nvPr/>
                  </p:nvSpPr>
                  <p:spPr>
                    <a:xfrm>
                      <a:off x="8172600" y="2869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4" name="Google Shape;2284;p18"/>
                    <p:cNvSpPr/>
                    <p:nvPr/>
                  </p:nvSpPr>
                  <p:spPr>
                    <a:xfrm>
                      <a:off x="87104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5" name="Google Shape;2285;p18"/>
                    <p:cNvSpPr/>
                    <p:nvPr/>
                  </p:nvSpPr>
                  <p:spPr>
                    <a:xfrm>
                      <a:off x="8507325" y="25667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6" name="Google Shape;2286;p18"/>
                    <p:cNvSpPr/>
                    <p:nvPr/>
                  </p:nvSpPr>
                  <p:spPr>
                    <a:xfrm>
                      <a:off x="82309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7" name="Google Shape;2287;p18"/>
                    <p:cNvSpPr/>
                    <p:nvPr/>
                  </p:nvSpPr>
                  <p:spPr>
                    <a:xfrm>
                      <a:off x="8411425" y="24595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8" name="Google Shape;2288;p18"/>
                    <p:cNvSpPr/>
                    <p:nvPr/>
                  </p:nvSpPr>
                  <p:spPr>
                    <a:xfrm>
                      <a:off x="8558075" y="3950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9" name="Google Shape;2289;p18"/>
                    <p:cNvSpPr/>
                    <p:nvPr/>
                  </p:nvSpPr>
                  <p:spPr>
                    <a:xfrm>
                      <a:off x="8291075" y="3978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0" name="Google Shape;2290;p18"/>
                    <p:cNvSpPr/>
                    <p:nvPr/>
                  </p:nvSpPr>
                  <p:spPr>
                    <a:xfrm>
                      <a:off x="8411425" y="40973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1" name="Google Shape;2291;p18"/>
                    <p:cNvSpPr/>
                    <p:nvPr/>
                  </p:nvSpPr>
                  <p:spPr>
                    <a:xfrm>
                      <a:off x="8471575" y="37777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6" y="4589"/>
                          </a:lnTo>
                          <a:lnTo>
                            <a:pt x="4514" y="3460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2" name="Google Shape;2292;p18"/>
                    <p:cNvSpPr/>
                    <p:nvPr/>
                  </p:nvSpPr>
                  <p:spPr>
                    <a:xfrm>
                      <a:off x="8319275" y="35426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3" name="Google Shape;2293;p18"/>
                    <p:cNvSpPr/>
                    <p:nvPr/>
                  </p:nvSpPr>
                  <p:spPr>
                    <a:xfrm>
                      <a:off x="8531750" y="35689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4" name="Google Shape;2294;p18"/>
                    <p:cNvSpPr/>
                    <p:nvPr/>
                  </p:nvSpPr>
                  <p:spPr>
                    <a:xfrm>
                      <a:off x="86521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5" name="Google Shape;2295;p18"/>
                    <p:cNvSpPr/>
                    <p:nvPr/>
                  </p:nvSpPr>
                  <p:spPr>
                    <a:xfrm>
                      <a:off x="8268500" y="37965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6" name="Google Shape;2296;p18"/>
                    <p:cNvSpPr/>
                    <p:nvPr/>
                  </p:nvSpPr>
                  <p:spPr>
                    <a:xfrm>
                      <a:off x="81726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7" name="Google Shape;2297;p18"/>
                    <p:cNvSpPr/>
                    <p:nvPr/>
                  </p:nvSpPr>
                  <p:spPr>
                    <a:xfrm>
                      <a:off x="87104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8" name="Google Shape;2298;p18"/>
                    <p:cNvSpPr/>
                    <p:nvPr/>
                  </p:nvSpPr>
                  <p:spPr>
                    <a:xfrm>
                      <a:off x="8509200" y="3386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9" name="Google Shape;2299;p18"/>
                    <p:cNvSpPr/>
                    <p:nvPr/>
                  </p:nvSpPr>
                  <p:spPr>
                    <a:xfrm>
                      <a:off x="82309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0" name="Google Shape;2300;p18"/>
                    <p:cNvSpPr/>
                    <p:nvPr/>
                  </p:nvSpPr>
                  <p:spPr>
                    <a:xfrm>
                      <a:off x="8411425" y="32794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1" name="Google Shape;2301;p18"/>
                    <p:cNvSpPr/>
                    <p:nvPr/>
                  </p:nvSpPr>
                  <p:spPr>
                    <a:xfrm>
                      <a:off x="8172600" y="45073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1" y="3460"/>
                          </a:lnTo>
                          <a:lnTo>
                            <a:pt x="1129" y="4588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2" name="Google Shape;2302;p18"/>
                    <p:cNvSpPr/>
                    <p:nvPr/>
                  </p:nvSpPr>
                  <p:spPr>
                    <a:xfrm>
                      <a:off x="87104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3" name="Google Shape;2303;p18"/>
                    <p:cNvSpPr/>
                    <p:nvPr/>
                  </p:nvSpPr>
                  <p:spPr>
                    <a:xfrm>
                      <a:off x="8507325" y="42045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4" name="Google Shape;2304;p18"/>
                    <p:cNvSpPr/>
                    <p:nvPr/>
                  </p:nvSpPr>
                  <p:spPr>
                    <a:xfrm>
                      <a:off x="82309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5" name="Google Shape;2305;p18"/>
                    <p:cNvSpPr/>
                    <p:nvPr/>
                  </p:nvSpPr>
                  <p:spPr>
                    <a:xfrm>
                      <a:off x="8411425" y="40973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6" name="Google Shape;2306;p18"/>
                    <p:cNvSpPr/>
                    <p:nvPr/>
                  </p:nvSpPr>
                  <p:spPr>
                    <a:xfrm>
                      <a:off x="8078600" y="6750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7" name="Google Shape;2307;p18"/>
                    <p:cNvSpPr/>
                    <p:nvPr/>
                  </p:nvSpPr>
                  <p:spPr>
                    <a:xfrm>
                      <a:off x="7813450" y="7014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8" name="Google Shape;2308;p18"/>
                    <p:cNvSpPr/>
                    <p:nvPr/>
                  </p:nvSpPr>
                  <p:spPr>
                    <a:xfrm>
                      <a:off x="79338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9" name="Google Shape;2309;p18"/>
                    <p:cNvSpPr/>
                    <p:nvPr/>
                  </p:nvSpPr>
                  <p:spPr>
                    <a:xfrm>
                      <a:off x="7990200" y="500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0" name="Google Shape;2310;p18"/>
                    <p:cNvSpPr/>
                    <p:nvPr/>
                  </p:nvSpPr>
                  <p:spPr>
                    <a:xfrm>
                      <a:off x="7837900" y="2632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1" name="Google Shape;2311;p18"/>
                    <p:cNvSpPr/>
                    <p:nvPr/>
                  </p:nvSpPr>
                  <p:spPr>
                    <a:xfrm>
                      <a:off x="8050375" y="291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2" name="Google Shape;2312;p18"/>
                    <p:cNvSpPr/>
                    <p:nvPr/>
                  </p:nvSpPr>
                  <p:spPr>
                    <a:xfrm>
                      <a:off x="8172600" y="411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3" name="Google Shape;2313;p18"/>
                    <p:cNvSpPr/>
                    <p:nvPr/>
                  </p:nvSpPr>
                  <p:spPr>
                    <a:xfrm>
                      <a:off x="7790900" y="51712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460"/>
                          </a:lnTo>
                          <a:lnTo>
                            <a:pt x="1128" y="4588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4" name="Google Shape;2314;p18"/>
                    <p:cNvSpPr/>
                    <p:nvPr/>
                  </p:nvSpPr>
                  <p:spPr>
                    <a:xfrm>
                      <a:off x="7695000" y="409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5" name="Google Shape;2315;p18"/>
                    <p:cNvSpPr/>
                    <p:nvPr/>
                  </p:nvSpPr>
                  <p:spPr>
                    <a:xfrm>
                      <a:off x="8230900" y="9027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6" name="Google Shape;2316;p18"/>
                    <p:cNvSpPr/>
                    <p:nvPr/>
                  </p:nvSpPr>
                  <p:spPr>
                    <a:xfrm>
                      <a:off x="8027825" y="1090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7" name="Google Shape;2317;p18"/>
                    <p:cNvSpPr/>
                    <p:nvPr/>
                  </p:nvSpPr>
                  <p:spPr>
                    <a:xfrm>
                      <a:off x="7751400" y="921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8" name="Google Shape;2318;p18"/>
                    <p:cNvSpPr/>
                    <p:nvPr/>
                  </p:nvSpPr>
                  <p:spPr>
                    <a:xfrm>
                      <a:off x="7933800" y="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89" y="1129"/>
                          </a:lnTo>
                          <a:lnTo>
                            <a:pt x="3460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9" name="Google Shape;2319;p18"/>
                    <p:cNvSpPr/>
                    <p:nvPr/>
                  </p:nvSpPr>
                  <p:spPr>
                    <a:xfrm>
                      <a:off x="8078600" y="14930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0" name="Google Shape;2320;p18"/>
                    <p:cNvSpPr/>
                    <p:nvPr/>
                  </p:nvSpPr>
                  <p:spPr>
                    <a:xfrm>
                      <a:off x="7811575" y="15193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1" name="Google Shape;2321;p18"/>
                    <p:cNvSpPr/>
                    <p:nvPr/>
                  </p:nvSpPr>
                  <p:spPr>
                    <a:xfrm>
                      <a:off x="79338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2" name="Google Shape;2322;p18"/>
                    <p:cNvSpPr/>
                    <p:nvPr/>
                  </p:nvSpPr>
                  <p:spPr>
                    <a:xfrm>
                      <a:off x="7990200" y="1320050"/>
                      <a:ext cx="1147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90" h="4513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461" y="4513"/>
                          </a:lnTo>
                          <a:lnTo>
                            <a:pt x="4589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3" name="Google Shape;2323;p18"/>
                    <p:cNvSpPr/>
                    <p:nvPr/>
                  </p:nvSpPr>
                  <p:spPr>
                    <a:xfrm>
                      <a:off x="7837900" y="10831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4" name="Google Shape;2324;p18"/>
                    <p:cNvSpPr/>
                    <p:nvPr/>
                  </p:nvSpPr>
                  <p:spPr>
                    <a:xfrm>
                      <a:off x="8052275" y="11113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5" name="Google Shape;2325;p18"/>
                    <p:cNvSpPr/>
                    <p:nvPr/>
                  </p:nvSpPr>
                  <p:spPr>
                    <a:xfrm>
                      <a:off x="8170725" y="1229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6" name="Google Shape;2326;p18"/>
                    <p:cNvSpPr/>
                    <p:nvPr/>
                  </p:nvSpPr>
                  <p:spPr>
                    <a:xfrm>
                      <a:off x="7790900" y="1336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7" name="Google Shape;2327;p18"/>
                    <p:cNvSpPr/>
                    <p:nvPr/>
                  </p:nvSpPr>
                  <p:spPr>
                    <a:xfrm>
                      <a:off x="7693125" y="12279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8" name="Google Shape;2328;p18"/>
                    <p:cNvSpPr/>
                    <p:nvPr/>
                  </p:nvSpPr>
                  <p:spPr>
                    <a:xfrm>
                      <a:off x="82309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9" name="Google Shape;2329;p18"/>
                    <p:cNvSpPr/>
                    <p:nvPr/>
                  </p:nvSpPr>
                  <p:spPr>
                    <a:xfrm>
                      <a:off x="8027825" y="928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0" name="Google Shape;2330;p18"/>
                    <p:cNvSpPr/>
                    <p:nvPr/>
                  </p:nvSpPr>
                  <p:spPr>
                    <a:xfrm>
                      <a:off x="77514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1" name="Google Shape;2331;p18"/>
                    <p:cNvSpPr/>
                    <p:nvPr/>
                  </p:nvSpPr>
                  <p:spPr>
                    <a:xfrm>
                      <a:off x="79338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2" name="Google Shape;2332;p18"/>
                    <p:cNvSpPr/>
                    <p:nvPr/>
                  </p:nvSpPr>
                  <p:spPr>
                    <a:xfrm>
                      <a:off x="8078600" y="23128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3" name="Google Shape;2333;p18"/>
                    <p:cNvSpPr/>
                    <p:nvPr/>
                  </p:nvSpPr>
                  <p:spPr>
                    <a:xfrm>
                      <a:off x="7811575" y="23392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3385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89" y="1204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4" name="Google Shape;2334;p18"/>
                    <p:cNvSpPr/>
                    <p:nvPr/>
                  </p:nvSpPr>
                  <p:spPr>
                    <a:xfrm>
                      <a:off x="79338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5" name="Google Shape;2335;p18"/>
                    <p:cNvSpPr/>
                    <p:nvPr/>
                  </p:nvSpPr>
                  <p:spPr>
                    <a:xfrm>
                      <a:off x="7992100" y="2139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6" name="Google Shape;2336;p18"/>
                    <p:cNvSpPr/>
                    <p:nvPr/>
                  </p:nvSpPr>
                  <p:spPr>
                    <a:xfrm>
                      <a:off x="7839775" y="19029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89"/>
                          </a:lnTo>
                          <a:lnTo>
                            <a:pt x="4514" y="3461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7" name="Google Shape;2337;p18"/>
                    <p:cNvSpPr/>
                    <p:nvPr/>
                  </p:nvSpPr>
                  <p:spPr>
                    <a:xfrm>
                      <a:off x="8050375" y="19292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8" name="Google Shape;2338;p18"/>
                    <p:cNvSpPr/>
                    <p:nvPr/>
                  </p:nvSpPr>
                  <p:spPr>
                    <a:xfrm>
                      <a:off x="8172600" y="2049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9" name="Google Shape;2339;p18"/>
                    <p:cNvSpPr/>
                    <p:nvPr/>
                  </p:nvSpPr>
                  <p:spPr>
                    <a:xfrm>
                      <a:off x="7790900" y="2156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0" name="Google Shape;2340;p18"/>
                    <p:cNvSpPr/>
                    <p:nvPr/>
                  </p:nvSpPr>
                  <p:spPr>
                    <a:xfrm>
                      <a:off x="7695000" y="20477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1" name="Google Shape;2341;p18"/>
                    <p:cNvSpPr/>
                    <p:nvPr/>
                  </p:nvSpPr>
                  <p:spPr>
                    <a:xfrm>
                      <a:off x="82309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2" name="Google Shape;2342;p18"/>
                    <p:cNvSpPr/>
                    <p:nvPr/>
                  </p:nvSpPr>
                  <p:spPr>
                    <a:xfrm>
                      <a:off x="8029700" y="1748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3" name="Google Shape;2343;p18"/>
                    <p:cNvSpPr/>
                    <p:nvPr/>
                  </p:nvSpPr>
                  <p:spPr>
                    <a:xfrm>
                      <a:off x="77514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4" name="Google Shape;2344;p18"/>
                    <p:cNvSpPr/>
                    <p:nvPr/>
                  </p:nvSpPr>
                  <p:spPr>
                    <a:xfrm>
                      <a:off x="79338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5" name="Google Shape;2345;p18"/>
                    <p:cNvSpPr/>
                    <p:nvPr/>
                  </p:nvSpPr>
                  <p:spPr>
                    <a:xfrm>
                      <a:off x="8076700" y="31308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1204" y="0"/>
                          </a:moveTo>
                          <a:lnTo>
                            <a:pt x="1" y="1129"/>
                          </a:lnTo>
                          <a:lnTo>
                            <a:pt x="3461" y="4513"/>
                          </a:lnTo>
                          <a:lnTo>
                            <a:pt x="4589" y="3385"/>
                          </a:lnTo>
                          <a:lnTo>
                            <a:pt x="1204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6" name="Google Shape;2346;p18"/>
                    <p:cNvSpPr/>
                    <p:nvPr/>
                  </p:nvSpPr>
                  <p:spPr>
                    <a:xfrm>
                      <a:off x="7811575" y="31590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7" name="Google Shape;2347;p18"/>
                    <p:cNvSpPr/>
                    <p:nvPr/>
                  </p:nvSpPr>
                  <p:spPr>
                    <a:xfrm>
                      <a:off x="79338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8" name="Google Shape;2348;p18"/>
                    <p:cNvSpPr/>
                    <p:nvPr/>
                  </p:nvSpPr>
                  <p:spPr>
                    <a:xfrm>
                      <a:off x="7990200" y="29578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89"/>
                          </a:lnTo>
                          <a:lnTo>
                            <a:pt x="4514" y="3460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9" name="Google Shape;2349;p18"/>
                    <p:cNvSpPr/>
                    <p:nvPr/>
                  </p:nvSpPr>
                  <p:spPr>
                    <a:xfrm>
                      <a:off x="7837900" y="2722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0" name="Google Shape;2350;p18"/>
                    <p:cNvSpPr/>
                    <p:nvPr/>
                  </p:nvSpPr>
                  <p:spPr>
                    <a:xfrm>
                      <a:off x="8052275" y="27491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1" name="Google Shape;2351;p18"/>
                    <p:cNvSpPr/>
                    <p:nvPr/>
                  </p:nvSpPr>
                  <p:spPr>
                    <a:xfrm>
                      <a:off x="8172600" y="2869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2" name="Google Shape;2352;p18"/>
                    <p:cNvSpPr/>
                    <p:nvPr/>
                  </p:nvSpPr>
                  <p:spPr>
                    <a:xfrm>
                      <a:off x="7789000" y="2974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3" name="Google Shape;2353;p18"/>
                    <p:cNvSpPr/>
                    <p:nvPr/>
                  </p:nvSpPr>
                  <p:spPr>
                    <a:xfrm>
                      <a:off x="7695000" y="28676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4" name="Google Shape;2354;p18"/>
                    <p:cNvSpPr/>
                    <p:nvPr/>
                  </p:nvSpPr>
                  <p:spPr>
                    <a:xfrm>
                      <a:off x="82309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5" name="Google Shape;2355;p18"/>
                    <p:cNvSpPr/>
                    <p:nvPr/>
                  </p:nvSpPr>
                  <p:spPr>
                    <a:xfrm>
                      <a:off x="8027825" y="25667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6" name="Google Shape;2356;p18"/>
                    <p:cNvSpPr/>
                    <p:nvPr/>
                  </p:nvSpPr>
                  <p:spPr>
                    <a:xfrm>
                      <a:off x="77514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7" name="Google Shape;2357;p18"/>
                    <p:cNvSpPr/>
                    <p:nvPr/>
                  </p:nvSpPr>
                  <p:spPr>
                    <a:xfrm>
                      <a:off x="79338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8" name="Google Shape;2358;p18"/>
                    <p:cNvSpPr/>
                    <p:nvPr/>
                  </p:nvSpPr>
                  <p:spPr>
                    <a:xfrm>
                      <a:off x="8078600" y="39507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9" name="Google Shape;2359;p18"/>
                    <p:cNvSpPr/>
                    <p:nvPr/>
                  </p:nvSpPr>
                  <p:spPr>
                    <a:xfrm>
                      <a:off x="7811575" y="3978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0" name="Google Shape;2360;p18"/>
                    <p:cNvSpPr/>
                    <p:nvPr/>
                  </p:nvSpPr>
                  <p:spPr>
                    <a:xfrm>
                      <a:off x="79338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1" name="Google Shape;2361;p18"/>
                    <p:cNvSpPr/>
                    <p:nvPr/>
                  </p:nvSpPr>
                  <p:spPr>
                    <a:xfrm>
                      <a:off x="7992100" y="3779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2" name="Google Shape;2362;p18"/>
                    <p:cNvSpPr/>
                    <p:nvPr/>
                  </p:nvSpPr>
                  <p:spPr>
                    <a:xfrm>
                      <a:off x="7839775" y="35426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3" name="Google Shape;2363;p18"/>
                    <p:cNvSpPr/>
                    <p:nvPr/>
                  </p:nvSpPr>
                  <p:spPr>
                    <a:xfrm>
                      <a:off x="8052275" y="35689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4" name="Google Shape;2364;p18"/>
                    <p:cNvSpPr/>
                    <p:nvPr/>
                  </p:nvSpPr>
                  <p:spPr>
                    <a:xfrm>
                      <a:off x="81726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5" name="Google Shape;2365;p18"/>
                    <p:cNvSpPr/>
                    <p:nvPr/>
                  </p:nvSpPr>
                  <p:spPr>
                    <a:xfrm>
                      <a:off x="7790900" y="3794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6" name="Google Shape;2366;p18"/>
                    <p:cNvSpPr/>
                    <p:nvPr/>
                  </p:nvSpPr>
                  <p:spPr>
                    <a:xfrm>
                      <a:off x="7693125" y="36874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0"/>
                          </a:moveTo>
                          <a:lnTo>
                            <a:pt x="0" y="3385"/>
                          </a:lnTo>
                          <a:lnTo>
                            <a:pt x="1203" y="4513"/>
                          </a:lnTo>
                          <a:lnTo>
                            <a:pt x="4588" y="1128"/>
                          </a:lnTo>
                          <a:lnTo>
                            <a:pt x="346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7" name="Google Shape;2367;p18"/>
                    <p:cNvSpPr/>
                    <p:nvPr/>
                  </p:nvSpPr>
                  <p:spPr>
                    <a:xfrm>
                      <a:off x="82309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8" name="Google Shape;2368;p18"/>
                    <p:cNvSpPr/>
                    <p:nvPr/>
                  </p:nvSpPr>
                  <p:spPr>
                    <a:xfrm>
                      <a:off x="8029700" y="3386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9" name="Google Shape;2369;p18"/>
                    <p:cNvSpPr/>
                    <p:nvPr/>
                  </p:nvSpPr>
                  <p:spPr>
                    <a:xfrm>
                      <a:off x="77514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0" name="Google Shape;2370;p18"/>
                    <p:cNvSpPr/>
                    <p:nvPr/>
                  </p:nvSpPr>
                  <p:spPr>
                    <a:xfrm>
                      <a:off x="79338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1" name="Google Shape;2371;p18"/>
                    <p:cNvSpPr/>
                    <p:nvPr/>
                  </p:nvSpPr>
                  <p:spPr>
                    <a:xfrm>
                      <a:off x="76950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2" name="Google Shape;2372;p18"/>
                    <p:cNvSpPr/>
                    <p:nvPr/>
                  </p:nvSpPr>
                  <p:spPr>
                    <a:xfrm>
                      <a:off x="82309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3" name="Google Shape;2373;p18"/>
                    <p:cNvSpPr/>
                    <p:nvPr/>
                  </p:nvSpPr>
                  <p:spPr>
                    <a:xfrm>
                      <a:off x="8027825" y="42045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460"/>
                          </a:lnTo>
                          <a:lnTo>
                            <a:pt x="1128" y="4589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4" name="Google Shape;2374;p18"/>
                    <p:cNvSpPr/>
                    <p:nvPr/>
                  </p:nvSpPr>
                  <p:spPr>
                    <a:xfrm>
                      <a:off x="77514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5" name="Google Shape;2375;p18"/>
                    <p:cNvSpPr/>
                    <p:nvPr/>
                  </p:nvSpPr>
                  <p:spPr>
                    <a:xfrm>
                      <a:off x="79338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6" name="Google Shape;2376;p18"/>
                    <p:cNvSpPr/>
                    <p:nvPr/>
                  </p:nvSpPr>
                  <p:spPr>
                    <a:xfrm>
                      <a:off x="7599100" y="6750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7" name="Google Shape;2377;p18"/>
                    <p:cNvSpPr/>
                    <p:nvPr/>
                  </p:nvSpPr>
                  <p:spPr>
                    <a:xfrm>
                      <a:off x="7333950" y="7014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8" name="Google Shape;2378;p18"/>
                    <p:cNvSpPr/>
                    <p:nvPr/>
                  </p:nvSpPr>
                  <p:spPr>
                    <a:xfrm>
                      <a:off x="74543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9" name="Google Shape;2379;p18"/>
                    <p:cNvSpPr/>
                    <p:nvPr/>
                  </p:nvSpPr>
                  <p:spPr>
                    <a:xfrm>
                      <a:off x="7510725" y="500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0" name="Google Shape;2380;p18"/>
                    <p:cNvSpPr/>
                    <p:nvPr/>
                  </p:nvSpPr>
                  <p:spPr>
                    <a:xfrm>
                      <a:off x="7358400" y="2632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1" name="Google Shape;2381;p18"/>
                    <p:cNvSpPr/>
                    <p:nvPr/>
                  </p:nvSpPr>
                  <p:spPr>
                    <a:xfrm>
                      <a:off x="7570900" y="291475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88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2" name="Google Shape;2382;p18"/>
                    <p:cNvSpPr/>
                    <p:nvPr/>
                  </p:nvSpPr>
                  <p:spPr>
                    <a:xfrm>
                      <a:off x="7695000" y="409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3" name="Google Shape;2383;p18"/>
                    <p:cNvSpPr/>
                    <p:nvPr/>
                  </p:nvSpPr>
                  <p:spPr>
                    <a:xfrm>
                      <a:off x="7311400" y="519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4" name="Google Shape;2384;p18"/>
                    <p:cNvSpPr/>
                    <p:nvPr/>
                  </p:nvSpPr>
                  <p:spPr>
                    <a:xfrm>
                      <a:off x="7215500" y="409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5" name="Google Shape;2385;p18"/>
                    <p:cNvSpPr/>
                    <p:nvPr/>
                  </p:nvSpPr>
                  <p:spPr>
                    <a:xfrm>
                      <a:off x="7751400" y="921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6" name="Google Shape;2386;p18"/>
                    <p:cNvSpPr/>
                    <p:nvPr/>
                  </p:nvSpPr>
                  <p:spPr>
                    <a:xfrm>
                      <a:off x="7550200" y="107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7" name="Google Shape;2387;p18"/>
                    <p:cNvSpPr/>
                    <p:nvPr/>
                  </p:nvSpPr>
                  <p:spPr>
                    <a:xfrm>
                      <a:off x="7456175" y="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6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8" name="Google Shape;2388;p18"/>
                    <p:cNvSpPr/>
                    <p:nvPr/>
                  </p:nvSpPr>
                  <p:spPr>
                    <a:xfrm>
                      <a:off x="7599100" y="14930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9" name="Google Shape;2389;p18"/>
                    <p:cNvSpPr/>
                    <p:nvPr/>
                  </p:nvSpPr>
                  <p:spPr>
                    <a:xfrm>
                      <a:off x="7332075" y="15193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14" y="1204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0" name="Google Shape;2390;p18"/>
                    <p:cNvSpPr/>
                    <p:nvPr/>
                  </p:nvSpPr>
                  <p:spPr>
                    <a:xfrm>
                      <a:off x="74543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1" name="Google Shape;2391;p18"/>
                    <p:cNvSpPr/>
                    <p:nvPr/>
                  </p:nvSpPr>
                  <p:spPr>
                    <a:xfrm>
                      <a:off x="7512600" y="132005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2" name="Google Shape;2392;p18"/>
                    <p:cNvSpPr/>
                    <p:nvPr/>
                  </p:nvSpPr>
                  <p:spPr>
                    <a:xfrm>
                      <a:off x="7358400" y="10831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1129" y="1"/>
                          </a:moveTo>
                          <a:lnTo>
                            <a:pt x="1" y="1204"/>
                          </a:lnTo>
                          <a:lnTo>
                            <a:pt x="3461" y="4589"/>
                          </a:lnTo>
                          <a:lnTo>
                            <a:pt x="4589" y="3461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3" name="Google Shape;2393;p18"/>
                    <p:cNvSpPr/>
                    <p:nvPr/>
                  </p:nvSpPr>
                  <p:spPr>
                    <a:xfrm>
                      <a:off x="7572775" y="11113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4" name="Google Shape;2394;p18"/>
                    <p:cNvSpPr/>
                    <p:nvPr/>
                  </p:nvSpPr>
                  <p:spPr>
                    <a:xfrm>
                      <a:off x="7693125" y="12279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5" name="Google Shape;2395;p18"/>
                    <p:cNvSpPr/>
                    <p:nvPr/>
                  </p:nvSpPr>
                  <p:spPr>
                    <a:xfrm>
                      <a:off x="7311400" y="1336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6" name="Google Shape;2396;p18"/>
                    <p:cNvSpPr/>
                    <p:nvPr/>
                  </p:nvSpPr>
                  <p:spPr>
                    <a:xfrm>
                      <a:off x="7213625" y="1227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7" name="Google Shape;2397;p18"/>
                    <p:cNvSpPr/>
                    <p:nvPr/>
                  </p:nvSpPr>
                  <p:spPr>
                    <a:xfrm>
                      <a:off x="77514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8" name="Google Shape;2398;p18"/>
                    <p:cNvSpPr/>
                    <p:nvPr/>
                  </p:nvSpPr>
                  <p:spPr>
                    <a:xfrm>
                      <a:off x="7550200" y="9270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9" name="Google Shape;2399;p18"/>
                    <p:cNvSpPr/>
                    <p:nvPr/>
                  </p:nvSpPr>
                  <p:spPr>
                    <a:xfrm>
                      <a:off x="72719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0" name="Google Shape;2400;p18"/>
                    <p:cNvSpPr/>
                    <p:nvPr/>
                  </p:nvSpPr>
                  <p:spPr>
                    <a:xfrm>
                      <a:off x="74543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1" name="Google Shape;2401;p18"/>
                    <p:cNvSpPr/>
                    <p:nvPr/>
                  </p:nvSpPr>
                  <p:spPr>
                    <a:xfrm>
                      <a:off x="7599100" y="2312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2" name="Google Shape;2402;p18"/>
                    <p:cNvSpPr/>
                    <p:nvPr/>
                  </p:nvSpPr>
                  <p:spPr>
                    <a:xfrm>
                      <a:off x="7332075" y="2341075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1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89" y="1129"/>
                          </a:lnTo>
                          <a:lnTo>
                            <a:pt x="3461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3" name="Google Shape;2403;p18"/>
                    <p:cNvSpPr/>
                    <p:nvPr/>
                  </p:nvSpPr>
                  <p:spPr>
                    <a:xfrm>
                      <a:off x="74543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4" name="Google Shape;2404;p18"/>
                    <p:cNvSpPr/>
                    <p:nvPr/>
                  </p:nvSpPr>
                  <p:spPr>
                    <a:xfrm>
                      <a:off x="7512600" y="2139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5" name="Google Shape;2405;p18"/>
                    <p:cNvSpPr/>
                    <p:nvPr/>
                  </p:nvSpPr>
                  <p:spPr>
                    <a:xfrm>
                      <a:off x="7360275" y="19048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6" name="Google Shape;2406;p18"/>
                    <p:cNvSpPr/>
                    <p:nvPr/>
                  </p:nvSpPr>
                  <p:spPr>
                    <a:xfrm>
                      <a:off x="7570900" y="19292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7" name="Google Shape;2407;p18"/>
                    <p:cNvSpPr/>
                    <p:nvPr/>
                  </p:nvSpPr>
                  <p:spPr>
                    <a:xfrm>
                      <a:off x="7695000" y="20477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8" name="Google Shape;2408;p18"/>
                    <p:cNvSpPr/>
                    <p:nvPr/>
                  </p:nvSpPr>
                  <p:spPr>
                    <a:xfrm>
                      <a:off x="7311400" y="2156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9" name="Google Shape;2409;p18"/>
                    <p:cNvSpPr/>
                    <p:nvPr/>
                  </p:nvSpPr>
                  <p:spPr>
                    <a:xfrm>
                      <a:off x="7215500" y="20477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88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0" name="Google Shape;2410;p18"/>
                    <p:cNvSpPr/>
                    <p:nvPr/>
                  </p:nvSpPr>
                  <p:spPr>
                    <a:xfrm>
                      <a:off x="77514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1" name="Google Shape;2411;p18"/>
                    <p:cNvSpPr/>
                    <p:nvPr/>
                  </p:nvSpPr>
                  <p:spPr>
                    <a:xfrm>
                      <a:off x="7552075" y="1746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2" name="Google Shape;2412;p18"/>
                    <p:cNvSpPr/>
                    <p:nvPr/>
                  </p:nvSpPr>
                  <p:spPr>
                    <a:xfrm>
                      <a:off x="72719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3" name="Google Shape;2413;p18"/>
                    <p:cNvSpPr/>
                    <p:nvPr/>
                  </p:nvSpPr>
                  <p:spPr>
                    <a:xfrm>
                      <a:off x="74543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4" name="Google Shape;2414;p18"/>
                    <p:cNvSpPr/>
                    <p:nvPr/>
                  </p:nvSpPr>
                  <p:spPr>
                    <a:xfrm>
                      <a:off x="7599100" y="3130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5" name="Google Shape;2415;p18"/>
                    <p:cNvSpPr/>
                    <p:nvPr/>
                  </p:nvSpPr>
                  <p:spPr>
                    <a:xfrm>
                      <a:off x="7332075" y="31590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6" name="Google Shape;2416;p18"/>
                    <p:cNvSpPr/>
                    <p:nvPr/>
                  </p:nvSpPr>
                  <p:spPr>
                    <a:xfrm>
                      <a:off x="74543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7" name="Google Shape;2417;p18"/>
                    <p:cNvSpPr/>
                    <p:nvPr/>
                  </p:nvSpPr>
                  <p:spPr>
                    <a:xfrm>
                      <a:off x="7510725" y="29597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8" name="Google Shape;2418;p18"/>
                    <p:cNvSpPr/>
                    <p:nvPr/>
                  </p:nvSpPr>
                  <p:spPr>
                    <a:xfrm>
                      <a:off x="7358400" y="2722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9" name="Google Shape;2419;p18"/>
                    <p:cNvSpPr/>
                    <p:nvPr/>
                  </p:nvSpPr>
                  <p:spPr>
                    <a:xfrm>
                      <a:off x="7572775" y="27491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0" name="Google Shape;2420;p18"/>
                    <p:cNvSpPr/>
                    <p:nvPr/>
                  </p:nvSpPr>
                  <p:spPr>
                    <a:xfrm>
                      <a:off x="7695000" y="28676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1" name="Google Shape;2421;p18"/>
                    <p:cNvSpPr/>
                    <p:nvPr/>
                  </p:nvSpPr>
                  <p:spPr>
                    <a:xfrm>
                      <a:off x="7309525" y="2974775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1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88" y="1129"/>
                          </a:lnTo>
                          <a:lnTo>
                            <a:pt x="3460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2" name="Google Shape;2422;p18"/>
                    <p:cNvSpPr/>
                    <p:nvPr/>
                  </p:nvSpPr>
                  <p:spPr>
                    <a:xfrm>
                      <a:off x="7215500" y="28676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460"/>
                          </a:lnTo>
                          <a:lnTo>
                            <a:pt x="1129" y="4588"/>
                          </a:lnTo>
                          <a:lnTo>
                            <a:pt x="4513" y="1204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3" name="Google Shape;2423;p18"/>
                    <p:cNvSpPr/>
                    <p:nvPr/>
                  </p:nvSpPr>
                  <p:spPr>
                    <a:xfrm>
                      <a:off x="77514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4" name="Google Shape;2424;p18"/>
                    <p:cNvSpPr/>
                    <p:nvPr/>
                  </p:nvSpPr>
                  <p:spPr>
                    <a:xfrm>
                      <a:off x="7550200" y="2564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5" name="Google Shape;2425;p18"/>
                    <p:cNvSpPr/>
                    <p:nvPr/>
                  </p:nvSpPr>
                  <p:spPr>
                    <a:xfrm>
                      <a:off x="72719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6" name="Google Shape;2426;p18"/>
                    <p:cNvSpPr/>
                    <p:nvPr/>
                  </p:nvSpPr>
                  <p:spPr>
                    <a:xfrm>
                      <a:off x="74543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7" name="Google Shape;2427;p18"/>
                    <p:cNvSpPr/>
                    <p:nvPr/>
                  </p:nvSpPr>
                  <p:spPr>
                    <a:xfrm>
                      <a:off x="7599100" y="39507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8" y="0"/>
                          </a:moveTo>
                          <a:lnTo>
                            <a:pt x="0" y="1129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8" name="Google Shape;2428;p18"/>
                    <p:cNvSpPr/>
                    <p:nvPr/>
                  </p:nvSpPr>
                  <p:spPr>
                    <a:xfrm>
                      <a:off x="7332075" y="3978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9" name="Google Shape;2429;p18"/>
                    <p:cNvSpPr/>
                    <p:nvPr/>
                  </p:nvSpPr>
                  <p:spPr>
                    <a:xfrm>
                      <a:off x="74543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0" name="Google Shape;2430;p18"/>
                    <p:cNvSpPr/>
                    <p:nvPr/>
                  </p:nvSpPr>
                  <p:spPr>
                    <a:xfrm>
                      <a:off x="7512600" y="3779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1" name="Google Shape;2431;p18"/>
                    <p:cNvSpPr/>
                    <p:nvPr/>
                  </p:nvSpPr>
                  <p:spPr>
                    <a:xfrm>
                      <a:off x="7360275" y="35426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2" name="Google Shape;2432;p18"/>
                    <p:cNvSpPr/>
                    <p:nvPr/>
                  </p:nvSpPr>
                  <p:spPr>
                    <a:xfrm>
                      <a:off x="7572775" y="35689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3" name="Google Shape;2433;p18"/>
                    <p:cNvSpPr/>
                    <p:nvPr/>
                  </p:nvSpPr>
                  <p:spPr>
                    <a:xfrm>
                      <a:off x="7693125" y="36874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0"/>
                          </a:moveTo>
                          <a:lnTo>
                            <a:pt x="0" y="3385"/>
                          </a:lnTo>
                          <a:lnTo>
                            <a:pt x="1203" y="4513"/>
                          </a:lnTo>
                          <a:lnTo>
                            <a:pt x="4588" y="1128"/>
                          </a:lnTo>
                          <a:lnTo>
                            <a:pt x="346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4" name="Google Shape;2434;p18"/>
                    <p:cNvSpPr/>
                    <p:nvPr/>
                  </p:nvSpPr>
                  <p:spPr>
                    <a:xfrm>
                      <a:off x="7311400" y="3794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5" name="Google Shape;2435;p18"/>
                    <p:cNvSpPr/>
                    <p:nvPr/>
                  </p:nvSpPr>
                  <p:spPr>
                    <a:xfrm>
                      <a:off x="72155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6" name="Google Shape;2436;p18"/>
                    <p:cNvSpPr/>
                    <p:nvPr/>
                  </p:nvSpPr>
                  <p:spPr>
                    <a:xfrm>
                      <a:off x="77514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7" name="Google Shape;2437;p18"/>
                    <p:cNvSpPr/>
                    <p:nvPr/>
                  </p:nvSpPr>
                  <p:spPr>
                    <a:xfrm>
                      <a:off x="7552075" y="33847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6" y="0"/>
                          </a:moveTo>
                          <a:lnTo>
                            <a:pt x="1" y="3460"/>
                          </a:lnTo>
                          <a:lnTo>
                            <a:pt x="1129" y="4589"/>
                          </a:lnTo>
                          <a:lnTo>
                            <a:pt x="4514" y="1204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8" name="Google Shape;2438;p18"/>
                    <p:cNvSpPr/>
                    <p:nvPr/>
                  </p:nvSpPr>
                  <p:spPr>
                    <a:xfrm>
                      <a:off x="72719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9" name="Google Shape;2439;p18"/>
                    <p:cNvSpPr/>
                    <p:nvPr/>
                  </p:nvSpPr>
                  <p:spPr>
                    <a:xfrm>
                      <a:off x="74543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0" name="Google Shape;2440;p18"/>
                    <p:cNvSpPr/>
                    <p:nvPr/>
                  </p:nvSpPr>
                  <p:spPr>
                    <a:xfrm>
                      <a:off x="77514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1" name="Google Shape;2441;p18"/>
                    <p:cNvSpPr/>
                    <p:nvPr/>
                  </p:nvSpPr>
                  <p:spPr>
                    <a:xfrm>
                      <a:off x="7550200" y="42045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2" name="Google Shape;2442;p18"/>
                    <p:cNvSpPr/>
                    <p:nvPr/>
                  </p:nvSpPr>
                  <p:spPr>
                    <a:xfrm>
                      <a:off x="74543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2443" name="Google Shape;2443;p18"/>
                  <p:cNvSpPr/>
                  <p:nvPr/>
                </p:nvSpPr>
                <p:spPr>
                  <a:xfrm>
                    <a:off x="10091500" y="8900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4" name="Google Shape;2444;p18"/>
                  <p:cNvSpPr/>
                  <p:nvPr/>
                </p:nvSpPr>
                <p:spPr>
                  <a:xfrm>
                    <a:off x="9824500" y="91638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0"/>
                        </a:moveTo>
                        <a:lnTo>
                          <a:pt x="0" y="3385"/>
                        </a:lnTo>
                        <a:lnTo>
                          <a:pt x="1204" y="4513"/>
                        </a:lnTo>
                        <a:lnTo>
                          <a:pt x="4588" y="1128"/>
                        </a:lnTo>
                        <a:lnTo>
                          <a:pt x="346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5" name="Google Shape;2445;p18"/>
                  <p:cNvSpPr/>
                  <p:nvPr/>
                </p:nvSpPr>
                <p:spPr>
                  <a:xfrm>
                    <a:off x="9944850" y="10348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6" name="Google Shape;2446;p18"/>
                  <p:cNvSpPr/>
                  <p:nvPr/>
                </p:nvSpPr>
                <p:spPr>
                  <a:xfrm>
                    <a:off x="10003125" y="715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7" name="Google Shape;2447;p18"/>
                  <p:cNvSpPr/>
                  <p:nvPr/>
                </p:nvSpPr>
                <p:spPr>
                  <a:xfrm>
                    <a:off x="9850825" y="4782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8" name="Google Shape;2448;p18"/>
                  <p:cNvSpPr/>
                  <p:nvPr/>
                </p:nvSpPr>
                <p:spPr>
                  <a:xfrm>
                    <a:off x="10063300" y="506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9" name="Google Shape;2449;p18"/>
                  <p:cNvSpPr/>
                  <p:nvPr/>
                </p:nvSpPr>
                <p:spPr>
                  <a:xfrm>
                    <a:off x="10185525" y="626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0" name="Google Shape;2450;p18"/>
                  <p:cNvSpPr/>
                  <p:nvPr/>
                </p:nvSpPr>
                <p:spPr>
                  <a:xfrm>
                    <a:off x="9801925" y="733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1" name="Google Shape;2451;p18"/>
                  <p:cNvSpPr/>
                  <p:nvPr/>
                </p:nvSpPr>
                <p:spPr>
                  <a:xfrm>
                    <a:off x="9706025" y="626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2" name="Google Shape;2452;p18"/>
                  <p:cNvSpPr/>
                  <p:nvPr/>
                </p:nvSpPr>
                <p:spPr>
                  <a:xfrm>
                    <a:off x="10243825" y="3052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3" name="Google Shape;2453;p18"/>
                  <p:cNvSpPr/>
                  <p:nvPr/>
                </p:nvSpPr>
                <p:spPr>
                  <a:xfrm>
                    <a:off x="10040750" y="3240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4" name="Google Shape;2454;p18"/>
                  <p:cNvSpPr/>
                  <p:nvPr/>
                </p:nvSpPr>
                <p:spPr>
                  <a:xfrm>
                    <a:off x="9764325" y="30526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5" name="Google Shape;2455;p18"/>
                  <p:cNvSpPr/>
                  <p:nvPr/>
                </p:nvSpPr>
                <p:spPr>
                  <a:xfrm>
                    <a:off x="9946725" y="216888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6" name="Google Shape;2456;p18"/>
                  <p:cNvSpPr/>
                  <p:nvPr/>
                </p:nvSpPr>
                <p:spPr>
                  <a:xfrm>
                    <a:off x="10091500" y="17080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7" name="Google Shape;2457;p18"/>
                  <p:cNvSpPr/>
                  <p:nvPr/>
                </p:nvSpPr>
                <p:spPr>
                  <a:xfrm>
                    <a:off x="9824500" y="17343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8" name="Google Shape;2458;p18"/>
                  <p:cNvSpPr/>
                  <p:nvPr/>
                </p:nvSpPr>
                <p:spPr>
                  <a:xfrm>
                    <a:off x="9944850" y="18546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3385" y="1"/>
                        </a:moveTo>
                        <a:lnTo>
                          <a:pt x="0" y="3461"/>
                        </a:lnTo>
                        <a:lnTo>
                          <a:pt x="1128" y="4589"/>
                        </a:lnTo>
                        <a:lnTo>
                          <a:pt x="4588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9" name="Google Shape;2459;p18"/>
                  <p:cNvSpPr/>
                  <p:nvPr/>
                </p:nvSpPr>
                <p:spPr>
                  <a:xfrm>
                    <a:off x="10003125" y="1535038"/>
                    <a:ext cx="114725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3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89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0" name="Google Shape;2460;p18"/>
                  <p:cNvSpPr/>
                  <p:nvPr/>
                </p:nvSpPr>
                <p:spPr>
                  <a:xfrm>
                    <a:off x="9850825" y="12980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1" name="Google Shape;2461;p18"/>
                  <p:cNvSpPr/>
                  <p:nvPr/>
                </p:nvSpPr>
                <p:spPr>
                  <a:xfrm>
                    <a:off x="10065175" y="13263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2" name="Google Shape;2462;p18"/>
                  <p:cNvSpPr/>
                  <p:nvPr/>
                </p:nvSpPr>
                <p:spPr>
                  <a:xfrm>
                    <a:off x="10183650" y="1444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3" name="Google Shape;2463;p18"/>
                  <p:cNvSpPr/>
                  <p:nvPr/>
                </p:nvSpPr>
                <p:spPr>
                  <a:xfrm>
                    <a:off x="9801925" y="1551938"/>
                    <a:ext cx="112850" cy="11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90" extrusionOk="0">
                        <a:moveTo>
                          <a:pt x="3385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4" name="Google Shape;2464;p18"/>
                  <p:cNvSpPr/>
                  <p:nvPr/>
                </p:nvSpPr>
                <p:spPr>
                  <a:xfrm>
                    <a:off x="9704150" y="1444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5" name="Google Shape;2465;p18"/>
                  <p:cNvSpPr/>
                  <p:nvPr/>
                </p:nvSpPr>
                <p:spPr>
                  <a:xfrm>
                    <a:off x="10243825" y="112511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6" name="Google Shape;2466;p18"/>
                  <p:cNvSpPr/>
                  <p:nvPr/>
                </p:nvSpPr>
                <p:spPr>
                  <a:xfrm>
                    <a:off x="10040750" y="11439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7" name="Google Shape;2467;p18"/>
                  <p:cNvSpPr/>
                  <p:nvPr/>
                </p:nvSpPr>
                <p:spPr>
                  <a:xfrm>
                    <a:off x="97643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8" name="Google Shape;2468;p18"/>
                  <p:cNvSpPr/>
                  <p:nvPr/>
                </p:nvSpPr>
                <p:spPr>
                  <a:xfrm>
                    <a:off x="9944850" y="10348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9" name="Google Shape;2469;p18"/>
                  <p:cNvSpPr/>
                  <p:nvPr/>
                </p:nvSpPr>
                <p:spPr>
                  <a:xfrm>
                    <a:off x="10091500" y="2527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0" name="Google Shape;2470;p18"/>
                  <p:cNvSpPr/>
                  <p:nvPr/>
                </p:nvSpPr>
                <p:spPr>
                  <a:xfrm>
                    <a:off x="9824500" y="2554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1" name="Google Shape;2471;p18"/>
                  <p:cNvSpPr/>
                  <p:nvPr/>
                </p:nvSpPr>
                <p:spPr>
                  <a:xfrm>
                    <a:off x="9944850" y="26745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2" name="Google Shape;2472;p18"/>
                  <p:cNvSpPr/>
                  <p:nvPr/>
                </p:nvSpPr>
                <p:spPr>
                  <a:xfrm>
                    <a:off x="10005000" y="2354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3" name="Google Shape;2473;p18"/>
                  <p:cNvSpPr/>
                  <p:nvPr/>
                </p:nvSpPr>
                <p:spPr>
                  <a:xfrm>
                    <a:off x="9852700" y="2117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4" name="Google Shape;2474;p18"/>
                  <p:cNvSpPr/>
                  <p:nvPr/>
                </p:nvSpPr>
                <p:spPr>
                  <a:xfrm>
                    <a:off x="10063300" y="21442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5" name="Google Shape;2475;p18"/>
                  <p:cNvSpPr/>
                  <p:nvPr/>
                </p:nvSpPr>
                <p:spPr>
                  <a:xfrm>
                    <a:off x="10185525" y="2264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6" name="Google Shape;2476;p18"/>
                  <p:cNvSpPr/>
                  <p:nvPr/>
                </p:nvSpPr>
                <p:spPr>
                  <a:xfrm>
                    <a:off x="9801925" y="2373688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7" name="Google Shape;2477;p18"/>
                  <p:cNvSpPr/>
                  <p:nvPr/>
                </p:nvSpPr>
                <p:spPr>
                  <a:xfrm>
                    <a:off x="9706025" y="2264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8" name="Google Shape;2478;p18"/>
                  <p:cNvSpPr/>
                  <p:nvPr/>
                </p:nvSpPr>
                <p:spPr>
                  <a:xfrm>
                    <a:off x="102438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9" name="Google Shape;2479;p18"/>
                  <p:cNvSpPr/>
                  <p:nvPr/>
                </p:nvSpPr>
                <p:spPr>
                  <a:xfrm>
                    <a:off x="10042625" y="1963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0" name="Google Shape;2480;p18"/>
                  <p:cNvSpPr/>
                  <p:nvPr/>
                </p:nvSpPr>
                <p:spPr>
                  <a:xfrm>
                    <a:off x="97643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1" name="Google Shape;2481;p18"/>
                  <p:cNvSpPr/>
                  <p:nvPr/>
                </p:nvSpPr>
                <p:spPr>
                  <a:xfrm>
                    <a:off x="9944850" y="18546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3385" y="1"/>
                        </a:moveTo>
                        <a:lnTo>
                          <a:pt x="0" y="3461"/>
                        </a:lnTo>
                        <a:lnTo>
                          <a:pt x="1128" y="4589"/>
                        </a:lnTo>
                        <a:lnTo>
                          <a:pt x="4588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2" name="Google Shape;2482;p18"/>
                  <p:cNvSpPr/>
                  <p:nvPr/>
                </p:nvSpPr>
                <p:spPr>
                  <a:xfrm>
                    <a:off x="10089625" y="33458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461" y="4513"/>
                        </a:lnTo>
                        <a:lnTo>
                          <a:pt x="4589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3" name="Google Shape;2483;p18"/>
                  <p:cNvSpPr/>
                  <p:nvPr/>
                </p:nvSpPr>
                <p:spPr>
                  <a:xfrm>
                    <a:off x="9824500" y="33740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4" name="Google Shape;2484;p18"/>
                  <p:cNvSpPr/>
                  <p:nvPr/>
                </p:nvSpPr>
                <p:spPr>
                  <a:xfrm>
                    <a:off x="9944850" y="34943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5" name="Google Shape;2485;p18"/>
                  <p:cNvSpPr/>
                  <p:nvPr/>
                </p:nvSpPr>
                <p:spPr>
                  <a:xfrm>
                    <a:off x="10003125" y="3172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6" name="Google Shape;2486;p18"/>
                  <p:cNvSpPr/>
                  <p:nvPr/>
                </p:nvSpPr>
                <p:spPr>
                  <a:xfrm>
                    <a:off x="9850825" y="2937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7" name="Google Shape;2487;p18"/>
                  <p:cNvSpPr/>
                  <p:nvPr/>
                </p:nvSpPr>
                <p:spPr>
                  <a:xfrm>
                    <a:off x="10065175" y="29641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8" name="Google Shape;2488;p18"/>
                  <p:cNvSpPr/>
                  <p:nvPr/>
                </p:nvSpPr>
                <p:spPr>
                  <a:xfrm>
                    <a:off x="10185525" y="3084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9" name="Google Shape;2489;p18"/>
                  <p:cNvSpPr/>
                  <p:nvPr/>
                </p:nvSpPr>
                <p:spPr>
                  <a:xfrm>
                    <a:off x="9800050" y="31916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89" y="1129"/>
                        </a:lnTo>
                        <a:lnTo>
                          <a:pt x="346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0" name="Google Shape;2490;p18"/>
                  <p:cNvSpPr/>
                  <p:nvPr/>
                </p:nvSpPr>
                <p:spPr>
                  <a:xfrm>
                    <a:off x="9706025" y="3084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1" name="Google Shape;2491;p18"/>
                  <p:cNvSpPr/>
                  <p:nvPr/>
                </p:nvSpPr>
                <p:spPr>
                  <a:xfrm>
                    <a:off x="102438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2" name="Google Shape;2492;p18"/>
                  <p:cNvSpPr/>
                  <p:nvPr/>
                </p:nvSpPr>
                <p:spPr>
                  <a:xfrm>
                    <a:off x="10040750" y="27817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3" name="Google Shape;2493;p18"/>
                  <p:cNvSpPr/>
                  <p:nvPr/>
                </p:nvSpPr>
                <p:spPr>
                  <a:xfrm>
                    <a:off x="97643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4" name="Google Shape;2494;p18"/>
                  <p:cNvSpPr/>
                  <p:nvPr/>
                </p:nvSpPr>
                <p:spPr>
                  <a:xfrm>
                    <a:off x="9944850" y="26745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5" name="Google Shape;2495;p18"/>
                  <p:cNvSpPr/>
                  <p:nvPr/>
                </p:nvSpPr>
                <p:spPr>
                  <a:xfrm>
                    <a:off x="10091500" y="4165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6" name="Google Shape;2496;p18"/>
                  <p:cNvSpPr/>
                  <p:nvPr/>
                </p:nvSpPr>
                <p:spPr>
                  <a:xfrm>
                    <a:off x="9824500" y="4193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7" name="Google Shape;2497;p18"/>
                  <p:cNvSpPr/>
                  <p:nvPr/>
                </p:nvSpPr>
                <p:spPr>
                  <a:xfrm>
                    <a:off x="9944850" y="43123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8" name="Google Shape;2498;p18"/>
                  <p:cNvSpPr/>
                  <p:nvPr/>
                </p:nvSpPr>
                <p:spPr>
                  <a:xfrm>
                    <a:off x="10005000" y="3992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89"/>
                        </a:lnTo>
                        <a:lnTo>
                          <a:pt x="4514" y="3460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9" name="Google Shape;2499;p18"/>
                  <p:cNvSpPr/>
                  <p:nvPr/>
                </p:nvSpPr>
                <p:spPr>
                  <a:xfrm>
                    <a:off x="9852700" y="37576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0" name="Google Shape;2500;p18"/>
                  <p:cNvSpPr/>
                  <p:nvPr/>
                </p:nvSpPr>
                <p:spPr>
                  <a:xfrm>
                    <a:off x="10065175" y="37839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1" name="Google Shape;2501;p18"/>
                  <p:cNvSpPr/>
                  <p:nvPr/>
                </p:nvSpPr>
                <p:spPr>
                  <a:xfrm>
                    <a:off x="101855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2" name="Google Shape;2502;p18"/>
                  <p:cNvSpPr/>
                  <p:nvPr/>
                </p:nvSpPr>
                <p:spPr>
                  <a:xfrm>
                    <a:off x="9801925" y="40114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3" name="Google Shape;2503;p18"/>
                  <p:cNvSpPr/>
                  <p:nvPr/>
                </p:nvSpPr>
                <p:spPr>
                  <a:xfrm>
                    <a:off x="97060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4" name="Google Shape;2504;p18"/>
                  <p:cNvSpPr/>
                  <p:nvPr/>
                </p:nvSpPr>
                <p:spPr>
                  <a:xfrm>
                    <a:off x="102438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5" name="Google Shape;2505;p18"/>
                  <p:cNvSpPr/>
                  <p:nvPr/>
                </p:nvSpPr>
                <p:spPr>
                  <a:xfrm>
                    <a:off x="10042625" y="3601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6" name="Google Shape;2506;p18"/>
                  <p:cNvSpPr/>
                  <p:nvPr/>
                </p:nvSpPr>
                <p:spPr>
                  <a:xfrm>
                    <a:off x="97643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7" name="Google Shape;2507;p18"/>
                  <p:cNvSpPr/>
                  <p:nvPr/>
                </p:nvSpPr>
                <p:spPr>
                  <a:xfrm>
                    <a:off x="9944850" y="34943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8" name="Google Shape;2508;p18"/>
                  <p:cNvSpPr/>
                  <p:nvPr/>
                </p:nvSpPr>
                <p:spPr>
                  <a:xfrm>
                    <a:off x="97643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9" name="Google Shape;2509;p18"/>
                  <p:cNvSpPr/>
                  <p:nvPr/>
                </p:nvSpPr>
                <p:spPr>
                  <a:xfrm>
                    <a:off x="9612025" y="8900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0" name="Google Shape;2510;p18"/>
                  <p:cNvSpPr/>
                  <p:nvPr/>
                </p:nvSpPr>
                <p:spPr>
                  <a:xfrm>
                    <a:off x="9346875" y="9163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1" name="Google Shape;2511;p18"/>
                  <p:cNvSpPr/>
                  <p:nvPr/>
                </p:nvSpPr>
                <p:spPr>
                  <a:xfrm>
                    <a:off x="94672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2" name="Google Shape;2512;p18"/>
                  <p:cNvSpPr/>
                  <p:nvPr/>
                </p:nvSpPr>
                <p:spPr>
                  <a:xfrm>
                    <a:off x="9523625" y="715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3" name="Google Shape;2513;p18"/>
                  <p:cNvSpPr/>
                  <p:nvPr/>
                </p:nvSpPr>
                <p:spPr>
                  <a:xfrm>
                    <a:off x="9371325" y="4782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4" name="Google Shape;2514;p18"/>
                  <p:cNvSpPr/>
                  <p:nvPr/>
                </p:nvSpPr>
                <p:spPr>
                  <a:xfrm>
                    <a:off x="9583800" y="506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5" name="Google Shape;2515;p18"/>
                  <p:cNvSpPr/>
                  <p:nvPr/>
                </p:nvSpPr>
                <p:spPr>
                  <a:xfrm>
                    <a:off x="9706025" y="626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6" name="Google Shape;2516;p18"/>
                  <p:cNvSpPr/>
                  <p:nvPr/>
                </p:nvSpPr>
                <p:spPr>
                  <a:xfrm>
                    <a:off x="9324325" y="73211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8" y="4588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7" name="Google Shape;2517;p18"/>
                  <p:cNvSpPr/>
                  <p:nvPr/>
                </p:nvSpPr>
                <p:spPr>
                  <a:xfrm>
                    <a:off x="9228425" y="624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8" name="Google Shape;2518;p18"/>
                  <p:cNvSpPr/>
                  <p:nvPr/>
                </p:nvSpPr>
                <p:spPr>
                  <a:xfrm>
                    <a:off x="9764325" y="30526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9" name="Google Shape;2519;p18"/>
                  <p:cNvSpPr/>
                  <p:nvPr/>
                </p:nvSpPr>
                <p:spPr>
                  <a:xfrm>
                    <a:off x="9561250" y="3240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0" name="Google Shape;2520;p18"/>
                  <p:cNvSpPr/>
                  <p:nvPr/>
                </p:nvSpPr>
                <p:spPr>
                  <a:xfrm>
                    <a:off x="9284825" y="3071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1" name="Google Shape;2521;p18"/>
                  <p:cNvSpPr/>
                  <p:nvPr/>
                </p:nvSpPr>
                <p:spPr>
                  <a:xfrm>
                    <a:off x="9467225" y="21498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89" y="1129"/>
                        </a:lnTo>
                        <a:lnTo>
                          <a:pt x="346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2" name="Google Shape;2522;p18"/>
                  <p:cNvSpPr/>
                  <p:nvPr/>
                </p:nvSpPr>
                <p:spPr>
                  <a:xfrm>
                    <a:off x="9612025" y="17080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3" name="Google Shape;2523;p18"/>
                  <p:cNvSpPr/>
                  <p:nvPr/>
                </p:nvSpPr>
                <p:spPr>
                  <a:xfrm>
                    <a:off x="9345000" y="17343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4" name="Google Shape;2524;p18"/>
                  <p:cNvSpPr/>
                  <p:nvPr/>
                </p:nvSpPr>
                <p:spPr>
                  <a:xfrm>
                    <a:off x="94672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5" name="Google Shape;2525;p18"/>
                  <p:cNvSpPr/>
                  <p:nvPr/>
                </p:nvSpPr>
                <p:spPr>
                  <a:xfrm>
                    <a:off x="9523625" y="1535038"/>
                    <a:ext cx="1147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0" h="4513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461" y="4513"/>
                        </a:lnTo>
                        <a:lnTo>
                          <a:pt x="4589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6" name="Google Shape;2526;p18"/>
                  <p:cNvSpPr/>
                  <p:nvPr/>
                </p:nvSpPr>
                <p:spPr>
                  <a:xfrm>
                    <a:off x="9371325" y="12980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7" name="Google Shape;2527;p18"/>
                  <p:cNvSpPr/>
                  <p:nvPr/>
                </p:nvSpPr>
                <p:spPr>
                  <a:xfrm>
                    <a:off x="9585700" y="13263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8" name="Google Shape;2528;p18"/>
                  <p:cNvSpPr/>
                  <p:nvPr/>
                </p:nvSpPr>
                <p:spPr>
                  <a:xfrm>
                    <a:off x="9704150" y="1444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9" name="Google Shape;2529;p18"/>
                  <p:cNvSpPr/>
                  <p:nvPr/>
                </p:nvSpPr>
                <p:spPr>
                  <a:xfrm>
                    <a:off x="9324325" y="1551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0" name="Google Shape;2530;p18"/>
                  <p:cNvSpPr/>
                  <p:nvPr/>
                </p:nvSpPr>
                <p:spPr>
                  <a:xfrm>
                    <a:off x="9226550" y="14428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1" name="Google Shape;2531;p18"/>
                  <p:cNvSpPr/>
                  <p:nvPr/>
                </p:nvSpPr>
                <p:spPr>
                  <a:xfrm>
                    <a:off x="97643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2" name="Google Shape;2532;p18"/>
                  <p:cNvSpPr/>
                  <p:nvPr/>
                </p:nvSpPr>
                <p:spPr>
                  <a:xfrm>
                    <a:off x="9561250" y="1143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3" name="Google Shape;2533;p18"/>
                  <p:cNvSpPr/>
                  <p:nvPr/>
                </p:nvSpPr>
                <p:spPr>
                  <a:xfrm>
                    <a:off x="92848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4" name="Google Shape;2534;p18"/>
                  <p:cNvSpPr/>
                  <p:nvPr/>
                </p:nvSpPr>
                <p:spPr>
                  <a:xfrm>
                    <a:off x="94672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5" name="Google Shape;2535;p18"/>
                  <p:cNvSpPr/>
                  <p:nvPr/>
                </p:nvSpPr>
                <p:spPr>
                  <a:xfrm>
                    <a:off x="9612025" y="25278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6" name="Google Shape;2536;p18"/>
                  <p:cNvSpPr/>
                  <p:nvPr/>
                </p:nvSpPr>
                <p:spPr>
                  <a:xfrm>
                    <a:off x="9345000" y="25541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3385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89" y="1204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7" name="Google Shape;2537;p18"/>
                  <p:cNvSpPr/>
                  <p:nvPr/>
                </p:nvSpPr>
                <p:spPr>
                  <a:xfrm>
                    <a:off x="94672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8" name="Google Shape;2538;p18"/>
                  <p:cNvSpPr/>
                  <p:nvPr/>
                </p:nvSpPr>
                <p:spPr>
                  <a:xfrm>
                    <a:off x="9525525" y="2354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9" name="Google Shape;2539;p18"/>
                  <p:cNvSpPr/>
                  <p:nvPr/>
                </p:nvSpPr>
                <p:spPr>
                  <a:xfrm>
                    <a:off x="9373200" y="21179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89"/>
                        </a:lnTo>
                        <a:lnTo>
                          <a:pt x="4514" y="3461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0" name="Google Shape;2540;p18"/>
                  <p:cNvSpPr/>
                  <p:nvPr/>
                </p:nvSpPr>
                <p:spPr>
                  <a:xfrm>
                    <a:off x="9583800" y="21442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1" name="Google Shape;2541;p18"/>
                  <p:cNvSpPr/>
                  <p:nvPr/>
                </p:nvSpPr>
                <p:spPr>
                  <a:xfrm>
                    <a:off x="9706025" y="2264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2" name="Google Shape;2542;p18"/>
                  <p:cNvSpPr/>
                  <p:nvPr/>
                </p:nvSpPr>
                <p:spPr>
                  <a:xfrm>
                    <a:off x="9324325" y="2371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3" name="Google Shape;2543;p18"/>
                  <p:cNvSpPr/>
                  <p:nvPr/>
                </p:nvSpPr>
                <p:spPr>
                  <a:xfrm>
                    <a:off x="9228425" y="22627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4" name="Google Shape;2544;p18"/>
                  <p:cNvSpPr/>
                  <p:nvPr/>
                </p:nvSpPr>
                <p:spPr>
                  <a:xfrm>
                    <a:off x="97643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5" name="Google Shape;2545;p18"/>
                  <p:cNvSpPr/>
                  <p:nvPr/>
                </p:nvSpPr>
                <p:spPr>
                  <a:xfrm>
                    <a:off x="9563125" y="1963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6" name="Google Shape;2546;p18"/>
                  <p:cNvSpPr/>
                  <p:nvPr/>
                </p:nvSpPr>
                <p:spPr>
                  <a:xfrm>
                    <a:off x="92848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7" name="Google Shape;2547;p18"/>
                  <p:cNvSpPr/>
                  <p:nvPr/>
                </p:nvSpPr>
                <p:spPr>
                  <a:xfrm>
                    <a:off x="94672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8" name="Google Shape;2548;p18"/>
                  <p:cNvSpPr/>
                  <p:nvPr/>
                </p:nvSpPr>
                <p:spPr>
                  <a:xfrm>
                    <a:off x="9610125" y="33458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1204" y="0"/>
                        </a:moveTo>
                        <a:lnTo>
                          <a:pt x="1" y="1129"/>
                        </a:lnTo>
                        <a:lnTo>
                          <a:pt x="3461" y="4513"/>
                        </a:lnTo>
                        <a:lnTo>
                          <a:pt x="4589" y="3385"/>
                        </a:lnTo>
                        <a:lnTo>
                          <a:pt x="1204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9" name="Google Shape;2549;p18"/>
                  <p:cNvSpPr/>
                  <p:nvPr/>
                </p:nvSpPr>
                <p:spPr>
                  <a:xfrm>
                    <a:off x="9345000" y="33740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0" name="Google Shape;2550;p18"/>
                  <p:cNvSpPr/>
                  <p:nvPr/>
                </p:nvSpPr>
                <p:spPr>
                  <a:xfrm>
                    <a:off x="94672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1" name="Google Shape;2551;p18"/>
                  <p:cNvSpPr/>
                  <p:nvPr/>
                </p:nvSpPr>
                <p:spPr>
                  <a:xfrm>
                    <a:off x="9523625" y="31728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89"/>
                        </a:lnTo>
                        <a:lnTo>
                          <a:pt x="4514" y="3460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2" name="Google Shape;2552;p18"/>
                  <p:cNvSpPr/>
                  <p:nvPr/>
                </p:nvSpPr>
                <p:spPr>
                  <a:xfrm>
                    <a:off x="9371325" y="2937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3" name="Google Shape;2553;p18"/>
                  <p:cNvSpPr/>
                  <p:nvPr/>
                </p:nvSpPr>
                <p:spPr>
                  <a:xfrm>
                    <a:off x="9585700" y="29641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4" name="Google Shape;2554;p18"/>
                  <p:cNvSpPr/>
                  <p:nvPr/>
                </p:nvSpPr>
                <p:spPr>
                  <a:xfrm>
                    <a:off x="9706025" y="3084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5" name="Google Shape;2555;p18"/>
                  <p:cNvSpPr/>
                  <p:nvPr/>
                </p:nvSpPr>
                <p:spPr>
                  <a:xfrm>
                    <a:off x="9322425" y="3189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6" name="Google Shape;2556;p18"/>
                  <p:cNvSpPr/>
                  <p:nvPr/>
                </p:nvSpPr>
                <p:spPr>
                  <a:xfrm>
                    <a:off x="9228425" y="30825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7" name="Google Shape;2557;p18"/>
                  <p:cNvSpPr/>
                  <p:nvPr/>
                </p:nvSpPr>
                <p:spPr>
                  <a:xfrm>
                    <a:off x="97643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8" name="Google Shape;2558;p18"/>
                  <p:cNvSpPr/>
                  <p:nvPr/>
                </p:nvSpPr>
                <p:spPr>
                  <a:xfrm>
                    <a:off x="9561250" y="27817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9" name="Google Shape;2559;p18"/>
                  <p:cNvSpPr/>
                  <p:nvPr/>
                </p:nvSpPr>
                <p:spPr>
                  <a:xfrm>
                    <a:off x="92848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0" name="Google Shape;2560;p18"/>
                  <p:cNvSpPr/>
                  <p:nvPr/>
                </p:nvSpPr>
                <p:spPr>
                  <a:xfrm>
                    <a:off x="94672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1" name="Google Shape;2561;p18"/>
                  <p:cNvSpPr/>
                  <p:nvPr/>
                </p:nvSpPr>
                <p:spPr>
                  <a:xfrm>
                    <a:off x="9612025" y="41656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2" name="Google Shape;2562;p18"/>
                  <p:cNvSpPr/>
                  <p:nvPr/>
                </p:nvSpPr>
                <p:spPr>
                  <a:xfrm>
                    <a:off x="9345000" y="4193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3" name="Google Shape;2563;p18"/>
                  <p:cNvSpPr/>
                  <p:nvPr/>
                </p:nvSpPr>
                <p:spPr>
                  <a:xfrm>
                    <a:off x="94672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4" name="Google Shape;2564;p18"/>
                  <p:cNvSpPr/>
                  <p:nvPr/>
                </p:nvSpPr>
                <p:spPr>
                  <a:xfrm>
                    <a:off x="9525525" y="3994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5" name="Google Shape;2565;p18"/>
                  <p:cNvSpPr/>
                  <p:nvPr/>
                </p:nvSpPr>
                <p:spPr>
                  <a:xfrm>
                    <a:off x="9373200" y="37576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6" name="Google Shape;2566;p18"/>
                  <p:cNvSpPr/>
                  <p:nvPr/>
                </p:nvSpPr>
                <p:spPr>
                  <a:xfrm>
                    <a:off x="9585700" y="37839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7" name="Google Shape;2567;p18"/>
                  <p:cNvSpPr/>
                  <p:nvPr/>
                </p:nvSpPr>
                <p:spPr>
                  <a:xfrm>
                    <a:off x="97060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8" name="Google Shape;2568;p18"/>
                  <p:cNvSpPr/>
                  <p:nvPr/>
                </p:nvSpPr>
                <p:spPr>
                  <a:xfrm>
                    <a:off x="9324325" y="4009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9" name="Google Shape;2569;p18"/>
                  <p:cNvSpPr/>
                  <p:nvPr/>
                </p:nvSpPr>
                <p:spPr>
                  <a:xfrm>
                    <a:off x="9226550" y="39024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0"/>
                        </a:moveTo>
                        <a:lnTo>
                          <a:pt x="0" y="3385"/>
                        </a:lnTo>
                        <a:lnTo>
                          <a:pt x="1203" y="4513"/>
                        </a:lnTo>
                        <a:lnTo>
                          <a:pt x="4588" y="1128"/>
                        </a:lnTo>
                        <a:lnTo>
                          <a:pt x="346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0" name="Google Shape;2570;p18"/>
                  <p:cNvSpPr/>
                  <p:nvPr/>
                </p:nvSpPr>
                <p:spPr>
                  <a:xfrm>
                    <a:off x="97643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1" name="Google Shape;2571;p18"/>
                  <p:cNvSpPr/>
                  <p:nvPr/>
                </p:nvSpPr>
                <p:spPr>
                  <a:xfrm>
                    <a:off x="9563125" y="3601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2" name="Google Shape;2572;p18"/>
                  <p:cNvSpPr/>
                  <p:nvPr/>
                </p:nvSpPr>
                <p:spPr>
                  <a:xfrm>
                    <a:off x="92848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3" name="Google Shape;2573;p18"/>
                  <p:cNvSpPr/>
                  <p:nvPr/>
                </p:nvSpPr>
                <p:spPr>
                  <a:xfrm>
                    <a:off x="94672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4" name="Google Shape;2574;p18"/>
                  <p:cNvSpPr/>
                  <p:nvPr/>
                </p:nvSpPr>
                <p:spPr>
                  <a:xfrm>
                    <a:off x="92848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5" name="Google Shape;2575;p18"/>
                  <p:cNvSpPr/>
                  <p:nvPr/>
                </p:nvSpPr>
                <p:spPr>
                  <a:xfrm>
                    <a:off x="9132525" y="8900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6" name="Google Shape;2576;p18"/>
                  <p:cNvSpPr/>
                  <p:nvPr/>
                </p:nvSpPr>
                <p:spPr>
                  <a:xfrm>
                    <a:off x="8867375" y="9163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7" name="Google Shape;2577;p18"/>
                  <p:cNvSpPr/>
                  <p:nvPr/>
                </p:nvSpPr>
                <p:spPr>
                  <a:xfrm>
                    <a:off x="89877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8" name="Google Shape;2578;p18"/>
                  <p:cNvSpPr/>
                  <p:nvPr/>
                </p:nvSpPr>
                <p:spPr>
                  <a:xfrm>
                    <a:off x="9044150" y="715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9" name="Google Shape;2579;p18"/>
                  <p:cNvSpPr/>
                  <p:nvPr/>
                </p:nvSpPr>
                <p:spPr>
                  <a:xfrm>
                    <a:off x="8891825" y="4782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0" name="Google Shape;2580;p18"/>
                  <p:cNvSpPr/>
                  <p:nvPr/>
                </p:nvSpPr>
                <p:spPr>
                  <a:xfrm>
                    <a:off x="9104325" y="506463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88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1" name="Google Shape;2581;p18"/>
                  <p:cNvSpPr/>
                  <p:nvPr/>
                </p:nvSpPr>
                <p:spPr>
                  <a:xfrm>
                    <a:off x="9228425" y="624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2" name="Google Shape;2582;p18"/>
                  <p:cNvSpPr/>
                  <p:nvPr/>
                </p:nvSpPr>
                <p:spPr>
                  <a:xfrm>
                    <a:off x="8844825" y="733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3" name="Google Shape;2583;p18"/>
                  <p:cNvSpPr/>
                  <p:nvPr/>
                </p:nvSpPr>
                <p:spPr>
                  <a:xfrm>
                    <a:off x="8748925" y="624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4" name="Google Shape;2584;p18"/>
                  <p:cNvSpPr/>
                  <p:nvPr/>
                </p:nvSpPr>
                <p:spPr>
                  <a:xfrm>
                    <a:off x="9284825" y="3071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5" name="Google Shape;2585;p18"/>
                  <p:cNvSpPr/>
                  <p:nvPr/>
                </p:nvSpPr>
                <p:spPr>
                  <a:xfrm>
                    <a:off x="9083625" y="322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6" name="Google Shape;2586;p18"/>
                  <p:cNvSpPr/>
                  <p:nvPr/>
                </p:nvSpPr>
                <p:spPr>
                  <a:xfrm>
                    <a:off x="8805325" y="3071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7" name="Google Shape;2587;p18"/>
                  <p:cNvSpPr/>
                  <p:nvPr/>
                </p:nvSpPr>
                <p:spPr>
                  <a:xfrm>
                    <a:off x="8989600" y="2149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6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8" name="Google Shape;2588;p18"/>
                  <p:cNvSpPr/>
                  <p:nvPr/>
                </p:nvSpPr>
                <p:spPr>
                  <a:xfrm>
                    <a:off x="9132525" y="17080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9" name="Google Shape;2589;p18"/>
                  <p:cNvSpPr/>
                  <p:nvPr/>
                </p:nvSpPr>
                <p:spPr>
                  <a:xfrm>
                    <a:off x="8865500" y="17343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14" y="1204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0" name="Google Shape;2590;p18"/>
                  <p:cNvSpPr/>
                  <p:nvPr/>
                </p:nvSpPr>
                <p:spPr>
                  <a:xfrm>
                    <a:off x="89877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1" name="Google Shape;2591;p18"/>
                  <p:cNvSpPr/>
                  <p:nvPr/>
                </p:nvSpPr>
                <p:spPr>
                  <a:xfrm>
                    <a:off x="9046025" y="1535038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2" name="Google Shape;2592;p18"/>
                  <p:cNvSpPr/>
                  <p:nvPr/>
                </p:nvSpPr>
                <p:spPr>
                  <a:xfrm>
                    <a:off x="8891825" y="12980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1129" y="1"/>
                        </a:moveTo>
                        <a:lnTo>
                          <a:pt x="1" y="1204"/>
                        </a:lnTo>
                        <a:lnTo>
                          <a:pt x="3461" y="4589"/>
                        </a:lnTo>
                        <a:lnTo>
                          <a:pt x="4589" y="3461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3" name="Google Shape;2593;p18"/>
                  <p:cNvSpPr/>
                  <p:nvPr/>
                </p:nvSpPr>
                <p:spPr>
                  <a:xfrm>
                    <a:off x="9106200" y="13263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4" name="Google Shape;2594;p18"/>
                  <p:cNvSpPr/>
                  <p:nvPr/>
                </p:nvSpPr>
                <p:spPr>
                  <a:xfrm>
                    <a:off x="9226550" y="14428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5" name="Google Shape;2595;p18"/>
                  <p:cNvSpPr/>
                  <p:nvPr/>
                </p:nvSpPr>
                <p:spPr>
                  <a:xfrm>
                    <a:off x="8844825" y="1551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6" name="Google Shape;2596;p18"/>
                  <p:cNvSpPr/>
                  <p:nvPr/>
                </p:nvSpPr>
                <p:spPr>
                  <a:xfrm>
                    <a:off x="8747050" y="1442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7" name="Google Shape;2597;p18"/>
                  <p:cNvSpPr/>
                  <p:nvPr/>
                </p:nvSpPr>
                <p:spPr>
                  <a:xfrm>
                    <a:off x="92848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8" name="Google Shape;2598;p18"/>
                  <p:cNvSpPr/>
                  <p:nvPr/>
                </p:nvSpPr>
                <p:spPr>
                  <a:xfrm>
                    <a:off x="9083625" y="11420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9" name="Google Shape;2599;p18"/>
                  <p:cNvSpPr/>
                  <p:nvPr/>
                </p:nvSpPr>
                <p:spPr>
                  <a:xfrm>
                    <a:off x="88053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0" name="Google Shape;2600;p18"/>
                  <p:cNvSpPr/>
                  <p:nvPr/>
                </p:nvSpPr>
                <p:spPr>
                  <a:xfrm>
                    <a:off x="89877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1" name="Google Shape;2601;p18"/>
                  <p:cNvSpPr/>
                  <p:nvPr/>
                </p:nvSpPr>
                <p:spPr>
                  <a:xfrm>
                    <a:off x="9132525" y="2527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2" name="Google Shape;2602;p18"/>
                  <p:cNvSpPr/>
                  <p:nvPr/>
                </p:nvSpPr>
                <p:spPr>
                  <a:xfrm>
                    <a:off x="8865500" y="2556063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1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89" y="1129"/>
                        </a:lnTo>
                        <a:lnTo>
                          <a:pt x="3461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3" name="Google Shape;2603;p18"/>
                  <p:cNvSpPr/>
                  <p:nvPr/>
                </p:nvSpPr>
                <p:spPr>
                  <a:xfrm>
                    <a:off x="89877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4" name="Google Shape;2604;p18"/>
                  <p:cNvSpPr/>
                  <p:nvPr/>
                </p:nvSpPr>
                <p:spPr>
                  <a:xfrm>
                    <a:off x="9046025" y="2354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5" name="Google Shape;2605;p18"/>
                  <p:cNvSpPr/>
                  <p:nvPr/>
                </p:nvSpPr>
                <p:spPr>
                  <a:xfrm>
                    <a:off x="8893700" y="21198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6" name="Google Shape;2606;p18"/>
                  <p:cNvSpPr/>
                  <p:nvPr/>
                </p:nvSpPr>
                <p:spPr>
                  <a:xfrm>
                    <a:off x="9104325" y="21442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7" name="Google Shape;2607;p18"/>
                  <p:cNvSpPr/>
                  <p:nvPr/>
                </p:nvSpPr>
                <p:spPr>
                  <a:xfrm>
                    <a:off x="9228425" y="22627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8" name="Google Shape;2608;p18"/>
                  <p:cNvSpPr/>
                  <p:nvPr/>
                </p:nvSpPr>
                <p:spPr>
                  <a:xfrm>
                    <a:off x="8844825" y="2371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9" name="Google Shape;2609;p18"/>
                  <p:cNvSpPr/>
                  <p:nvPr/>
                </p:nvSpPr>
                <p:spPr>
                  <a:xfrm>
                    <a:off x="8748925" y="22627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88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0" name="Google Shape;2610;p18"/>
                  <p:cNvSpPr/>
                  <p:nvPr/>
                </p:nvSpPr>
                <p:spPr>
                  <a:xfrm>
                    <a:off x="92848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1" name="Google Shape;2611;p18"/>
                  <p:cNvSpPr/>
                  <p:nvPr/>
                </p:nvSpPr>
                <p:spPr>
                  <a:xfrm>
                    <a:off x="9085500" y="1961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2" name="Google Shape;2612;p18"/>
                  <p:cNvSpPr/>
                  <p:nvPr/>
                </p:nvSpPr>
                <p:spPr>
                  <a:xfrm>
                    <a:off x="88053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3" name="Google Shape;2613;p18"/>
                  <p:cNvSpPr/>
                  <p:nvPr/>
                </p:nvSpPr>
                <p:spPr>
                  <a:xfrm>
                    <a:off x="89877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4" name="Google Shape;2614;p18"/>
                  <p:cNvSpPr/>
                  <p:nvPr/>
                </p:nvSpPr>
                <p:spPr>
                  <a:xfrm>
                    <a:off x="9132525" y="3345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5" name="Google Shape;2615;p18"/>
                  <p:cNvSpPr/>
                  <p:nvPr/>
                </p:nvSpPr>
                <p:spPr>
                  <a:xfrm>
                    <a:off x="8865500" y="33740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6" name="Google Shape;2616;p18"/>
                  <p:cNvSpPr/>
                  <p:nvPr/>
                </p:nvSpPr>
                <p:spPr>
                  <a:xfrm>
                    <a:off x="89877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7" name="Google Shape;2617;p18"/>
                  <p:cNvSpPr/>
                  <p:nvPr/>
                </p:nvSpPr>
                <p:spPr>
                  <a:xfrm>
                    <a:off x="9044150" y="31747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8" name="Google Shape;2618;p18"/>
                  <p:cNvSpPr/>
                  <p:nvPr/>
                </p:nvSpPr>
                <p:spPr>
                  <a:xfrm>
                    <a:off x="8891825" y="2937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9" name="Google Shape;2619;p18"/>
                  <p:cNvSpPr/>
                  <p:nvPr/>
                </p:nvSpPr>
                <p:spPr>
                  <a:xfrm>
                    <a:off x="9106200" y="29641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0" name="Google Shape;2620;p18"/>
                  <p:cNvSpPr/>
                  <p:nvPr/>
                </p:nvSpPr>
                <p:spPr>
                  <a:xfrm>
                    <a:off x="9228425" y="30825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1" name="Google Shape;2621;p18"/>
                  <p:cNvSpPr/>
                  <p:nvPr/>
                </p:nvSpPr>
                <p:spPr>
                  <a:xfrm>
                    <a:off x="8842950" y="3189763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1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88" y="1129"/>
                        </a:lnTo>
                        <a:lnTo>
                          <a:pt x="346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2" name="Google Shape;2622;p18"/>
                  <p:cNvSpPr/>
                  <p:nvPr/>
                </p:nvSpPr>
                <p:spPr>
                  <a:xfrm>
                    <a:off x="8748925" y="30825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9" y="4588"/>
                        </a:lnTo>
                        <a:lnTo>
                          <a:pt x="4513" y="1204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3" name="Google Shape;2623;p18"/>
                  <p:cNvSpPr/>
                  <p:nvPr/>
                </p:nvSpPr>
                <p:spPr>
                  <a:xfrm>
                    <a:off x="92848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4" name="Google Shape;2624;p18"/>
                  <p:cNvSpPr/>
                  <p:nvPr/>
                </p:nvSpPr>
                <p:spPr>
                  <a:xfrm>
                    <a:off x="9083625" y="2779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5" name="Google Shape;2625;p18"/>
                  <p:cNvSpPr/>
                  <p:nvPr/>
                </p:nvSpPr>
                <p:spPr>
                  <a:xfrm>
                    <a:off x="88053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6" name="Google Shape;2626;p18"/>
                  <p:cNvSpPr/>
                  <p:nvPr/>
                </p:nvSpPr>
                <p:spPr>
                  <a:xfrm>
                    <a:off x="89877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7" name="Google Shape;2627;p18"/>
                  <p:cNvSpPr/>
                  <p:nvPr/>
                </p:nvSpPr>
                <p:spPr>
                  <a:xfrm>
                    <a:off x="9132525" y="4165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8" y="0"/>
                        </a:moveTo>
                        <a:lnTo>
                          <a:pt x="0" y="1129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8" name="Google Shape;2628;p18"/>
                  <p:cNvSpPr/>
                  <p:nvPr/>
                </p:nvSpPr>
                <p:spPr>
                  <a:xfrm>
                    <a:off x="8865500" y="4193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9" name="Google Shape;2629;p18"/>
                  <p:cNvSpPr/>
                  <p:nvPr/>
                </p:nvSpPr>
                <p:spPr>
                  <a:xfrm>
                    <a:off x="89877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0" name="Google Shape;2630;p18"/>
                  <p:cNvSpPr/>
                  <p:nvPr/>
                </p:nvSpPr>
                <p:spPr>
                  <a:xfrm>
                    <a:off x="9046025" y="3994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1" name="Google Shape;2631;p18"/>
                  <p:cNvSpPr/>
                  <p:nvPr/>
                </p:nvSpPr>
                <p:spPr>
                  <a:xfrm>
                    <a:off x="8893700" y="37576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2" name="Google Shape;2632;p18"/>
                  <p:cNvSpPr/>
                  <p:nvPr/>
                </p:nvSpPr>
                <p:spPr>
                  <a:xfrm>
                    <a:off x="9106200" y="37839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3" name="Google Shape;2633;p18"/>
                  <p:cNvSpPr/>
                  <p:nvPr/>
                </p:nvSpPr>
                <p:spPr>
                  <a:xfrm>
                    <a:off x="9226550" y="39024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0"/>
                        </a:moveTo>
                        <a:lnTo>
                          <a:pt x="0" y="3385"/>
                        </a:lnTo>
                        <a:lnTo>
                          <a:pt x="1203" y="4513"/>
                        </a:lnTo>
                        <a:lnTo>
                          <a:pt x="4588" y="1128"/>
                        </a:lnTo>
                        <a:lnTo>
                          <a:pt x="346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4" name="Google Shape;2634;p18"/>
                  <p:cNvSpPr/>
                  <p:nvPr/>
                </p:nvSpPr>
                <p:spPr>
                  <a:xfrm>
                    <a:off x="8844825" y="4009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5" name="Google Shape;2635;p18"/>
                  <p:cNvSpPr/>
                  <p:nvPr/>
                </p:nvSpPr>
                <p:spPr>
                  <a:xfrm>
                    <a:off x="87489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6" name="Google Shape;2636;p18"/>
                  <p:cNvSpPr/>
                  <p:nvPr/>
                </p:nvSpPr>
                <p:spPr>
                  <a:xfrm>
                    <a:off x="92848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7" name="Google Shape;2637;p18"/>
                  <p:cNvSpPr/>
                  <p:nvPr/>
                </p:nvSpPr>
                <p:spPr>
                  <a:xfrm>
                    <a:off x="9085500" y="3599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6" y="0"/>
                        </a:moveTo>
                        <a:lnTo>
                          <a:pt x="1" y="3460"/>
                        </a:lnTo>
                        <a:lnTo>
                          <a:pt x="1129" y="4589"/>
                        </a:lnTo>
                        <a:lnTo>
                          <a:pt x="4514" y="1204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8" name="Google Shape;2638;p18"/>
                  <p:cNvSpPr/>
                  <p:nvPr/>
                </p:nvSpPr>
                <p:spPr>
                  <a:xfrm>
                    <a:off x="88053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9" name="Google Shape;2639;p18"/>
                  <p:cNvSpPr/>
                  <p:nvPr/>
                </p:nvSpPr>
                <p:spPr>
                  <a:xfrm>
                    <a:off x="89877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0" name="Google Shape;2640;p18"/>
                  <p:cNvSpPr/>
                  <p:nvPr/>
                </p:nvSpPr>
                <p:spPr>
                  <a:xfrm>
                    <a:off x="9804600" y="-78487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1" name="Google Shape;2641;p18"/>
                  <p:cNvSpPr/>
                  <p:nvPr/>
                </p:nvSpPr>
                <p:spPr>
                  <a:xfrm>
                    <a:off x="101035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2" name="Google Shape;2642;p18"/>
                  <p:cNvSpPr/>
                  <p:nvPr/>
                </p:nvSpPr>
                <p:spPr>
                  <a:xfrm>
                    <a:off x="9900500" y="286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3" name="Google Shape;2643;p18"/>
                  <p:cNvSpPr/>
                  <p:nvPr/>
                </p:nvSpPr>
                <p:spPr>
                  <a:xfrm>
                    <a:off x="96240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4" name="Google Shape;2644;p18"/>
                  <p:cNvSpPr/>
                  <p:nvPr/>
                </p:nvSpPr>
                <p:spPr>
                  <a:xfrm>
                    <a:off x="9804600" y="-78487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5" name="Google Shape;2645;p18"/>
                  <p:cNvSpPr/>
                  <p:nvPr/>
                </p:nvSpPr>
                <p:spPr>
                  <a:xfrm>
                    <a:off x="93269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6" name="Google Shape;2646;p18"/>
                  <p:cNvSpPr/>
                  <p:nvPr/>
                </p:nvSpPr>
                <p:spPr>
                  <a:xfrm>
                    <a:off x="96240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7" name="Google Shape;2647;p18"/>
                  <p:cNvSpPr/>
                  <p:nvPr/>
                </p:nvSpPr>
                <p:spPr>
                  <a:xfrm>
                    <a:off x="9421000" y="28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8" y="4589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8" name="Google Shape;2648;p18"/>
                  <p:cNvSpPr/>
                  <p:nvPr/>
                </p:nvSpPr>
                <p:spPr>
                  <a:xfrm>
                    <a:off x="91445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9" name="Google Shape;2649;p18"/>
                  <p:cNvSpPr/>
                  <p:nvPr/>
                </p:nvSpPr>
                <p:spPr>
                  <a:xfrm>
                    <a:off x="93269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0" name="Google Shape;2650;p18"/>
                  <p:cNvSpPr/>
                  <p:nvPr/>
                </p:nvSpPr>
                <p:spPr>
                  <a:xfrm>
                    <a:off x="88474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1" name="Google Shape;2651;p18"/>
                  <p:cNvSpPr/>
                  <p:nvPr/>
                </p:nvSpPr>
                <p:spPr>
                  <a:xfrm>
                    <a:off x="91445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2" name="Google Shape;2652;p18"/>
                  <p:cNvSpPr/>
                  <p:nvPr/>
                </p:nvSpPr>
                <p:spPr>
                  <a:xfrm>
                    <a:off x="8943375" y="28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3" name="Google Shape;2653;p18"/>
                  <p:cNvSpPr/>
                  <p:nvPr/>
                </p:nvSpPr>
                <p:spPr>
                  <a:xfrm>
                    <a:off x="88474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654" name="Google Shape;2654;p18"/>
                <p:cNvGrpSpPr/>
                <p:nvPr/>
              </p:nvGrpSpPr>
              <p:grpSpPr>
                <a:xfrm>
                  <a:off x="6022600" y="-215912"/>
                  <a:ext cx="3143050" cy="4702413"/>
                  <a:chOff x="7213625" y="-80387"/>
                  <a:chExt cx="3143050" cy="4702413"/>
                </a:xfrm>
              </p:grpSpPr>
              <p:grpSp>
                <p:nvGrpSpPr>
                  <p:cNvPr id="2655" name="Google Shape;2655;p18"/>
                  <p:cNvGrpSpPr/>
                  <p:nvPr/>
                </p:nvGrpSpPr>
                <p:grpSpPr>
                  <a:xfrm>
                    <a:off x="7213625" y="0"/>
                    <a:ext cx="1609625" cy="4622025"/>
                    <a:chOff x="7213625" y="0"/>
                    <a:chExt cx="1609625" cy="4622025"/>
                  </a:xfrm>
                </p:grpSpPr>
                <p:sp>
                  <p:nvSpPr>
                    <p:cNvPr id="2656" name="Google Shape;2656;p18"/>
                    <p:cNvSpPr/>
                    <p:nvPr/>
                  </p:nvSpPr>
                  <p:spPr>
                    <a:xfrm>
                      <a:off x="8558075" y="6750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57" name="Google Shape;2657;p18"/>
                    <p:cNvSpPr/>
                    <p:nvPr/>
                  </p:nvSpPr>
                  <p:spPr>
                    <a:xfrm>
                      <a:off x="8291075" y="70140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0"/>
                          </a:moveTo>
                          <a:lnTo>
                            <a:pt x="0" y="3385"/>
                          </a:lnTo>
                          <a:lnTo>
                            <a:pt x="1204" y="4513"/>
                          </a:lnTo>
                          <a:lnTo>
                            <a:pt x="4588" y="1128"/>
                          </a:lnTo>
                          <a:lnTo>
                            <a:pt x="346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58" name="Google Shape;2658;p18"/>
                    <p:cNvSpPr/>
                    <p:nvPr/>
                  </p:nvSpPr>
                  <p:spPr>
                    <a:xfrm>
                      <a:off x="8411425" y="8198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59" name="Google Shape;2659;p18"/>
                    <p:cNvSpPr/>
                    <p:nvPr/>
                  </p:nvSpPr>
                  <p:spPr>
                    <a:xfrm>
                      <a:off x="8469700" y="500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0" name="Google Shape;2660;p18"/>
                    <p:cNvSpPr/>
                    <p:nvPr/>
                  </p:nvSpPr>
                  <p:spPr>
                    <a:xfrm>
                      <a:off x="8317400" y="2632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1" name="Google Shape;2661;p18"/>
                    <p:cNvSpPr/>
                    <p:nvPr/>
                  </p:nvSpPr>
                  <p:spPr>
                    <a:xfrm>
                      <a:off x="8529875" y="291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2" name="Google Shape;2662;p18"/>
                    <p:cNvSpPr/>
                    <p:nvPr/>
                  </p:nvSpPr>
                  <p:spPr>
                    <a:xfrm>
                      <a:off x="8652100" y="411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3" name="Google Shape;2663;p18"/>
                    <p:cNvSpPr/>
                    <p:nvPr/>
                  </p:nvSpPr>
                  <p:spPr>
                    <a:xfrm>
                      <a:off x="8268500" y="519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4" name="Google Shape;2664;p18"/>
                    <p:cNvSpPr/>
                    <p:nvPr/>
                  </p:nvSpPr>
                  <p:spPr>
                    <a:xfrm>
                      <a:off x="8172600" y="411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5" name="Google Shape;2665;p18"/>
                    <p:cNvSpPr/>
                    <p:nvPr/>
                  </p:nvSpPr>
                  <p:spPr>
                    <a:xfrm>
                      <a:off x="8710400" y="902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6" name="Google Shape;2666;p18"/>
                    <p:cNvSpPr/>
                    <p:nvPr/>
                  </p:nvSpPr>
                  <p:spPr>
                    <a:xfrm>
                      <a:off x="8507325" y="1090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7" name="Google Shape;2667;p18"/>
                    <p:cNvSpPr/>
                    <p:nvPr/>
                  </p:nvSpPr>
                  <p:spPr>
                    <a:xfrm>
                      <a:off x="8230900" y="9027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8" name="Google Shape;2668;p18"/>
                    <p:cNvSpPr/>
                    <p:nvPr/>
                  </p:nvSpPr>
                  <p:spPr>
                    <a:xfrm>
                      <a:off x="8413300" y="19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9" name="Google Shape;2669;p18"/>
                    <p:cNvSpPr/>
                    <p:nvPr/>
                  </p:nvSpPr>
                  <p:spPr>
                    <a:xfrm>
                      <a:off x="8558075" y="14930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0" name="Google Shape;2670;p18"/>
                    <p:cNvSpPr/>
                    <p:nvPr/>
                  </p:nvSpPr>
                  <p:spPr>
                    <a:xfrm>
                      <a:off x="8291075" y="15193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1" name="Google Shape;2671;p18"/>
                    <p:cNvSpPr/>
                    <p:nvPr/>
                  </p:nvSpPr>
                  <p:spPr>
                    <a:xfrm>
                      <a:off x="8411425" y="16397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3385" y="1"/>
                          </a:moveTo>
                          <a:lnTo>
                            <a:pt x="0" y="3461"/>
                          </a:lnTo>
                          <a:lnTo>
                            <a:pt x="1128" y="4589"/>
                          </a:lnTo>
                          <a:lnTo>
                            <a:pt x="4588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2" name="Google Shape;2672;p18"/>
                    <p:cNvSpPr/>
                    <p:nvPr/>
                  </p:nvSpPr>
                  <p:spPr>
                    <a:xfrm>
                      <a:off x="8469700" y="1320050"/>
                      <a:ext cx="114725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3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89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3" name="Google Shape;2673;p18"/>
                    <p:cNvSpPr/>
                    <p:nvPr/>
                  </p:nvSpPr>
                  <p:spPr>
                    <a:xfrm>
                      <a:off x="8317400" y="10831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4" name="Google Shape;2674;p18"/>
                    <p:cNvSpPr/>
                    <p:nvPr/>
                  </p:nvSpPr>
                  <p:spPr>
                    <a:xfrm>
                      <a:off x="8531750" y="11113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5" name="Google Shape;2675;p18"/>
                    <p:cNvSpPr/>
                    <p:nvPr/>
                  </p:nvSpPr>
                  <p:spPr>
                    <a:xfrm>
                      <a:off x="8650225" y="1229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6" name="Google Shape;2676;p18"/>
                    <p:cNvSpPr/>
                    <p:nvPr/>
                  </p:nvSpPr>
                  <p:spPr>
                    <a:xfrm>
                      <a:off x="8268500" y="1336950"/>
                      <a:ext cx="112850" cy="114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90" extrusionOk="0">
                          <a:moveTo>
                            <a:pt x="3385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7" name="Google Shape;2677;p18"/>
                    <p:cNvSpPr/>
                    <p:nvPr/>
                  </p:nvSpPr>
                  <p:spPr>
                    <a:xfrm>
                      <a:off x="8170725" y="1229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8" name="Google Shape;2678;p18"/>
                    <p:cNvSpPr/>
                    <p:nvPr/>
                  </p:nvSpPr>
                  <p:spPr>
                    <a:xfrm>
                      <a:off x="8710400" y="91012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9" name="Google Shape;2679;p18"/>
                    <p:cNvSpPr/>
                    <p:nvPr/>
                  </p:nvSpPr>
                  <p:spPr>
                    <a:xfrm>
                      <a:off x="8507325" y="9289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0" name="Google Shape;2680;p18"/>
                    <p:cNvSpPr/>
                    <p:nvPr/>
                  </p:nvSpPr>
                  <p:spPr>
                    <a:xfrm>
                      <a:off x="82309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1" name="Google Shape;2681;p18"/>
                    <p:cNvSpPr/>
                    <p:nvPr/>
                  </p:nvSpPr>
                  <p:spPr>
                    <a:xfrm>
                      <a:off x="8411425" y="8198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2" name="Google Shape;2682;p18"/>
                    <p:cNvSpPr/>
                    <p:nvPr/>
                  </p:nvSpPr>
                  <p:spPr>
                    <a:xfrm>
                      <a:off x="8558075" y="2312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3" name="Google Shape;2683;p18"/>
                    <p:cNvSpPr/>
                    <p:nvPr/>
                  </p:nvSpPr>
                  <p:spPr>
                    <a:xfrm>
                      <a:off x="8291075" y="2339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4" name="Google Shape;2684;p18"/>
                    <p:cNvSpPr/>
                    <p:nvPr/>
                  </p:nvSpPr>
                  <p:spPr>
                    <a:xfrm>
                      <a:off x="8411425" y="24595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5" name="Google Shape;2685;p18"/>
                    <p:cNvSpPr/>
                    <p:nvPr/>
                  </p:nvSpPr>
                  <p:spPr>
                    <a:xfrm>
                      <a:off x="8471575" y="2139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6" name="Google Shape;2686;p18"/>
                    <p:cNvSpPr/>
                    <p:nvPr/>
                  </p:nvSpPr>
                  <p:spPr>
                    <a:xfrm>
                      <a:off x="8319275" y="1902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7" name="Google Shape;2687;p18"/>
                    <p:cNvSpPr/>
                    <p:nvPr/>
                  </p:nvSpPr>
                  <p:spPr>
                    <a:xfrm>
                      <a:off x="8529875" y="19292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8" name="Google Shape;2688;p18"/>
                    <p:cNvSpPr/>
                    <p:nvPr/>
                  </p:nvSpPr>
                  <p:spPr>
                    <a:xfrm>
                      <a:off x="8652100" y="2049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9" name="Google Shape;2689;p18"/>
                    <p:cNvSpPr/>
                    <p:nvPr/>
                  </p:nvSpPr>
                  <p:spPr>
                    <a:xfrm>
                      <a:off x="8268500" y="21587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90" name="Google Shape;2690;p18"/>
                    <p:cNvSpPr/>
                    <p:nvPr/>
                  </p:nvSpPr>
                  <p:spPr>
                    <a:xfrm>
                      <a:off x="8172600" y="2049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91" name="Google Shape;2691;p18"/>
                    <p:cNvSpPr/>
                    <p:nvPr/>
                  </p:nvSpPr>
                  <p:spPr>
                    <a:xfrm>
                      <a:off x="87104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92" name="Google Shape;2692;p18"/>
                    <p:cNvSpPr/>
                    <p:nvPr/>
                  </p:nvSpPr>
                  <p:spPr>
                    <a:xfrm>
                      <a:off x="8509200" y="1748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93" name="Google Shape;2693;p18"/>
                    <p:cNvSpPr/>
                    <p:nvPr/>
                  </p:nvSpPr>
                  <p:spPr>
                    <a:xfrm>
                      <a:off x="82309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94" name="Google Shape;2694;p18"/>
                    <p:cNvSpPr/>
                    <p:nvPr/>
                  </p:nvSpPr>
                  <p:spPr>
                    <a:xfrm>
                      <a:off x="8411425" y="16397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3385" y="1"/>
                          </a:moveTo>
                          <a:lnTo>
                            <a:pt x="0" y="3461"/>
                          </a:lnTo>
                          <a:lnTo>
                            <a:pt x="1128" y="4589"/>
                          </a:lnTo>
                          <a:lnTo>
                            <a:pt x="4588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95" name="Google Shape;2695;p18"/>
                    <p:cNvSpPr/>
                    <p:nvPr/>
                  </p:nvSpPr>
                  <p:spPr>
                    <a:xfrm>
                      <a:off x="8556200" y="31308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461" y="4513"/>
                          </a:lnTo>
                          <a:lnTo>
                            <a:pt x="4589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96" name="Google Shape;2696;p18"/>
                    <p:cNvSpPr/>
                    <p:nvPr/>
                  </p:nvSpPr>
                  <p:spPr>
                    <a:xfrm>
                      <a:off x="8291075" y="31590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97" name="Google Shape;2697;p18"/>
                    <p:cNvSpPr/>
                    <p:nvPr/>
                  </p:nvSpPr>
                  <p:spPr>
                    <a:xfrm>
                      <a:off x="8411425" y="32794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98" name="Google Shape;2698;p18"/>
                    <p:cNvSpPr/>
                    <p:nvPr/>
                  </p:nvSpPr>
                  <p:spPr>
                    <a:xfrm>
                      <a:off x="8469700" y="2957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99" name="Google Shape;2699;p18"/>
                    <p:cNvSpPr/>
                    <p:nvPr/>
                  </p:nvSpPr>
                  <p:spPr>
                    <a:xfrm>
                      <a:off x="8317400" y="2722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0" name="Google Shape;2700;p18"/>
                    <p:cNvSpPr/>
                    <p:nvPr/>
                  </p:nvSpPr>
                  <p:spPr>
                    <a:xfrm>
                      <a:off x="8531750" y="27491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1" name="Google Shape;2701;p18"/>
                    <p:cNvSpPr/>
                    <p:nvPr/>
                  </p:nvSpPr>
                  <p:spPr>
                    <a:xfrm>
                      <a:off x="8652100" y="2869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2" name="Google Shape;2702;p18"/>
                    <p:cNvSpPr/>
                    <p:nvPr/>
                  </p:nvSpPr>
                  <p:spPr>
                    <a:xfrm>
                      <a:off x="8266625" y="29766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89" y="1129"/>
                          </a:lnTo>
                          <a:lnTo>
                            <a:pt x="3460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3" name="Google Shape;2703;p18"/>
                    <p:cNvSpPr/>
                    <p:nvPr/>
                  </p:nvSpPr>
                  <p:spPr>
                    <a:xfrm>
                      <a:off x="8172600" y="2869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4" name="Google Shape;2704;p18"/>
                    <p:cNvSpPr/>
                    <p:nvPr/>
                  </p:nvSpPr>
                  <p:spPr>
                    <a:xfrm>
                      <a:off x="87104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5" name="Google Shape;2705;p18"/>
                    <p:cNvSpPr/>
                    <p:nvPr/>
                  </p:nvSpPr>
                  <p:spPr>
                    <a:xfrm>
                      <a:off x="8507325" y="25667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6" name="Google Shape;2706;p18"/>
                    <p:cNvSpPr/>
                    <p:nvPr/>
                  </p:nvSpPr>
                  <p:spPr>
                    <a:xfrm>
                      <a:off x="82309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7" name="Google Shape;2707;p18"/>
                    <p:cNvSpPr/>
                    <p:nvPr/>
                  </p:nvSpPr>
                  <p:spPr>
                    <a:xfrm>
                      <a:off x="8411425" y="24595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8" name="Google Shape;2708;p18"/>
                    <p:cNvSpPr/>
                    <p:nvPr/>
                  </p:nvSpPr>
                  <p:spPr>
                    <a:xfrm>
                      <a:off x="8558075" y="3950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9" name="Google Shape;2709;p18"/>
                    <p:cNvSpPr/>
                    <p:nvPr/>
                  </p:nvSpPr>
                  <p:spPr>
                    <a:xfrm>
                      <a:off x="8291075" y="3978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0" name="Google Shape;2710;p18"/>
                    <p:cNvSpPr/>
                    <p:nvPr/>
                  </p:nvSpPr>
                  <p:spPr>
                    <a:xfrm>
                      <a:off x="8411425" y="40973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1" name="Google Shape;2711;p18"/>
                    <p:cNvSpPr/>
                    <p:nvPr/>
                  </p:nvSpPr>
                  <p:spPr>
                    <a:xfrm>
                      <a:off x="8471575" y="37777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6" y="4589"/>
                          </a:lnTo>
                          <a:lnTo>
                            <a:pt x="4514" y="3460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2" name="Google Shape;2712;p18"/>
                    <p:cNvSpPr/>
                    <p:nvPr/>
                  </p:nvSpPr>
                  <p:spPr>
                    <a:xfrm>
                      <a:off x="8319275" y="35426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3" name="Google Shape;2713;p18"/>
                    <p:cNvSpPr/>
                    <p:nvPr/>
                  </p:nvSpPr>
                  <p:spPr>
                    <a:xfrm>
                      <a:off x="8531750" y="35689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4" name="Google Shape;2714;p18"/>
                    <p:cNvSpPr/>
                    <p:nvPr/>
                  </p:nvSpPr>
                  <p:spPr>
                    <a:xfrm>
                      <a:off x="86521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5" name="Google Shape;2715;p18"/>
                    <p:cNvSpPr/>
                    <p:nvPr/>
                  </p:nvSpPr>
                  <p:spPr>
                    <a:xfrm>
                      <a:off x="8268500" y="37965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6" name="Google Shape;2716;p18"/>
                    <p:cNvSpPr/>
                    <p:nvPr/>
                  </p:nvSpPr>
                  <p:spPr>
                    <a:xfrm>
                      <a:off x="81726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7" name="Google Shape;2717;p18"/>
                    <p:cNvSpPr/>
                    <p:nvPr/>
                  </p:nvSpPr>
                  <p:spPr>
                    <a:xfrm>
                      <a:off x="87104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8" name="Google Shape;2718;p18"/>
                    <p:cNvSpPr/>
                    <p:nvPr/>
                  </p:nvSpPr>
                  <p:spPr>
                    <a:xfrm>
                      <a:off x="8509200" y="3386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9" name="Google Shape;2719;p18"/>
                    <p:cNvSpPr/>
                    <p:nvPr/>
                  </p:nvSpPr>
                  <p:spPr>
                    <a:xfrm>
                      <a:off x="82309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0" name="Google Shape;2720;p18"/>
                    <p:cNvSpPr/>
                    <p:nvPr/>
                  </p:nvSpPr>
                  <p:spPr>
                    <a:xfrm>
                      <a:off x="8411425" y="32794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1" name="Google Shape;2721;p18"/>
                    <p:cNvSpPr/>
                    <p:nvPr/>
                  </p:nvSpPr>
                  <p:spPr>
                    <a:xfrm>
                      <a:off x="8317400" y="4360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2" name="Google Shape;2722;p18"/>
                    <p:cNvSpPr/>
                    <p:nvPr/>
                  </p:nvSpPr>
                  <p:spPr>
                    <a:xfrm>
                      <a:off x="8529875" y="43869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1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89" y="1128"/>
                          </a:lnTo>
                          <a:lnTo>
                            <a:pt x="3461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3" name="Google Shape;2723;p18"/>
                    <p:cNvSpPr/>
                    <p:nvPr/>
                  </p:nvSpPr>
                  <p:spPr>
                    <a:xfrm>
                      <a:off x="86521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4" name="Google Shape;2724;p18"/>
                    <p:cNvSpPr/>
                    <p:nvPr/>
                  </p:nvSpPr>
                  <p:spPr>
                    <a:xfrm>
                      <a:off x="8172600" y="45073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1" y="3460"/>
                          </a:lnTo>
                          <a:lnTo>
                            <a:pt x="1129" y="4588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5" name="Google Shape;2725;p18"/>
                    <p:cNvSpPr/>
                    <p:nvPr/>
                  </p:nvSpPr>
                  <p:spPr>
                    <a:xfrm>
                      <a:off x="87104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6" name="Google Shape;2726;p18"/>
                    <p:cNvSpPr/>
                    <p:nvPr/>
                  </p:nvSpPr>
                  <p:spPr>
                    <a:xfrm>
                      <a:off x="8507325" y="42045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7" name="Google Shape;2727;p18"/>
                    <p:cNvSpPr/>
                    <p:nvPr/>
                  </p:nvSpPr>
                  <p:spPr>
                    <a:xfrm>
                      <a:off x="82309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8" name="Google Shape;2728;p18"/>
                    <p:cNvSpPr/>
                    <p:nvPr/>
                  </p:nvSpPr>
                  <p:spPr>
                    <a:xfrm>
                      <a:off x="8411425" y="40973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9" name="Google Shape;2729;p18"/>
                    <p:cNvSpPr/>
                    <p:nvPr/>
                  </p:nvSpPr>
                  <p:spPr>
                    <a:xfrm>
                      <a:off x="8078600" y="6750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0" name="Google Shape;2730;p18"/>
                    <p:cNvSpPr/>
                    <p:nvPr/>
                  </p:nvSpPr>
                  <p:spPr>
                    <a:xfrm>
                      <a:off x="7813450" y="7014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1" name="Google Shape;2731;p18"/>
                    <p:cNvSpPr/>
                    <p:nvPr/>
                  </p:nvSpPr>
                  <p:spPr>
                    <a:xfrm>
                      <a:off x="79338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2" name="Google Shape;2732;p18"/>
                    <p:cNvSpPr/>
                    <p:nvPr/>
                  </p:nvSpPr>
                  <p:spPr>
                    <a:xfrm>
                      <a:off x="7990200" y="500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3" name="Google Shape;2733;p18"/>
                    <p:cNvSpPr/>
                    <p:nvPr/>
                  </p:nvSpPr>
                  <p:spPr>
                    <a:xfrm>
                      <a:off x="7837900" y="2632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4" name="Google Shape;2734;p18"/>
                    <p:cNvSpPr/>
                    <p:nvPr/>
                  </p:nvSpPr>
                  <p:spPr>
                    <a:xfrm>
                      <a:off x="8050375" y="291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5" name="Google Shape;2735;p18"/>
                    <p:cNvSpPr/>
                    <p:nvPr/>
                  </p:nvSpPr>
                  <p:spPr>
                    <a:xfrm>
                      <a:off x="8172600" y="411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6" name="Google Shape;2736;p18"/>
                    <p:cNvSpPr/>
                    <p:nvPr/>
                  </p:nvSpPr>
                  <p:spPr>
                    <a:xfrm>
                      <a:off x="7790900" y="51712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460"/>
                          </a:lnTo>
                          <a:lnTo>
                            <a:pt x="1128" y="4588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7" name="Google Shape;2737;p18"/>
                    <p:cNvSpPr/>
                    <p:nvPr/>
                  </p:nvSpPr>
                  <p:spPr>
                    <a:xfrm>
                      <a:off x="7695000" y="409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8" name="Google Shape;2738;p18"/>
                    <p:cNvSpPr/>
                    <p:nvPr/>
                  </p:nvSpPr>
                  <p:spPr>
                    <a:xfrm>
                      <a:off x="8230900" y="9027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9" name="Google Shape;2739;p18"/>
                    <p:cNvSpPr/>
                    <p:nvPr/>
                  </p:nvSpPr>
                  <p:spPr>
                    <a:xfrm>
                      <a:off x="8027825" y="1090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0" name="Google Shape;2740;p18"/>
                    <p:cNvSpPr/>
                    <p:nvPr/>
                  </p:nvSpPr>
                  <p:spPr>
                    <a:xfrm>
                      <a:off x="7751400" y="921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1" name="Google Shape;2741;p18"/>
                    <p:cNvSpPr/>
                    <p:nvPr/>
                  </p:nvSpPr>
                  <p:spPr>
                    <a:xfrm>
                      <a:off x="7933800" y="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89" y="1129"/>
                          </a:lnTo>
                          <a:lnTo>
                            <a:pt x="3460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2" name="Google Shape;2742;p18"/>
                    <p:cNvSpPr/>
                    <p:nvPr/>
                  </p:nvSpPr>
                  <p:spPr>
                    <a:xfrm>
                      <a:off x="8078600" y="14930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3" name="Google Shape;2743;p18"/>
                    <p:cNvSpPr/>
                    <p:nvPr/>
                  </p:nvSpPr>
                  <p:spPr>
                    <a:xfrm>
                      <a:off x="7811575" y="15193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4" name="Google Shape;2744;p18"/>
                    <p:cNvSpPr/>
                    <p:nvPr/>
                  </p:nvSpPr>
                  <p:spPr>
                    <a:xfrm>
                      <a:off x="79338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5" name="Google Shape;2745;p18"/>
                    <p:cNvSpPr/>
                    <p:nvPr/>
                  </p:nvSpPr>
                  <p:spPr>
                    <a:xfrm>
                      <a:off x="7990200" y="1320050"/>
                      <a:ext cx="1147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90" h="4513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461" y="4513"/>
                          </a:lnTo>
                          <a:lnTo>
                            <a:pt x="4589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6" name="Google Shape;2746;p18"/>
                    <p:cNvSpPr/>
                    <p:nvPr/>
                  </p:nvSpPr>
                  <p:spPr>
                    <a:xfrm>
                      <a:off x="7837900" y="10831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7" name="Google Shape;2747;p18"/>
                    <p:cNvSpPr/>
                    <p:nvPr/>
                  </p:nvSpPr>
                  <p:spPr>
                    <a:xfrm>
                      <a:off x="8052275" y="11113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8" name="Google Shape;2748;p18"/>
                    <p:cNvSpPr/>
                    <p:nvPr/>
                  </p:nvSpPr>
                  <p:spPr>
                    <a:xfrm>
                      <a:off x="8170725" y="1229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9" name="Google Shape;2749;p18"/>
                    <p:cNvSpPr/>
                    <p:nvPr/>
                  </p:nvSpPr>
                  <p:spPr>
                    <a:xfrm>
                      <a:off x="7790900" y="1336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0" name="Google Shape;2750;p18"/>
                    <p:cNvSpPr/>
                    <p:nvPr/>
                  </p:nvSpPr>
                  <p:spPr>
                    <a:xfrm>
                      <a:off x="7693125" y="12279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1" name="Google Shape;2751;p18"/>
                    <p:cNvSpPr/>
                    <p:nvPr/>
                  </p:nvSpPr>
                  <p:spPr>
                    <a:xfrm>
                      <a:off x="82309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2" name="Google Shape;2752;p18"/>
                    <p:cNvSpPr/>
                    <p:nvPr/>
                  </p:nvSpPr>
                  <p:spPr>
                    <a:xfrm>
                      <a:off x="8027825" y="928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3" name="Google Shape;2753;p18"/>
                    <p:cNvSpPr/>
                    <p:nvPr/>
                  </p:nvSpPr>
                  <p:spPr>
                    <a:xfrm>
                      <a:off x="77514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4" name="Google Shape;2754;p18"/>
                    <p:cNvSpPr/>
                    <p:nvPr/>
                  </p:nvSpPr>
                  <p:spPr>
                    <a:xfrm>
                      <a:off x="79338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5" name="Google Shape;2755;p18"/>
                    <p:cNvSpPr/>
                    <p:nvPr/>
                  </p:nvSpPr>
                  <p:spPr>
                    <a:xfrm>
                      <a:off x="8078600" y="23128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6" name="Google Shape;2756;p18"/>
                    <p:cNvSpPr/>
                    <p:nvPr/>
                  </p:nvSpPr>
                  <p:spPr>
                    <a:xfrm>
                      <a:off x="7811575" y="23392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3385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89" y="1204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7" name="Google Shape;2757;p18"/>
                    <p:cNvSpPr/>
                    <p:nvPr/>
                  </p:nvSpPr>
                  <p:spPr>
                    <a:xfrm>
                      <a:off x="79338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8" name="Google Shape;2758;p18"/>
                    <p:cNvSpPr/>
                    <p:nvPr/>
                  </p:nvSpPr>
                  <p:spPr>
                    <a:xfrm>
                      <a:off x="7992100" y="2139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9" name="Google Shape;2759;p18"/>
                    <p:cNvSpPr/>
                    <p:nvPr/>
                  </p:nvSpPr>
                  <p:spPr>
                    <a:xfrm>
                      <a:off x="7839775" y="19029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89"/>
                          </a:lnTo>
                          <a:lnTo>
                            <a:pt x="4514" y="3461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0" name="Google Shape;2760;p18"/>
                    <p:cNvSpPr/>
                    <p:nvPr/>
                  </p:nvSpPr>
                  <p:spPr>
                    <a:xfrm>
                      <a:off x="8050375" y="19292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1" name="Google Shape;2761;p18"/>
                    <p:cNvSpPr/>
                    <p:nvPr/>
                  </p:nvSpPr>
                  <p:spPr>
                    <a:xfrm>
                      <a:off x="8172600" y="2049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2" name="Google Shape;2762;p18"/>
                    <p:cNvSpPr/>
                    <p:nvPr/>
                  </p:nvSpPr>
                  <p:spPr>
                    <a:xfrm>
                      <a:off x="7790900" y="2156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3" name="Google Shape;2763;p18"/>
                    <p:cNvSpPr/>
                    <p:nvPr/>
                  </p:nvSpPr>
                  <p:spPr>
                    <a:xfrm>
                      <a:off x="7695000" y="20477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4" name="Google Shape;2764;p18"/>
                    <p:cNvSpPr/>
                    <p:nvPr/>
                  </p:nvSpPr>
                  <p:spPr>
                    <a:xfrm>
                      <a:off x="82309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5" name="Google Shape;2765;p18"/>
                    <p:cNvSpPr/>
                    <p:nvPr/>
                  </p:nvSpPr>
                  <p:spPr>
                    <a:xfrm>
                      <a:off x="8029700" y="1748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6" name="Google Shape;2766;p18"/>
                    <p:cNvSpPr/>
                    <p:nvPr/>
                  </p:nvSpPr>
                  <p:spPr>
                    <a:xfrm>
                      <a:off x="77514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7" name="Google Shape;2767;p18"/>
                    <p:cNvSpPr/>
                    <p:nvPr/>
                  </p:nvSpPr>
                  <p:spPr>
                    <a:xfrm>
                      <a:off x="79338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8" name="Google Shape;2768;p18"/>
                    <p:cNvSpPr/>
                    <p:nvPr/>
                  </p:nvSpPr>
                  <p:spPr>
                    <a:xfrm>
                      <a:off x="8076700" y="31308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1204" y="0"/>
                          </a:moveTo>
                          <a:lnTo>
                            <a:pt x="1" y="1129"/>
                          </a:lnTo>
                          <a:lnTo>
                            <a:pt x="3461" y="4513"/>
                          </a:lnTo>
                          <a:lnTo>
                            <a:pt x="4589" y="3385"/>
                          </a:lnTo>
                          <a:lnTo>
                            <a:pt x="1204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9" name="Google Shape;2769;p18"/>
                    <p:cNvSpPr/>
                    <p:nvPr/>
                  </p:nvSpPr>
                  <p:spPr>
                    <a:xfrm>
                      <a:off x="7811575" y="31590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0" name="Google Shape;2770;p18"/>
                    <p:cNvSpPr/>
                    <p:nvPr/>
                  </p:nvSpPr>
                  <p:spPr>
                    <a:xfrm>
                      <a:off x="79338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1" name="Google Shape;2771;p18"/>
                    <p:cNvSpPr/>
                    <p:nvPr/>
                  </p:nvSpPr>
                  <p:spPr>
                    <a:xfrm>
                      <a:off x="7990200" y="29578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89"/>
                          </a:lnTo>
                          <a:lnTo>
                            <a:pt x="4514" y="3460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2" name="Google Shape;2772;p18"/>
                    <p:cNvSpPr/>
                    <p:nvPr/>
                  </p:nvSpPr>
                  <p:spPr>
                    <a:xfrm>
                      <a:off x="7837900" y="2722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3" name="Google Shape;2773;p18"/>
                    <p:cNvSpPr/>
                    <p:nvPr/>
                  </p:nvSpPr>
                  <p:spPr>
                    <a:xfrm>
                      <a:off x="8052275" y="27491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4" name="Google Shape;2774;p18"/>
                    <p:cNvSpPr/>
                    <p:nvPr/>
                  </p:nvSpPr>
                  <p:spPr>
                    <a:xfrm>
                      <a:off x="8172600" y="2869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5" name="Google Shape;2775;p18"/>
                    <p:cNvSpPr/>
                    <p:nvPr/>
                  </p:nvSpPr>
                  <p:spPr>
                    <a:xfrm>
                      <a:off x="7789000" y="2974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6" name="Google Shape;2776;p18"/>
                    <p:cNvSpPr/>
                    <p:nvPr/>
                  </p:nvSpPr>
                  <p:spPr>
                    <a:xfrm>
                      <a:off x="7695000" y="28676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7" name="Google Shape;2777;p18"/>
                    <p:cNvSpPr/>
                    <p:nvPr/>
                  </p:nvSpPr>
                  <p:spPr>
                    <a:xfrm>
                      <a:off x="82309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8" name="Google Shape;2778;p18"/>
                    <p:cNvSpPr/>
                    <p:nvPr/>
                  </p:nvSpPr>
                  <p:spPr>
                    <a:xfrm>
                      <a:off x="8027825" y="25667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9" name="Google Shape;2779;p18"/>
                    <p:cNvSpPr/>
                    <p:nvPr/>
                  </p:nvSpPr>
                  <p:spPr>
                    <a:xfrm>
                      <a:off x="77514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0" name="Google Shape;2780;p18"/>
                    <p:cNvSpPr/>
                    <p:nvPr/>
                  </p:nvSpPr>
                  <p:spPr>
                    <a:xfrm>
                      <a:off x="79338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1" name="Google Shape;2781;p18"/>
                    <p:cNvSpPr/>
                    <p:nvPr/>
                  </p:nvSpPr>
                  <p:spPr>
                    <a:xfrm>
                      <a:off x="8078600" y="39507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2" name="Google Shape;2782;p18"/>
                    <p:cNvSpPr/>
                    <p:nvPr/>
                  </p:nvSpPr>
                  <p:spPr>
                    <a:xfrm>
                      <a:off x="7811575" y="3978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3" name="Google Shape;2783;p18"/>
                    <p:cNvSpPr/>
                    <p:nvPr/>
                  </p:nvSpPr>
                  <p:spPr>
                    <a:xfrm>
                      <a:off x="79338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4" name="Google Shape;2784;p18"/>
                    <p:cNvSpPr/>
                    <p:nvPr/>
                  </p:nvSpPr>
                  <p:spPr>
                    <a:xfrm>
                      <a:off x="7992100" y="3779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5" name="Google Shape;2785;p18"/>
                    <p:cNvSpPr/>
                    <p:nvPr/>
                  </p:nvSpPr>
                  <p:spPr>
                    <a:xfrm>
                      <a:off x="7839775" y="35426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6" name="Google Shape;2786;p18"/>
                    <p:cNvSpPr/>
                    <p:nvPr/>
                  </p:nvSpPr>
                  <p:spPr>
                    <a:xfrm>
                      <a:off x="8052275" y="35689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7" name="Google Shape;2787;p18"/>
                    <p:cNvSpPr/>
                    <p:nvPr/>
                  </p:nvSpPr>
                  <p:spPr>
                    <a:xfrm>
                      <a:off x="81726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8" name="Google Shape;2788;p18"/>
                    <p:cNvSpPr/>
                    <p:nvPr/>
                  </p:nvSpPr>
                  <p:spPr>
                    <a:xfrm>
                      <a:off x="7790900" y="3794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9" name="Google Shape;2789;p18"/>
                    <p:cNvSpPr/>
                    <p:nvPr/>
                  </p:nvSpPr>
                  <p:spPr>
                    <a:xfrm>
                      <a:off x="7693125" y="36874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0"/>
                          </a:moveTo>
                          <a:lnTo>
                            <a:pt x="0" y="3385"/>
                          </a:lnTo>
                          <a:lnTo>
                            <a:pt x="1203" y="4513"/>
                          </a:lnTo>
                          <a:lnTo>
                            <a:pt x="4588" y="1128"/>
                          </a:lnTo>
                          <a:lnTo>
                            <a:pt x="346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0" name="Google Shape;2790;p18"/>
                    <p:cNvSpPr/>
                    <p:nvPr/>
                  </p:nvSpPr>
                  <p:spPr>
                    <a:xfrm>
                      <a:off x="82309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1" name="Google Shape;2791;p18"/>
                    <p:cNvSpPr/>
                    <p:nvPr/>
                  </p:nvSpPr>
                  <p:spPr>
                    <a:xfrm>
                      <a:off x="8029700" y="3386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2" name="Google Shape;2792;p18"/>
                    <p:cNvSpPr/>
                    <p:nvPr/>
                  </p:nvSpPr>
                  <p:spPr>
                    <a:xfrm>
                      <a:off x="77514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3" name="Google Shape;2793;p18"/>
                    <p:cNvSpPr/>
                    <p:nvPr/>
                  </p:nvSpPr>
                  <p:spPr>
                    <a:xfrm>
                      <a:off x="79338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4" name="Google Shape;2794;p18"/>
                    <p:cNvSpPr/>
                    <p:nvPr/>
                  </p:nvSpPr>
                  <p:spPr>
                    <a:xfrm>
                      <a:off x="7837900" y="4360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5" name="Google Shape;2795;p18"/>
                    <p:cNvSpPr/>
                    <p:nvPr/>
                  </p:nvSpPr>
                  <p:spPr>
                    <a:xfrm>
                      <a:off x="8050375" y="43869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1" y="0"/>
                          </a:moveTo>
                          <a:lnTo>
                            <a:pt x="1" y="3385"/>
                          </a:lnTo>
                          <a:lnTo>
                            <a:pt x="1204" y="4513"/>
                          </a:lnTo>
                          <a:lnTo>
                            <a:pt x="4589" y="1128"/>
                          </a:lnTo>
                          <a:lnTo>
                            <a:pt x="3461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6" name="Google Shape;2796;p18"/>
                    <p:cNvSpPr/>
                    <p:nvPr/>
                  </p:nvSpPr>
                  <p:spPr>
                    <a:xfrm>
                      <a:off x="8172600" y="45073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1" y="3460"/>
                          </a:lnTo>
                          <a:lnTo>
                            <a:pt x="1129" y="4588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7" name="Google Shape;2797;p18"/>
                    <p:cNvSpPr/>
                    <p:nvPr/>
                  </p:nvSpPr>
                  <p:spPr>
                    <a:xfrm>
                      <a:off x="76950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8" name="Google Shape;2798;p18"/>
                    <p:cNvSpPr/>
                    <p:nvPr/>
                  </p:nvSpPr>
                  <p:spPr>
                    <a:xfrm>
                      <a:off x="82309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9" name="Google Shape;2799;p18"/>
                    <p:cNvSpPr/>
                    <p:nvPr/>
                  </p:nvSpPr>
                  <p:spPr>
                    <a:xfrm>
                      <a:off x="8027825" y="42045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460"/>
                          </a:lnTo>
                          <a:lnTo>
                            <a:pt x="1128" y="4589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0" name="Google Shape;2800;p18"/>
                    <p:cNvSpPr/>
                    <p:nvPr/>
                  </p:nvSpPr>
                  <p:spPr>
                    <a:xfrm>
                      <a:off x="77514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1" name="Google Shape;2801;p18"/>
                    <p:cNvSpPr/>
                    <p:nvPr/>
                  </p:nvSpPr>
                  <p:spPr>
                    <a:xfrm>
                      <a:off x="79338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2" name="Google Shape;2802;p18"/>
                    <p:cNvSpPr/>
                    <p:nvPr/>
                  </p:nvSpPr>
                  <p:spPr>
                    <a:xfrm>
                      <a:off x="7599100" y="6750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3" name="Google Shape;2803;p18"/>
                    <p:cNvSpPr/>
                    <p:nvPr/>
                  </p:nvSpPr>
                  <p:spPr>
                    <a:xfrm>
                      <a:off x="7333950" y="7014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4" name="Google Shape;2804;p18"/>
                    <p:cNvSpPr/>
                    <p:nvPr/>
                  </p:nvSpPr>
                  <p:spPr>
                    <a:xfrm>
                      <a:off x="74543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5" name="Google Shape;2805;p18"/>
                    <p:cNvSpPr/>
                    <p:nvPr/>
                  </p:nvSpPr>
                  <p:spPr>
                    <a:xfrm>
                      <a:off x="7510725" y="500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6" name="Google Shape;2806;p18"/>
                    <p:cNvSpPr/>
                    <p:nvPr/>
                  </p:nvSpPr>
                  <p:spPr>
                    <a:xfrm>
                      <a:off x="7358400" y="2632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7" name="Google Shape;2807;p18"/>
                    <p:cNvSpPr/>
                    <p:nvPr/>
                  </p:nvSpPr>
                  <p:spPr>
                    <a:xfrm>
                      <a:off x="7570900" y="291475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88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8" name="Google Shape;2808;p18"/>
                    <p:cNvSpPr/>
                    <p:nvPr/>
                  </p:nvSpPr>
                  <p:spPr>
                    <a:xfrm>
                      <a:off x="7695000" y="409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9" name="Google Shape;2809;p18"/>
                    <p:cNvSpPr/>
                    <p:nvPr/>
                  </p:nvSpPr>
                  <p:spPr>
                    <a:xfrm>
                      <a:off x="7311400" y="519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0" name="Google Shape;2810;p18"/>
                    <p:cNvSpPr/>
                    <p:nvPr/>
                  </p:nvSpPr>
                  <p:spPr>
                    <a:xfrm>
                      <a:off x="7215500" y="409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1" name="Google Shape;2811;p18"/>
                    <p:cNvSpPr/>
                    <p:nvPr/>
                  </p:nvSpPr>
                  <p:spPr>
                    <a:xfrm>
                      <a:off x="7751400" y="921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2" name="Google Shape;2812;p18"/>
                    <p:cNvSpPr/>
                    <p:nvPr/>
                  </p:nvSpPr>
                  <p:spPr>
                    <a:xfrm>
                      <a:off x="7550200" y="107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3" name="Google Shape;2813;p18"/>
                    <p:cNvSpPr/>
                    <p:nvPr/>
                  </p:nvSpPr>
                  <p:spPr>
                    <a:xfrm>
                      <a:off x="7271900" y="921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4" name="Google Shape;2814;p18"/>
                    <p:cNvSpPr/>
                    <p:nvPr/>
                  </p:nvSpPr>
                  <p:spPr>
                    <a:xfrm>
                      <a:off x="7456175" y="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6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5" name="Google Shape;2815;p18"/>
                    <p:cNvSpPr/>
                    <p:nvPr/>
                  </p:nvSpPr>
                  <p:spPr>
                    <a:xfrm>
                      <a:off x="7599100" y="14930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6" name="Google Shape;2816;p18"/>
                    <p:cNvSpPr/>
                    <p:nvPr/>
                  </p:nvSpPr>
                  <p:spPr>
                    <a:xfrm>
                      <a:off x="7332075" y="15193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14" y="1204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7" name="Google Shape;2817;p18"/>
                    <p:cNvSpPr/>
                    <p:nvPr/>
                  </p:nvSpPr>
                  <p:spPr>
                    <a:xfrm>
                      <a:off x="74543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8" name="Google Shape;2818;p18"/>
                    <p:cNvSpPr/>
                    <p:nvPr/>
                  </p:nvSpPr>
                  <p:spPr>
                    <a:xfrm>
                      <a:off x="7512600" y="132005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9" name="Google Shape;2819;p18"/>
                    <p:cNvSpPr/>
                    <p:nvPr/>
                  </p:nvSpPr>
                  <p:spPr>
                    <a:xfrm>
                      <a:off x="7358400" y="10831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1129" y="1"/>
                          </a:moveTo>
                          <a:lnTo>
                            <a:pt x="1" y="1204"/>
                          </a:lnTo>
                          <a:lnTo>
                            <a:pt x="3461" y="4589"/>
                          </a:lnTo>
                          <a:lnTo>
                            <a:pt x="4589" y="3461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0" name="Google Shape;2820;p18"/>
                    <p:cNvSpPr/>
                    <p:nvPr/>
                  </p:nvSpPr>
                  <p:spPr>
                    <a:xfrm>
                      <a:off x="7572775" y="11113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1" name="Google Shape;2821;p18"/>
                    <p:cNvSpPr/>
                    <p:nvPr/>
                  </p:nvSpPr>
                  <p:spPr>
                    <a:xfrm>
                      <a:off x="7693125" y="12279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2" name="Google Shape;2822;p18"/>
                    <p:cNvSpPr/>
                    <p:nvPr/>
                  </p:nvSpPr>
                  <p:spPr>
                    <a:xfrm>
                      <a:off x="7311400" y="1336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3" name="Google Shape;2823;p18"/>
                    <p:cNvSpPr/>
                    <p:nvPr/>
                  </p:nvSpPr>
                  <p:spPr>
                    <a:xfrm>
                      <a:off x="7213625" y="1227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4" name="Google Shape;2824;p18"/>
                    <p:cNvSpPr/>
                    <p:nvPr/>
                  </p:nvSpPr>
                  <p:spPr>
                    <a:xfrm>
                      <a:off x="77514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5" name="Google Shape;2825;p18"/>
                    <p:cNvSpPr/>
                    <p:nvPr/>
                  </p:nvSpPr>
                  <p:spPr>
                    <a:xfrm>
                      <a:off x="7550200" y="9270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6" name="Google Shape;2826;p18"/>
                    <p:cNvSpPr/>
                    <p:nvPr/>
                  </p:nvSpPr>
                  <p:spPr>
                    <a:xfrm>
                      <a:off x="72719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7" name="Google Shape;2827;p18"/>
                    <p:cNvSpPr/>
                    <p:nvPr/>
                  </p:nvSpPr>
                  <p:spPr>
                    <a:xfrm>
                      <a:off x="74543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8" name="Google Shape;2828;p18"/>
                    <p:cNvSpPr/>
                    <p:nvPr/>
                  </p:nvSpPr>
                  <p:spPr>
                    <a:xfrm>
                      <a:off x="7599100" y="2312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9" name="Google Shape;2829;p18"/>
                    <p:cNvSpPr/>
                    <p:nvPr/>
                  </p:nvSpPr>
                  <p:spPr>
                    <a:xfrm>
                      <a:off x="7332075" y="2341075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1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89" y="1129"/>
                          </a:lnTo>
                          <a:lnTo>
                            <a:pt x="3461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0" name="Google Shape;2830;p18"/>
                    <p:cNvSpPr/>
                    <p:nvPr/>
                  </p:nvSpPr>
                  <p:spPr>
                    <a:xfrm>
                      <a:off x="74543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1" name="Google Shape;2831;p18"/>
                    <p:cNvSpPr/>
                    <p:nvPr/>
                  </p:nvSpPr>
                  <p:spPr>
                    <a:xfrm>
                      <a:off x="7512600" y="2139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2" name="Google Shape;2832;p18"/>
                    <p:cNvSpPr/>
                    <p:nvPr/>
                  </p:nvSpPr>
                  <p:spPr>
                    <a:xfrm>
                      <a:off x="7360275" y="19048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3" name="Google Shape;2833;p18"/>
                    <p:cNvSpPr/>
                    <p:nvPr/>
                  </p:nvSpPr>
                  <p:spPr>
                    <a:xfrm>
                      <a:off x="7570900" y="19292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4" name="Google Shape;2834;p18"/>
                    <p:cNvSpPr/>
                    <p:nvPr/>
                  </p:nvSpPr>
                  <p:spPr>
                    <a:xfrm>
                      <a:off x="7695000" y="20477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5" name="Google Shape;2835;p18"/>
                    <p:cNvSpPr/>
                    <p:nvPr/>
                  </p:nvSpPr>
                  <p:spPr>
                    <a:xfrm>
                      <a:off x="7311400" y="2156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6" name="Google Shape;2836;p18"/>
                    <p:cNvSpPr/>
                    <p:nvPr/>
                  </p:nvSpPr>
                  <p:spPr>
                    <a:xfrm>
                      <a:off x="7215500" y="20477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88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7" name="Google Shape;2837;p18"/>
                    <p:cNvSpPr/>
                    <p:nvPr/>
                  </p:nvSpPr>
                  <p:spPr>
                    <a:xfrm>
                      <a:off x="77514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8" name="Google Shape;2838;p18"/>
                    <p:cNvSpPr/>
                    <p:nvPr/>
                  </p:nvSpPr>
                  <p:spPr>
                    <a:xfrm>
                      <a:off x="7552075" y="1746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9" name="Google Shape;2839;p18"/>
                    <p:cNvSpPr/>
                    <p:nvPr/>
                  </p:nvSpPr>
                  <p:spPr>
                    <a:xfrm>
                      <a:off x="72719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0" name="Google Shape;2840;p18"/>
                    <p:cNvSpPr/>
                    <p:nvPr/>
                  </p:nvSpPr>
                  <p:spPr>
                    <a:xfrm>
                      <a:off x="74543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1" name="Google Shape;2841;p18"/>
                    <p:cNvSpPr/>
                    <p:nvPr/>
                  </p:nvSpPr>
                  <p:spPr>
                    <a:xfrm>
                      <a:off x="7599100" y="3130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2" name="Google Shape;2842;p18"/>
                    <p:cNvSpPr/>
                    <p:nvPr/>
                  </p:nvSpPr>
                  <p:spPr>
                    <a:xfrm>
                      <a:off x="7332075" y="31590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3" name="Google Shape;2843;p18"/>
                    <p:cNvSpPr/>
                    <p:nvPr/>
                  </p:nvSpPr>
                  <p:spPr>
                    <a:xfrm>
                      <a:off x="74543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4" name="Google Shape;2844;p18"/>
                    <p:cNvSpPr/>
                    <p:nvPr/>
                  </p:nvSpPr>
                  <p:spPr>
                    <a:xfrm>
                      <a:off x="7510725" y="29597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5" name="Google Shape;2845;p18"/>
                    <p:cNvSpPr/>
                    <p:nvPr/>
                  </p:nvSpPr>
                  <p:spPr>
                    <a:xfrm>
                      <a:off x="7358400" y="2722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6" name="Google Shape;2846;p18"/>
                    <p:cNvSpPr/>
                    <p:nvPr/>
                  </p:nvSpPr>
                  <p:spPr>
                    <a:xfrm>
                      <a:off x="7572775" y="27491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7" name="Google Shape;2847;p18"/>
                    <p:cNvSpPr/>
                    <p:nvPr/>
                  </p:nvSpPr>
                  <p:spPr>
                    <a:xfrm>
                      <a:off x="7695000" y="28676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8" name="Google Shape;2848;p18"/>
                    <p:cNvSpPr/>
                    <p:nvPr/>
                  </p:nvSpPr>
                  <p:spPr>
                    <a:xfrm>
                      <a:off x="7309525" y="2974775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1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88" y="1129"/>
                          </a:lnTo>
                          <a:lnTo>
                            <a:pt x="3460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9" name="Google Shape;2849;p18"/>
                    <p:cNvSpPr/>
                    <p:nvPr/>
                  </p:nvSpPr>
                  <p:spPr>
                    <a:xfrm>
                      <a:off x="7215500" y="28676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460"/>
                          </a:lnTo>
                          <a:lnTo>
                            <a:pt x="1129" y="4588"/>
                          </a:lnTo>
                          <a:lnTo>
                            <a:pt x="4513" y="1204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0" name="Google Shape;2850;p18"/>
                    <p:cNvSpPr/>
                    <p:nvPr/>
                  </p:nvSpPr>
                  <p:spPr>
                    <a:xfrm>
                      <a:off x="77514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1" name="Google Shape;2851;p18"/>
                    <p:cNvSpPr/>
                    <p:nvPr/>
                  </p:nvSpPr>
                  <p:spPr>
                    <a:xfrm>
                      <a:off x="7550200" y="2564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2" name="Google Shape;2852;p18"/>
                    <p:cNvSpPr/>
                    <p:nvPr/>
                  </p:nvSpPr>
                  <p:spPr>
                    <a:xfrm>
                      <a:off x="72719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3" name="Google Shape;2853;p18"/>
                    <p:cNvSpPr/>
                    <p:nvPr/>
                  </p:nvSpPr>
                  <p:spPr>
                    <a:xfrm>
                      <a:off x="74543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4" name="Google Shape;2854;p18"/>
                    <p:cNvSpPr/>
                    <p:nvPr/>
                  </p:nvSpPr>
                  <p:spPr>
                    <a:xfrm>
                      <a:off x="7599100" y="39507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8" y="0"/>
                          </a:moveTo>
                          <a:lnTo>
                            <a:pt x="0" y="1129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5" name="Google Shape;2855;p18"/>
                    <p:cNvSpPr/>
                    <p:nvPr/>
                  </p:nvSpPr>
                  <p:spPr>
                    <a:xfrm>
                      <a:off x="7332075" y="3978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6" name="Google Shape;2856;p18"/>
                    <p:cNvSpPr/>
                    <p:nvPr/>
                  </p:nvSpPr>
                  <p:spPr>
                    <a:xfrm>
                      <a:off x="74543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7" name="Google Shape;2857;p18"/>
                    <p:cNvSpPr/>
                    <p:nvPr/>
                  </p:nvSpPr>
                  <p:spPr>
                    <a:xfrm>
                      <a:off x="7512600" y="3779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8" name="Google Shape;2858;p18"/>
                    <p:cNvSpPr/>
                    <p:nvPr/>
                  </p:nvSpPr>
                  <p:spPr>
                    <a:xfrm>
                      <a:off x="7360275" y="35426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9" name="Google Shape;2859;p18"/>
                    <p:cNvSpPr/>
                    <p:nvPr/>
                  </p:nvSpPr>
                  <p:spPr>
                    <a:xfrm>
                      <a:off x="7572775" y="35689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0" name="Google Shape;2860;p18"/>
                    <p:cNvSpPr/>
                    <p:nvPr/>
                  </p:nvSpPr>
                  <p:spPr>
                    <a:xfrm>
                      <a:off x="7693125" y="36874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0"/>
                          </a:moveTo>
                          <a:lnTo>
                            <a:pt x="0" y="3385"/>
                          </a:lnTo>
                          <a:lnTo>
                            <a:pt x="1203" y="4513"/>
                          </a:lnTo>
                          <a:lnTo>
                            <a:pt x="4588" y="1128"/>
                          </a:lnTo>
                          <a:lnTo>
                            <a:pt x="346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1" name="Google Shape;2861;p18"/>
                    <p:cNvSpPr/>
                    <p:nvPr/>
                  </p:nvSpPr>
                  <p:spPr>
                    <a:xfrm>
                      <a:off x="7311400" y="3794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2" name="Google Shape;2862;p18"/>
                    <p:cNvSpPr/>
                    <p:nvPr/>
                  </p:nvSpPr>
                  <p:spPr>
                    <a:xfrm>
                      <a:off x="72155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3" name="Google Shape;2863;p18"/>
                    <p:cNvSpPr/>
                    <p:nvPr/>
                  </p:nvSpPr>
                  <p:spPr>
                    <a:xfrm>
                      <a:off x="77514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4" name="Google Shape;2864;p18"/>
                    <p:cNvSpPr/>
                    <p:nvPr/>
                  </p:nvSpPr>
                  <p:spPr>
                    <a:xfrm>
                      <a:off x="7552075" y="33847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6" y="0"/>
                          </a:moveTo>
                          <a:lnTo>
                            <a:pt x="1" y="3460"/>
                          </a:lnTo>
                          <a:lnTo>
                            <a:pt x="1129" y="4589"/>
                          </a:lnTo>
                          <a:lnTo>
                            <a:pt x="4514" y="1204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5" name="Google Shape;2865;p18"/>
                    <p:cNvSpPr/>
                    <p:nvPr/>
                  </p:nvSpPr>
                  <p:spPr>
                    <a:xfrm>
                      <a:off x="72719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6" name="Google Shape;2866;p18"/>
                    <p:cNvSpPr/>
                    <p:nvPr/>
                  </p:nvSpPr>
                  <p:spPr>
                    <a:xfrm>
                      <a:off x="74543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7" name="Google Shape;2867;p18"/>
                    <p:cNvSpPr/>
                    <p:nvPr/>
                  </p:nvSpPr>
                  <p:spPr>
                    <a:xfrm>
                      <a:off x="7358400" y="4360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8" name="Google Shape;2868;p18"/>
                    <p:cNvSpPr/>
                    <p:nvPr/>
                  </p:nvSpPr>
                  <p:spPr>
                    <a:xfrm>
                      <a:off x="7572775" y="43869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88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9" name="Google Shape;2869;p18"/>
                    <p:cNvSpPr/>
                    <p:nvPr/>
                  </p:nvSpPr>
                  <p:spPr>
                    <a:xfrm>
                      <a:off x="76950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70" name="Google Shape;2870;p18"/>
                    <p:cNvSpPr/>
                    <p:nvPr/>
                  </p:nvSpPr>
                  <p:spPr>
                    <a:xfrm>
                      <a:off x="72155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71" name="Google Shape;2871;p18"/>
                    <p:cNvSpPr/>
                    <p:nvPr/>
                  </p:nvSpPr>
                  <p:spPr>
                    <a:xfrm>
                      <a:off x="77514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72" name="Google Shape;2872;p18"/>
                    <p:cNvSpPr/>
                    <p:nvPr/>
                  </p:nvSpPr>
                  <p:spPr>
                    <a:xfrm>
                      <a:off x="7550200" y="42045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73" name="Google Shape;2873;p18"/>
                    <p:cNvSpPr/>
                    <p:nvPr/>
                  </p:nvSpPr>
                  <p:spPr>
                    <a:xfrm>
                      <a:off x="72719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74" name="Google Shape;2874;p18"/>
                    <p:cNvSpPr/>
                    <p:nvPr/>
                  </p:nvSpPr>
                  <p:spPr>
                    <a:xfrm>
                      <a:off x="74543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2875" name="Google Shape;2875;p18"/>
                  <p:cNvSpPr/>
                  <p:nvPr/>
                </p:nvSpPr>
                <p:spPr>
                  <a:xfrm>
                    <a:off x="10091500" y="8900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6" name="Google Shape;2876;p18"/>
                  <p:cNvSpPr/>
                  <p:nvPr/>
                </p:nvSpPr>
                <p:spPr>
                  <a:xfrm>
                    <a:off x="9824500" y="91638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0"/>
                        </a:moveTo>
                        <a:lnTo>
                          <a:pt x="0" y="3385"/>
                        </a:lnTo>
                        <a:lnTo>
                          <a:pt x="1204" y="4513"/>
                        </a:lnTo>
                        <a:lnTo>
                          <a:pt x="4588" y="1128"/>
                        </a:lnTo>
                        <a:lnTo>
                          <a:pt x="346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7" name="Google Shape;2877;p18"/>
                  <p:cNvSpPr/>
                  <p:nvPr/>
                </p:nvSpPr>
                <p:spPr>
                  <a:xfrm>
                    <a:off x="9944850" y="10348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8" name="Google Shape;2878;p18"/>
                  <p:cNvSpPr/>
                  <p:nvPr/>
                </p:nvSpPr>
                <p:spPr>
                  <a:xfrm>
                    <a:off x="10003125" y="715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9" name="Google Shape;2879;p18"/>
                  <p:cNvSpPr/>
                  <p:nvPr/>
                </p:nvSpPr>
                <p:spPr>
                  <a:xfrm>
                    <a:off x="9850825" y="4782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0" name="Google Shape;2880;p18"/>
                  <p:cNvSpPr/>
                  <p:nvPr/>
                </p:nvSpPr>
                <p:spPr>
                  <a:xfrm>
                    <a:off x="10063300" y="506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1" name="Google Shape;2881;p18"/>
                  <p:cNvSpPr/>
                  <p:nvPr/>
                </p:nvSpPr>
                <p:spPr>
                  <a:xfrm>
                    <a:off x="10185525" y="626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2" name="Google Shape;2882;p18"/>
                  <p:cNvSpPr/>
                  <p:nvPr/>
                </p:nvSpPr>
                <p:spPr>
                  <a:xfrm>
                    <a:off x="9801925" y="733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3" name="Google Shape;2883;p18"/>
                  <p:cNvSpPr/>
                  <p:nvPr/>
                </p:nvSpPr>
                <p:spPr>
                  <a:xfrm>
                    <a:off x="9706025" y="626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4" name="Google Shape;2884;p18"/>
                  <p:cNvSpPr/>
                  <p:nvPr/>
                </p:nvSpPr>
                <p:spPr>
                  <a:xfrm>
                    <a:off x="10243825" y="3052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5" name="Google Shape;2885;p18"/>
                  <p:cNvSpPr/>
                  <p:nvPr/>
                </p:nvSpPr>
                <p:spPr>
                  <a:xfrm>
                    <a:off x="10040750" y="3240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6" name="Google Shape;2886;p18"/>
                  <p:cNvSpPr/>
                  <p:nvPr/>
                </p:nvSpPr>
                <p:spPr>
                  <a:xfrm>
                    <a:off x="9764325" y="30526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7" name="Google Shape;2887;p18"/>
                  <p:cNvSpPr/>
                  <p:nvPr/>
                </p:nvSpPr>
                <p:spPr>
                  <a:xfrm>
                    <a:off x="9946725" y="216888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8" name="Google Shape;2888;p18"/>
                  <p:cNvSpPr/>
                  <p:nvPr/>
                </p:nvSpPr>
                <p:spPr>
                  <a:xfrm>
                    <a:off x="10091500" y="17080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9" name="Google Shape;2889;p18"/>
                  <p:cNvSpPr/>
                  <p:nvPr/>
                </p:nvSpPr>
                <p:spPr>
                  <a:xfrm>
                    <a:off x="9824500" y="17343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0" name="Google Shape;2890;p18"/>
                  <p:cNvSpPr/>
                  <p:nvPr/>
                </p:nvSpPr>
                <p:spPr>
                  <a:xfrm>
                    <a:off x="9944850" y="18546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3385" y="1"/>
                        </a:moveTo>
                        <a:lnTo>
                          <a:pt x="0" y="3461"/>
                        </a:lnTo>
                        <a:lnTo>
                          <a:pt x="1128" y="4589"/>
                        </a:lnTo>
                        <a:lnTo>
                          <a:pt x="4588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1" name="Google Shape;2891;p18"/>
                  <p:cNvSpPr/>
                  <p:nvPr/>
                </p:nvSpPr>
                <p:spPr>
                  <a:xfrm>
                    <a:off x="10003125" y="1535038"/>
                    <a:ext cx="114725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3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89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2" name="Google Shape;2892;p18"/>
                  <p:cNvSpPr/>
                  <p:nvPr/>
                </p:nvSpPr>
                <p:spPr>
                  <a:xfrm>
                    <a:off x="9850825" y="12980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3" name="Google Shape;2893;p18"/>
                  <p:cNvSpPr/>
                  <p:nvPr/>
                </p:nvSpPr>
                <p:spPr>
                  <a:xfrm>
                    <a:off x="10065175" y="13263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4" name="Google Shape;2894;p18"/>
                  <p:cNvSpPr/>
                  <p:nvPr/>
                </p:nvSpPr>
                <p:spPr>
                  <a:xfrm>
                    <a:off x="10183650" y="1444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5" name="Google Shape;2895;p18"/>
                  <p:cNvSpPr/>
                  <p:nvPr/>
                </p:nvSpPr>
                <p:spPr>
                  <a:xfrm>
                    <a:off x="9801925" y="1551938"/>
                    <a:ext cx="112850" cy="11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90" extrusionOk="0">
                        <a:moveTo>
                          <a:pt x="3385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6" name="Google Shape;2896;p18"/>
                  <p:cNvSpPr/>
                  <p:nvPr/>
                </p:nvSpPr>
                <p:spPr>
                  <a:xfrm>
                    <a:off x="9704150" y="1444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7" name="Google Shape;2897;p18"/>
                  <p:cNvSpPr/>
                  <p:nvPr/>
                </p:nvSpPr>
                <p:spPr>
                  <a:xfrm>
                    <a:off x="10243825" y="112511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8" name="Google Shape;2898;p18"/>
                  <p:cNvSpPr/>
                  <p:nvPr/>
                </p:nvSpPr>
                <p:spPr>
                  <a:xfrm>
                    <a:off x="10040750" y="11439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9" name="Google Shape;2899;p18"/>
                  <p:cNvSpPr/>
                  <p:nvPr/>
                </p:nvSpPr>
                <p:spPr>
                  <a:xfrm>
                    <a:off x="97643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0" name="Google Shape;2900;p18"/>
                  <p:cNvSpPr/>
                  <p:nvPr/>
                </p:nvSpPr>
                <p:spPr>
                  <a:xfrm>
                    <a:off x="9944850" y="10348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1" name="Google Shape;2901;p18"/>
                  <p:cNvSpPr/>
                  <p:nvPr/>
                </p:nvSpPr>
                <p:spPr>
                  <a:xfrm>
                    <a:off x="10091500" y="2527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2" name="Google Shape;2902;p18"/>
                  <p:cNvSpPr/>
                  <p:nvPr/>
                </p:nvSpPr>
                <p:spPr>
                  <a:xfrm>
                    <a:off x="9824500" y="2554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3" name="Google Shape;2903;p18"/>
                  <p:cNvSpPr/>
                  <p:nvPr/>
                </p:nvSpPr>
                <p:spPr>
                  <a:xfrm>
                    <a:off x="9944850" y="26745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4" name="Google Shape;2904;p18"/>
                  <p:cNvSpPr/>
                  <p:nvPr/>
                </p:nvSpPr>
                <p:spPr>
                  <a:xfrm>
                    <a:off x="10005000" y="2354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5" name="Google Shape;2905;p18"/>
                  <p:cNvSpPr/>
                  <p:nvPr/>
                </p:nvSpPr>
                <p:spPr>
                  <a:xfrm>
                    <a:off x="9852700" y="2117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6" name="Google Shape;2906;p18"/>
                  <p:cNvSpPr/>
                  <p:nvPr/>
                </p:nvSpPr>
                <p:spPr>
                  <a:xfrm>
                    <a:off x="10063300" y="21442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7" name="Google Shape;2907;p18"/>
                  <p:cNvSpPr/>
                  <p:nvPr/>
                </p:nvSpPr>
                <p:spPr>
                  <a:xfrm>
                    <a:off x="10185525" y="2264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8" name="Google Shape;2908;p18"/>
                  <p:cNvSpPr/>
                  <p:nvPr/>
                </p:nvSpPr>
                <p:spPr>
                  <a:xfrm>
                    <a:off x="9801925" y="2373688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9" name="Google Shape;2909;p18"/>
                  <p:cNvSpPr/>
                  <p:nvPr/>
                </p:nvSpPr>
                <p:spPr>
                  <a:xfrm>
                    <a:off x="9706025" y="2264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0" name="Google Shape;2910;p18"/>
                  <p:cNvSpPr/>
                  <p:nvPr/>
                </p:nvSpPr>
                <p:spPr>
                  <a:xfrm>
                    <a:off x="102438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1" name="Google Shape;2911;p18"/>
                  <p:cNvSpPr/>
                  <p:nvPr/>
                </p:nvSpPr>
                <p:spPr>
                  <a:xfrm>
                    <a:off x="10042625" y="1963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2" name="Google Shape;2912;p18"/>
                  <p:cNvSpPr/>
                  <p:nvPr/>
                </p:nvSpPr>
                <p:spPr>
                  <a:xfrm>
                    <a:off x="97643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3" name="Google Shape;2913;p18"/>
                  <p:cNvSpPr/>
                  <p:nvPr/>
                </p:nvSpPr>
                <p:spPr>
                  <a:xfrm>
                    <a:off x="9944850" y="18546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3385" y="1"/>
                        </a:moveTo>
                        <a:lnTo>
                          <a:pt x="0" y="3461"/>
                        </a:lnTo>
                        <a:lnTo>
                          <a:pt x="1128" y="4589"/>
                        </a:lnTo>
                        <a:lnTo>
                          <a:pt x="4588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4" name="Google Shape;2914;p18"/>
                  <p:cNvSpPr/>
                  <p:nvPr/>
                </p:nvSpPr>
                <p:spPr>
                  <a:xfrm>
                    <a:off x="10089625" y="33458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461" y="4513"/>
                        </a:lnTo>
                        <a:lnTo>
                          <a:pt x="4589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5" name="Google Shape;2915;p18"/>
                  <p:cNvSpPr/>
                  <p:nvPr/>
                </p:nvSpPr>
                <p:spPr>
                  <a:xfrm>
                    <a:off x="9824500" y="33740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6" name="Google Shape;2916;p18"/>
                  <p:cNvSpPr/>
                  <p:nvPr/>
                </p:nvSpPr>
                <p:spPr>
                  <a:xfrm>
                    <a:off x="9944850" y="34943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7" name="Google Shape;2917;p18"/>
                  <p:cNvSpPr/>
                  <p:nvPr/>
                </p:nvSpPr>
                <p:spPr>
                  <a:xfrm>
                    <a:off x="10003125" y="3172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8" name="Google Shape;2918;p18"/>
                  <p:cNvSpPr/>
                  <p:nvPr/>
                </p:nvSpPr>
                <p:spPr>
                  <a:xfrm>
                    <a:off x="9850825" y="2937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9" name="Google Shape;2919;p18"/>
                  <p:cNvSpPr/>
                  <p:nvPr/>
                </p:nvSpPr>
                <p:spPr>
                  <a:xfrm>
                    <a:off x="10065175" y="29641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0" name="Google Shape;2920;p18"/>
                  <p:cNvSpPr/>
                  <p:nvPr/>
                </p:nvSpPr>
                <p:spPr>
                  <a:xfrm>
                    <a:off x="10185525" y="3084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1" name="Google Shape;2921;p18"/>
                  <p:cNvSpPr/>
                  <p:nvPr/>
                </p:nvSpPr>
                <p:spPr>
                  <a:xfrm>
                    <a:off x="9800050" y="31916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89" y="1129"/>
                        </a:lnTo>
                        <a:lnTo>
                          <a:pt x="346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2" name="Google Shape;2922;p18"/>
                  <p:cNvSpPr/>
                  <p:nvPr/>
                </p:nvSpPr>
                <p:spPr>
                  <a:xfrm>
                    <a:off x="9706025" y="3084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3" name="Google Shape;2923;p18"/>
                  <p:cNvSpPr/>
                  <p:nvPr/>
                </p:nvSpPr>
                <p:spPr>
                  <a:xfrm>
                    <a:off x="102438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4" name="Google Shape;2924;p18"/>
                  <p:cNvSpPr/>
                  <p:nvPr/>
                </p:nvSpPr>
                <p:spPr>
                  <a:xfrm>
                    <a:off x="10040750" y="27817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5" name="Google Shape;2925;p18"/>
                  <p:cNvSpPr/>
                  <p:nvPr/>
                </p:nvSpPr>
                <p:spPr>
                  <a:xfrm>
                    <a:off x="97643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6" name="Google Shape;2926;p18"/>
                  <p:cNvSpPr/>
                  <p:nvPr/>
                </p:nvSpPr>
                <p:spPr>
                  <a:xfrm>
                    <a:off x="9944850" y="26745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7" name="Google Shape;2927;p18"/>
                  <p:cNvSpPr/>
                  <p:nvPr/>
                </p:nvSpPr>
                <p:spPr>
                  <a:xfrm>
                    <a:off x="10091500" y="4165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8" name="Google Shape;2928;p18"/>
                  <p:cNvSpPr/>
                  <p:nvPr/>
                </p:nvSpPr>
                <p:spPr>
                  <a:xfrm>
                    <a:off x="9824500" y="4193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9" name="Google Shape;2929;p18"/>
                  <p:cNvSpPr/>
                  <p:nvPr/>
                </p:nvSpPr>
                <p:spPr>
                  <a:xfrm>
                    <a:off x="9944850" y="43123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0" name="Google Shape;2930;p18"/>
                  <p:cNvSpPr/>
                  <p:nvPr/>
                </p:nvSpPr>
                <p:spPr>
                  <a:xfrm>
                    <a:off x="10005000" y="3992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89"/>
                        </a:lnTo>
                        <a:lnTo>
                          <a:pt x="4514" y="3460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1" name="Google Shape;2931;p18"/>
                  <p:cNvSpPr/>
                  <p:nvPr/>
                </p:nvSpPr>
                <p:spPr>
                  <a:xfrm>
                    <a:off x="9852700" y="37576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2" name="Google Shape;2932;p18"/>
                  <p:cNvSpPr/>
                  <p:nvPr/>
                </p:nvSpPr>
                <p:spPr>
                  <a:xfrm>
                    <a:off x="10065175" y="37839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3" name="Google Shape;2933;p18"/>
                  <p:cNvSpPr/>
                  <p:nvPr/>
                </p:nvSpPr>
                <p:spPr>
                  <a:xfrm>
                    <a:off x="101855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4" name="Google Shape;2934;p18"/>
                  <p:cNvSpPr/>
                  <p:nvPr/>
                </p:nvSpPr>
                <p:spPr>
                  <a:xfrm>
                    <a:off x="9801925" y="40114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5" name="Google Shape;2935;p18"/>
                  <p:cNvSpPr/>
                  <p:nvPr/>
                </p:nvSpPr>
                <p:spPr>
                  <a:xfrm>
                    <a:off x="97060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6" name="Google Shape;2936;p18"/>
                  <p:cNvSpPr/>
                  <p:nvPr/>
                </p:nvSpPr>
                <p:spPr>
                  <a:xfrm>
                    <a:off x="102438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7" name="Google Shape;2937;p18"/>
                  <p:cNvSpPr/>
                  <p:nvPr/>
                </p:nvSpPr>
                <p:spPr>
                  <a:xfrm>
                    <a:off x="10042625" y="3601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8" name="Google Shape;2938;p18"/>
                  <p:cNvSpPr/>
                  <p:nvPr/>
                </p:nvSpPr>
                <p:spPr>
                  <a:xfrm>
                    <a:off x="97643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9" name="Google Shape;2939;p18"/>
                  <p:cNvSpPr/>
                  <p:nvPr/>
                </p:nvSpPr>
                <p:spPr>
                  <a:xfrm>
                    <a:off x="9944850" y="34943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0" name="Google Shape;2940;p18"/>
                  <p:cNvSpPr/>
                  <p:nvPr/>
                </p:nvSpPr>
                <p:spPr>
                  <a:xfrm>
                    <a:off x="102438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1" name="Google Shape;2941;p18"/>
                  <p:cNvSpPr/>
                  <p:nvPr/>
                </p:nvSpPr>
                <p:spPr>
                  <a:xfrm>
                    <a:off x="10040750" y="44195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2" name="Google Shape;2942;p18"/>
                  <p:cNvSpPr/>
                  <p:nvPr/>
                </p:nvSpPr>
                <p:spPr>
                  <a:xfrm>
                    <a:off x="97643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3" name="Google Shape;2943;p18"/>
                  <p:cNvSpPr/>
                  <p:nvPr/>
                </p:nvSpPr>
                <p:spPr>
                  <a:xfrm>
                    <a:off x="9944850" y="43123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4" name="Google Shape;2944;p18"/>
                  <p:cNvSpPr/>
                  <p:nvPr/>
                </p:nvSpPr>
                <p:spPr>
                  <a:xfrm>
                    <a:off x="9612025" y="8900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5" name="Google Shape;2945;p18"/>
                  <p:cNvSpPr/>
                  <p:nvPr/>
                </p:nvSpPr>
                <p:spPr>
                  <a:xfrm>
                    <a:off x="9346875" y="9163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6" name="Google Shape;2946;p18"/>
                  <p:cNvSpPr/>
                  <p:nvPr/>
                </p:nvSpPr>
                <p:spPr>
                  <a:xfrm>
                    <a:off x="94672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7" name="Google Shape;2947;p18"/>
                  <p:cNvSpPr/>
                  <p:nvPr/>
                </p:nvSpPr>
                <p:spPr>
                  <a:xfrm>
                    <a:off x="9523625" y="715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8" name="Google Shape;2948;p18"/>
                  <p:cNvSpPr/>
                  <p:nvPr/>
                </p:nvSpPr>
                <p:spPr>
                  <a:xfrm>
                    <a:off x="9371325" y="4782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9" name="Google Shape;2949;p18"/>
                  <p:cNvSpPr/>
                  <p:nvPr/>
                </p:nvSpPr>
                <p:spPr>
                  <a:xfrm>
                    <a:off x="9583800" y="506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0" name="Google Shape;2950;p18"/>
                  <p:cNvSpPr/>
                  <p:nvPr/>
                </p:nvSpPr>
                <p:spPr>
                  <a:xfrm>
                    <a:off x="9706025" y="626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1" name="Google Shape;2951;p18"/>
                  <p:cNvSpPr/>
                  <p:nvPr/>
                </p:nvSpPr>
                <p:spPr>
                  <a:xfrm>
                    <a:off x="9324325" y="73211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8" y="4588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2" name="Google Shape;2952;p18"/>
                  <p:cNvSpPr/>
                  <p:nvPr/>
                </p:nvSpPr>
                <p:spPr>
                  <a:xfrm>
                    <a:off x="9228425" y="624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3" name="Google Shape;2953;p18"/>
                  <p:cNvSpPr/>
                  <p:nvPr/>
                </p:nvSpPr>
                <p:spPr>
                  <a:xfrm>
                    <a:off x="9764325" y="30526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4" name="Google Shape;2954;p18"/>
                  <p:cNvSpPr/>
                  <p:nvPr/>
                </p:nvSpPr>
                <p:spPr>
                  <a:xfrm>
                    <a:off x="9561250" y="3240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5" name="Google Shape;2955;p18"/>
                  <p:cNvSpPr/>
                  <p:nvPr/>
                </p:nvSpPr>
                <p:spPr>
                  <a:xfrm>
                    <a:off x="9284825" y="3071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6" name="Google Shape;2956;p18"/>
                  <p:cNvSpPr/>
                  <p:nvPr/>
                </p:nvSpPr>
                <p:spPr>
                  <a:xfrm>
                    <a:off x="9467225" y="21498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89" y="1129"/>
                        </a:lnTo>
                        <a:lnTo>
                          <a:pt x="346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7" name="Google Shape;2957;p18"/>
                  <p:cNvSpPr/>
                  <p:nvPr/>
                </p:nvSpPr>
                <p:spPr>
                  <a:xfrm>
                    <a:off x="9612025" y="17080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8" name="Google Shape;2958;p18"/>
                  <p:cNvSpPr/>
                  <p:nvPr/>
                </p:nvSpPr>
                <p:spPr>
                  <a:xfrm>
                    <a:off x="9345000" y="17343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9" name="Google Shape;2959;p18"/>
                  <p:cNvSpPr/>
                  <p:nvPr/>
                </p:nvSpPr>
                <p:spPr>
                  <a:xfrm>
                    <a:off x="94672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0" name="Google Shape;2960;p18"/>
                  <p:cNvSpPr/>
                  <p:nvPr/>
                </p:nvSpPr>
                <p:spPr>
                  <a:xfrm>
                    <a:off x="9523625" y="1535038"/>
                    <a:ext cx="1147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0" h="4513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461" y="4513"/>
                        </a:lnTo>
                        <a:lnTo>
                          <a:pt x="4589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1" name="Google Shape;2961;p18"/>
                  <p:cNvSpPr/>
                  <p:nvPr/>
                </p:nvSpPr>
                <p:spPr>
                  <a:xfrm>
                    <a:off x="9371325" y="12980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2" name="Google Shape;2962;p18"/>
                  <p:cNvSpPr/>
                  <p:nvPr/>
                </p:nvSpPr>
                <p:spPr>
                  <a:xfrm>
                    <a:off x="9585700" y="13263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3" name="Google Shape;2963;p18"/>
                  <p:cNvSpPr/>
                  <p:nvPr/>
                </p:nvSpPr>
                <p:spPr>
                  <a:xfrm>
                    <a:off x="9704150" y="1444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4" name="Google Shape;2964;p18"/>
                  <p:cNvSpPr/>
                  <p:nvPr/>
                </p:nvSpPr>
                <p:spPr>
                  <a:xfrm>
                    <a:off x="9324325" y="1551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5" name="Google Shape;2965;p18"/>
                  <p:cNvSpPr/>
                  <p:nvPr/>
                </p:nvSpPr>
                <p:spPr>
                  <a:xfrm>
                    <a:off x="9226550" y="14428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6" name="Google Shape;2966;p18"/>
                  <p:cNvSpPr/>
                  <p:nvPr/>
                </p:nvSpPr>
                <p:spPr>
                  <a:xfrm>
                    <a:off x="97643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7" name="Google Shape;2967;p18"/>
                  <p:cNvSpPr/>
                  <p:nvPr/>
                </p:nvSpPr>
                <p:spPr>
                  <a:xfrm>
                    <a:off x="9561250" y="1143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8" name="Google Shape;2968;p18"/>
                  <p:cNvSpPr/>
                  <p:nvPr/>
                </p:nvSpPr>
                <p:spPr>
                  <a:xfrm>
                    <a:off x="92848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9" name="Google Shape;2969;p18"/>
                  <p:cNvSpPr/>
                  <p:nvPr/>
                </p:nvSpPr>
                <p:spPr>
                  <a:xfrm>
                    <a:off x="94672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0" name="Google Shape;2970;p18"/>
                  <p:cNvSpPr/>
                  <p:nvPr/>
                </p:nvSpPr>
                <p:spPr>
                  <a:xfrm>
                    <a:off x="9612025" y="25278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1" name="Google Shape;2971;p18"/>
                  <p:cNvSpPr/>
                  <p:nvPr/>
                </p:nvSpPr>
                <p:spPr>
                  <a:xfrm>
                    <a:off x="9345000" y="25541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3385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89" y="1204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2" name="Google Shape;2972;p18"/>
                  <p:cNvSpPr/>
                  <p:nvPr/>
                </p:nvSpPr>
                <p:spPr>
                  <a:xfrm>
                    <a:off x="94672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3" name="Google Shape;2973;p18"/>
                  <p:cNvSpPr/>
                  <p:nvPr/>
                </p:nvSpPr>
                <p:spPr>
                  <a:xfrm>
                    <a:off x="9525525" y="2354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4" name="Google Shape;2974;p18"/>
                  <p:cNvSpPr/>
                  <p:nvPr/>
                </p:nvSpPr>
                <p:spPr>
                  <a:xfrm>
                    <a:off x="9373200" y="21179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89"/>
                        </a:lnTo>
                        <a:lnTo>
                          <a:pt x="4514" y="3461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5" name="Google Shape;2975;p18"/>
                  <p:cNvSpPr/>
                  <p:nvPr/>
                </p:nvSpPr>
                <p:spPr>
                  <a:xfrm>
                    <a:off x="9583800" y="21442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6" name="Google Shape;2976;p18"/>
                  <p:cNvSpPr/>
                  <p:nvPr/>
                </p:nvSpPr>
                <p:spPr>
                  <a:xfrm>
                    <a:off x="9706025" y="2264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7" name="Google Shape;2977;p18"/>
                  <p:cNvSpPr/>
                  <p:nvPr/>
                </p:nvSpPr>
                <p:spPr>
                  <a:xfrm>
                    <a:off x="9324325" y="2371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8" name="Google Shape;2978;p18"/>
                  <p:cNvSpPr/>
                  <p:nvPr/>
                </p:nvSpPr>
                <p:spPr>
                  <a:xfrm>
                    <a:off x="9228425" y="22627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9" name="Google Shape;2979;p18"/>
                  <p:cNvSpPr/>
                  <p:nvPr/>
                </p:nvSpPr>
                <p:spPr>
                  <a:xfrm>
                    <a:off x="97643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0" name="Google Shape;2980;p18"/>
                  <p:cNvSpPr/>
                  <p:nvPr/>
                </p:nvSpPr>
                <p:spPr>
                  <a:xfrm>
                    <a:off x="9563125" y="1963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1" name="Google Shape;2981;p18"/>
                  <p:cNvSpPr/>
                  <p:nvPr/>
                </p:nvSpPr>
                <p:spPr>
                  <a:xfrm>
                    <a:off x="92848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2" name="Google Shape;2982;p18"/>
                  <p:cNvSpPr/>
                  <p:nvPr/>
                </p:nvSpPr>
                <p:spPr>
                  <a:xfrm>
                    <a:off x="94672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3" name="Google Shape;2983;p18"/>
                  <p:cNvSpPr/>
                  <p:nvPr/>
                </p:nvSpPr>
                <p:spPr>
                  <a:xfrm>
                    <a:off x="9610125" y="33458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1204" y="0"/>
                        </a:moveTo>
                        <a:lnTo>
                          <a:pt x="1" y="1129"/>
                        </a:lnTo>
                        <a:lnTo>
                          <a:pt x="3461" y="4513"/>
                        </a:lnTo>
                        <a:lnTo>
                          <a:pt x="4589" y="3385"/>
                        </a:lnTo>
                        <a:lnTo>
                          <a:pt x="1204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4" name="Google Shape;2984;p18"/>
                  <p:cNvSpPr/>
                  <p:nvPr/>
                </p:nvSpPr>
                <p:spPr>
                  <a:xfrm>
                    <a:off x="9345000" y="33740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5" name="Google Shape;2985;p18"/>
                  <p:cNvSpPr/>
                  <p:nvPr/>
                </p:nvSpPr>
                <p:spPr>
                  <a:xfrm>
                    <a:off x="94672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6" name="Google Shape;2986;p18"/>
                  <p:cNvSpPr/>
                  <p:nvPr/>
                </p:nvSpPr>
                <p:spPr>
                  <a:xfrm>
                    <a:off x="9523625" y="31728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89"/>
                        </a:lnTo>
                        <a:lnTo>
                          <a:pt x="4514" y="3460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7" name="Google Shape;2987;p18"/>
                  <p:cNvSpPr/>
                  <p:nvPr/>
                </p:nvSpPr>
                <p:spPr>
                  <a:xfrm>
                    <a:off x="9371325" y="2937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8" name="Google Shape;2988;p18"/>
                  <p:cNvSpPr/>
                  <p:nvPr/>
                </p:nvSpPr>
                <p:spPr>
                  <a:xfrm>
                    <a:off x="9585700" y="29641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9" name="Google Shape;2989;p18"/>
                  <p:cNvSpPr/>
                  <p:nvPr/>
                </p:nvSpPr>
                <p:spPr>
                  <a:xfrm>
                    <a:off x="9706025" y="3084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0" name="Google Shape;2990;p18"/>
                  <p:cNvSpPr/>
                  <p:nvPr/>
                </p:nvSpPr>
                <p:spPr>
                  <a:xfrm>
                    <a:off x="9322425" y="3189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1" name="Google Shape;2991;p18"/>
                  <p:cNvSpPr/>
                  <p:nvPr/>
                </p:nvSpPr>
                <p:spPr>
                  <a:xfrm>
                    <a:off x="9228425" y="30825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2" name="Google Shape;2992;p18"/>
                  <p:cNvSpPr/>
                  <p:nvPr/>
                </p:nvSpPr>
                <p:spPr>
                  <a:xfrm>
                    <a:off x="97643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3" name="Google Shape;2993;p18"/>
                  <p:cNvSpPr/>
                  <p:nvPr/>
                </p:nvSpPr>
                <p:spPr>
                  <a:xfrm>
                    <a:off x="9561250" y="27817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4" name="Google Shape;2994;p18"/>
                  <p:cNvSpPr/>
                  <p:nvPr/>
                </p:nvSpPr>
                <p:spPr>
                  <a:xfrm>
                    <a:off x="92848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5" name="Google Shape;2995;p18"/>
                  <p:cNvSpPr/>
                  <p:nvPr/>
                </p:nvSpPr>
                <p:spPr>
                  <a:xfrm>
                    <a:off x="94672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6" name="Google Shape;2996;p18"/>
                  <p:cNvSpPr/>
                  <p:nvPr/>
                </p:nvSpPr>
                <p:spPr>
                  <a:xfrm>
                    <a:off x="9612025" y="41656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7" name="Google Shape;2997;p18"/>
                  <p:cNvSpPr/>
                  <p:nvPr/>
                </p:nvSpPr>
                <p:spPr>
                  <a:xfrm>
                    <a:off x="9345000" y="4193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8" name="Google Shape;2998;p18"/>
                  <p:cNvSpPr/>
                  <p:nvPr/>
                </p:nvSpPr>
                <p:spPr>
                  <a:xfrm>
                    <a:off x="94672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9" name="Google Shape;2999;p18"/>
                  <p:cNvSpPr/>
                  <p:nvPr/>
                </p:nvSpPr>
                <p:spPr>
                  <a:xfrm>
                    <a:off x="9525525" y="3994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0" name="Google Shape;3000;p18"/>
                  <p:cNvSpPr/>
                  <p:nvPr/>
                </p:nvSpPr>
                <p:spPr>
                  <a:xfrm>
                    <a:off x="9373200" y="37576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1" name="Google Shape;3001;p18"/>
                  <p:cNvSpPr/>
                  <p:nvPr/>
                </p:nvSpPr>
                <p:spPr>
                  <a:xfrm>
                    <a:off x="9585700" y="37839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2" name="Google Shape;3002;p18"/>
                  <p:cNvSpPr/>
                  <p:nvPr/>
                </p:nvSpPr>
                <p:spPr>
                  <a:xfrm>
                    <a:off x="97060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3" name="Google Shape;3003;p18"/>
                  <p:cNvSpPr/>
                  <p:nvPr/>
                </p:nvSpPr>
                <p:spPr>
                  <a:xfrm>
                    <a:off x="9324325" y="4009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4" name="Google Shape;3004;p18"/>
                  <p:cNvSpPr/>
                  <p:nvPr/>
                </p:nvSpPr>
                <p:spPr>
                  <a:xfrm>
                    <a:off x="9226550" y="39024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0"/>
                        </a:moveTo>
                        <a:lnTo>
                          <a:pt x="0" y="3385"/>
                        </a:lnTo>
                        <a:lnTo>
                          <a:pt x="1203" y="4513"/>
                        </a:lnTo>
                        <a:lnTo>
                          <a:pt x="4588" y="1128"/>
                        </a:lnTo>
                        <a:lnTo>
                          <a:pt x="346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5" name="Google Shape;3005;p18"/>
                  <p:cNvSpPr/>
                  <p:nvPr/>
                </p:nvSpPr>
                <p:spPr>
                  <a:xfrm>
                    <a:off x="97643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6" name="Google Shape;3006;p18"/>
                  <p:cNvSpPr/>
                  <p:nvPr/>
                </p:nvSpPr>
                <p:spPr>
                  <a:xfrm>
                    <a:off x="9563125" y="3601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7" name="Google Shape;3007;p18"/>
                  <p:cNvSpPr/>
                  <p:nvPr/>
                </p:nvSpPr>
                <p:spPr>
                  <a:xfrm>
                    <a:off x="92848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8" name="Google Shape;3008;p18"/>
                  <p:cNvSpPr/>
                  <p:nvPr/>
                </p:nvSpPr>
                <p:spPr>
                  <a:xfrm>
                    <a:off x="94672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9" name="Google Shape;3009;p18"/>
                  <p:cNvSpPr/>
                  <p:nvPr/>
                </p:nvSpPr>
                <p:spPr>
                  <a:xfrm>
                    <a:off x="97643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0" name="Google Shape;3010;p18"/>
                  <p:cNvSpPr/>
                  <p:nvPr/>
                </p:nvSpPr>
                <p:spPr>
                  <a:xfrm>
                    <a:off x="9561250" y="44195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8" y="4589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1" name="Google Shape;3011;p18"/>
                  <p:cNvSpPr/>
                  <p:nvPr/>
                </p:nvSpPr>
                <p:spPr>
                  <a:xfrm>
                    <a:off x="92848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2" name="Google Shape;3012;p18"/>
                  <p:cNvSpPr/>
                  <p:nvPr/>
                </p:nvSpPr>
                <p:spPr>
                  <a:xfrm>
                    <a:off x="94672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3" name="Google Shape;3013;p18"/>
                  <p:cNvSpPr/>
                  <p:nvPr/>
                </p:nvSpPr>
                <p:spPr>
                  <a:xfrm>
                    <a:off x="9132525" y="8900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4" name="Google Shape;3014;p18"/>
                  <p:cNvSpPr/>
                  <p:nvPr/>
                </p:nvSpPr>
                <p:spPr>
                  <a:xfrm>
                    <a:off x="8867375" y="9163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5" name="Google Shape;3015;p18"/>
                  <p:cNvSpPr/>
                  <p:nvPr/>
                </p:nvSpPr>
                <p:spPr>
                  <a:xfrm>
                    <a:off x="89877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6" name="Google Shape;3016;p18"/>
                  <p:cNvSpPr/>
                  <p:nvPr/>
                </p:nvSpPr>
                <p:spPr>
                  <a:xfrm>
                    <a:off x="9044150" y="715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7" name="Google Shape;3017;p18"/>
                  <p:cNvSpPr/>
                  <p:nvPr/>
                </p:nvSpPr>
                <p:spPr>
                  <a:xfrm>
                    <a:off x="8891825" y="4782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8" name="Google Shape;3018;p18"/>
                  <p:cNvSpPr/>
                  <p:nvPr/>
                </p:nvSpPr>
                <p:spPr>
                  <a:xfrm>
                    <a:off x="9104325" y="506463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88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9" name="Google Shape;3019;p18"/>
                  <p:cNvSpPr/>
                  <p:nvPr/>
                </p:nvSpPr>
                <p:spPr>
                  <a:xfrm>
                    <a:off x="9228425" y="624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0" name="Google Shape;3020;p18"/>
                  <p:cNvSpPr/>
                  <p:nvPr/>
                </p:nvSpPr>
                <p:spPr>
                  <a:xfrm>
                    <a:off x="8844825" y="733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1" name="Google Shape;3021;p18"/>
                  <p:cNvSpPr/>
                  <p:nvPr/>
                </p:nvSpPr>
                <p:spPr>
                  <a:xfrm>
                    <a:off x="8748925" y="624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2" name="Google Shape;3022;p18"/>
                  <p:cNvSpPr/>
                  <p:nvPr/>
                </p:nvSpPr>
                <p:spPr>
                  <a:xfrm>
                    <a:off x="9284825" y="3071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3" name="Google Shape;3023;p18"/>
                  <p:cNvSpPr/>
                  <p:nvPr/>
                </p:nvSpPr>
                <p:spPr>
                  <a:xfrm>
                    <a:off x="9083625" y="322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4" name="Google Shape;3024;p18"/>
                  <p:cNvSpPr/>
                  <p:nvPr/>
                </p:nvSpPr>
                <p:spPr>
                  <a:xfrm>
                    <a:off x="8805325" y="3071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5" name="Google Shape;3025;p18"/>
                  <p:cNvSpPr/>
                  <p:nvPr/>
                </p:nvSpPr>
                <p:spPr>
                  <a:xfrm>
                    <a:off x="8989600" y="2149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6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6" name="Google Shape;3026;p18"/>
                  <p:cNvSpPr/>
                  <p:nvPr/>
                </p:nvSpPr>
                <p:spPr>
                  <a:xfrm>
                    <a:off x="9132525" y="17080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7" name="Google Shape;3027;p18"/>
                  <p:cNvSpPr/>
                  <p:nvPr/>
                </p:nvSpPr>
                <p:spPr>
                  <a:xfrm>
                    <a:off x="8865500" y="17343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14" y="1204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8" name="Google Shape;3028;p18"/>
                  <p:cNvSpPr/>
                  <p:nvPr/>
                </p:nvSpPr>
                <p:spPr>
                  <a:xfrm>
                    <a:off x="89877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9" name="Google Shape;3029;p18"/>
                  <p:cNvSpPr/>
                  <p:nvPr/>
                </p:nvSpPr>
                <p:spPr>
                  <a:xfrm>
                    <a:off x="9046025" y="1535038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0" name="Google Shape;3030;p18"/>
                  <p:cNvSpPr/>
                  <p:nvPr/>
                </p:nvSpPr>
                <p:spPr>
                  <a:xfrm>
                    <a:off x="8891825" y="12980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1129" y="1"/>
                        </a:moveTo>
                        <a:lnTo>
                          <a:pt x="1" y="1204"/>
                        </a:lnTo>
                        <a:lnTo>
                          <a:pt x="3461" y="4589"/>
                        </a:lnTo>
                        <a:lnTo>
                          <a:pt x="4589" y="3461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1" name="Google Shape;3031;p18"/>
                  <p:cNvSpPr/>
                  <p:nvPr/>
                </p:nvSpPr>
                <p:spPr>
                  <a:xfrm>
                    <a:off x="9106200" y="13263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2" name="Google Shape;3032;p18"/>
                  <p:cNvSpPr/>
                  <p:nvPr/>
                </p:nvSpPr>
                <p:spPr>
                  <a:xfrm>
                    <a:off x="9226550" y="14428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3" name="Google Shape;3033;p18"/>
                  <p:cNvSpPr/>
                  <p:nvPr/>
                </p:nvSpPr>
                <p:spPr>
                  <a:xfrm>
                    <a:off x="8844825" y="1551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4" name="Google Shape;3034;p18"/>
                  <p:cNvSpPr/>
                  <p:nvPr/>
                </p:nvSpPr>
                <p:spPr>
                  <a:xfrm>
                    <a:off x="8747050" y="1442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5" name="Google Shape;3035;p18"/>
                  <p:cNvSpPr/>
                  <p:nvPr/>
                </p:nvSpPr>
                <p:spPr>
                  <a:xfrm>
                    <a:off x="92848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6" name="Google Shape;3036;p18"/>
                  <p:cNvSpPr/>
                  <p:nvPr/>
                </p:nvSpPr>
                <p:spPr>
                  <a:xfrm>
                    <a:off x="9083625" y="11420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7" name="Google Shape;3037;p18"/>
                  <p:cNvSpPr/>
                  <p:nvPr/>
                </p:nvSpPr>
                <p:spPr>
                  <a:xfrm>
                    <a:off x="88053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8" name="Google Shape;3038;p18"/>
                  <p:cNvSpPr/>
                  <p:nvPr/>
                </p:nvSpPr>
                <p:spPr>
                  <a:xfrm>
                    <a:off x="89877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9" name="Google Shape;3039;p18"/>
                  <p:cNvSpPr/>
                  <p:nvPr/>
                </p:nvSpPr>
                <p:spPr>
                  <a:xfrm>
                    <a:off x="9132525" y="2527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0" name="Google Shape;3040;p18"/>
                  <p:cNvSpPr/>
                  <p:nvPr/>
                </p:nvSpPr>
                <p:spPr>
                  <a:xfrm>
                    <a:off x="8865500" y="2556063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1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89" y="1129"/>
                        </a:lnTo>
                        <a:lnTo>
                          <a:pt x="3461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1" name="Google Shape;3041;p18"/>
                  <p:cNvSpPr/>
                  <p:nvPr/>
                </p:nvSpPr>
                <p:spPr>
                  <a:xfrm>
                    <a:off x="89877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2" name="Google Shape;3042;p18"/>
                  <p:cNvSpPr/>
                  <p:nvPr/>
                </p:nvSpPr>
                <p:spPr>
                  <a:xfrm>
                    <a:off x="9046025" y="2354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3" name="Google Shape;3043;p18"/>
                  <p:cNvSpPr/>
                  <p:nvPr/>
                </p:nvSpPr>
                <p:spPr>
                  <a:xfrm>
                    <a:off x="8893700" y="21198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4" name="Google Shape;3044;p18"/>
                  <p:cNvSpPr/>
                  <p:nvPr/>
                </p:nvSpPr>
                <p:spPr>
                  <a:xfrm>
                    <a:off x="9104325" y="21442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5" name="Google Shape;3045;p18"/>
                  <p:cNvSpPr/>
                  <p:nvPr/>
                </p:nvSpPr>
                <p:spPr>
                  <a:xfrm>
                    <a:off x="9228425" y="22627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6" name="Google Shape;3046;p18"/>
                  <p:cNvSpPr/>
                  <p:nvPr/>
                </p:nvSpPr>
                <p:spPr>
                  <a:xfrm>
                    <a:off x="8844825" y="2371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7" name="Google Shape;3047;p18"/>
                  <p:cNvSpPr/>
                  <p:nvPr/>
                </p:nvSpPr>
                <p:spPr>
                  <a:xfrm>
                    <a:off x="8748925" y="22627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88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8" name="Google Shape;3048;p18"/>
                  <p:cNvSpPr/>
                  <p:nvPr/>
                </p:nvSpPr>
                <p:spPr>
                  <a:xfrm>
                    <a:off x="92848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9" name="Google Shape;3049;p18"/>
                  <p:cNvSpPr/>
                  <p:nvPr/>
                </p:nvSpPr>
                <p:spPr>
                  <a:xfrm>
                    <a:off x="9085500" y="1961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0" name="Google Shape;3050;p18"/>
                  <p:cNvSpPr/>
                  <p:nvPr/>
                </p:nvSpPr>
                <p:spPr>
                  <a:xfrm>
                    <a:off x="88053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1" name="Google Shape;3051;p18"/>
                  <p:cNvSpPr/>
                  <p:nvPr/>
                </p:nvSpPr>
                <p:spPr>
                  <a:xfrm>
                    <a:off x="89877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2" name="Google Shape;3052;p18"/>
                  <p:cNvSpPr/>
                  <p:nvPr/>
                </p:nvSpPr>
                <p:spPr>
                  <a:xfrm>
                    <a:off x="9132525" y="3345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3" name="Google Shape;3053;p18"/>
                  <p:cNvSpPr/>
                  <p:nvPr/>
                </p:nvSpPr>
                <p:spPr>
                  <a:xfrm>
                    <a:off x="8865500" y="33740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4" name="Google Shape;3054;p18"/>
                  <p:cNvSpPr/>
                  <p:nvPr/>
                </p:nvSpPr>
                <p:spPr>
                  <a:xfrm>
                    <a:off x="89877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5" name="Google Shape;3055;p18"/>
                  <p:cNvSpPr/>
                  <p:nvPr/>
                </p:nvSpPr>
                <p:spPr>
                  <a:xfrm>
                    <a:off x="9044150" y="31747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6" name="Google Shape;3056;p18"/>
                  <p:cNvSpPr/>
                  <p:nvPr/>
                </p:nvSpPr>
                <p:spPr>
                  <a:xfrm>
                    <a:off x="8891825" y="2937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7" name="Google Shape;3057;p18"/>
                  <p:cNvSpPr/>
                  <p:nvPr/>
                </p:nvSpPr>
                <p:spPr>
                  <a:xfrm>
                    <a:off x="9106200" y="29641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8" name="Google Shape;3058;p18"/>
                  <p:cNvSpPr/>
                  <p:nvPr/>
                </p:nvSpPr>
                <p:spPr>
                  <a:xfrm>
                    <a:off x="9228425" y="30825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9" name="Google Shape;3059;p18"/>
                  <p:cNvSpPr/>
                  <p:nvPr/>
                </p:nvSpPr>
                <p:spPr>
                  <a:xfrm>
                    <a:off x="8842950" y="3189763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1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88" y="1129"/>
                        </a:lnTo>
                        <a:lnTo>
                          <a:pt x="346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0" name="Google Shape;3060;p18"/>
                  <p:cNvSpPr/>
                  <p:nvPr/>
                </p:nvSpPr>
                <p:spPr>
                  <a:xfrm>
                    <a:off x="8748925" y="30825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9" y="4588"/>
                        </a:lnTo>
                        <a:lnTo>
                          <a:pt x="4513" y="1204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1" name="Google Shape;3061;p18"/>
                  <p:cNvSpPr/>
                  <p:nvPr/>
                </p:nvSpPr>
                <p:spPr>
                  <a:xfrm>
                    <a:off x="92848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2" name="Google Shape;3062;p18"/>
                  <p:cNvSpPr/>
                  <p:nvPr/>
                </p:nvSpPr>
                <p:spPr>
                  <a:xfrm>
                    <a:off x="9083625" y="2779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3" name="Google Shape;3063;p18"/>
                  <p:cNvSpPr/>
                  <p:nvPr/>
                </p:nvSpPr>
                <p:spPr>
                  <a:xfrm>
                    <a:off x="88053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4" name="Google Shape;3064;p18"/>
                  <p:cNvSpPr/>
                  <p:nvPr/>
                </p:nvSpPr>
                <p:spPr>
                  <a:xfrm>
                    <a:off x="89877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5" name="Google Shape;3065;p18"/>
                  <p:cNvSpPr/>
                  <p:nvPr/>
                </p:nvSpPr>
                <p:spPr>
                  <a:xfrm>
                    <a:off x="9132525" y="4165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8" y="0"/>
                        </a:moveTo>
                        <a:lnTo>
                          <a:pt x="0" y="1129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6" name="Google Shape;3066;p18"/>
                  <p:cNvSpPr/>
                  <p:nvPr/>
                </p:nvSpPr>
                <p:spPr>
                  <a:xfrm>
                    <a:off x="8865500" y="4193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7" name="Google Shape;3067;p18"/>
                  <p:cNvSpPr/>
                  <p:nvPr/>
                </p:nvSpPr>
                <p:spPr>
                  <a:xfrm>
                    <a:off x="89877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8" name="Google Shape;3068;p18"/>
                  <p:cNvSpPr/>
                  <p:nvPr/>
                </p:nvSpPr>
                <p:spPr>
                  <a:xfrm>
                    <a:off x="9046025" y="3994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9" name="Google Shape;3069;p18"/>
                  <p:cNvSpPr/>
                  <p:nvPr/>
                </p:nvSpPr>
                <p:spPr>
                  <a:xfrm>
                    <a:off x="8893700" y="37576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0" name="Google Shape;3070;p18"/>
                  <p:cNvSpPr/>
                  <p:nvPr/>
                </p:nvSpPr>
                <p:spPr>
                  <a:xfrm>
                    <a:off x="9106200" y="37839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1" name="Google Shape;3071;p18"/>
                  <p:cNvSpPr/>
                  <p:nvPr/>
                </p:nvSpPr>
                <p:spPr>
                  <a:xfrm>
                    <a:off x="9226550" y="39024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0"/>
                        </a:moveTo>
                        <a:lnTo>
                          <a:pt x="0" y="3385"/>
                        </a:lnTo>
                        <a:lnTo>
                          <a:pt x="1203" y="4513"/>
                        </a:lnTo>
                        <a:lnTo>
                          <a:pt x="4588" y="1128"/>
                        </a:lnTo>
                        <a:lnTo>
                          <a:pt x="346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2" name="Google Shape;3072;p18"/>
                  <p:cNvSpPr/>
                  <p:nvPr/>
                </p:nvSpPr>
                <p:spPr>
                  <a:xfrm>
                    <a:off x="8844825" y="4009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3" name="Google Shape;3073;p18"/>
                  <p:cNvSpPr/>
                  <p:nvPr/>
                </p:nvSpPr>
                <p:spPr>
                  <a:xfrm>
                    <a:off x="87489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4" name="Google Shape;3074;p18"/>
                  <p:cNvSpPr/>
                  <p:nvPr/>
                </p:nvSpPr>
                <p:spPr>
                  <a:xfrm>
                    <a:off x="92848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5" name="Google Shape;3075;p18"/>
                  <p:cNvSpPr/>
                  <p:nvPr/>
                </p:nvSpPr>
                <p:spPr>
                  <a:xfrm>
                    <a:off x="9085500" y="3599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6" y="0"/>
                        </a:moveTo>
                        <a:lnTo>
                          <a:pt x="1" y="3460"/>
                        </a:lnTo>
                        <a:lnTo>
                          <a:pt x="1129" y="4589"/>
                        </a:lnTo>
                        <a:lnTo>
                          <a:pt x="4514" y="1204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6" name="Google Shape;3076;p18"/>
                  <p:cNvSpPr/>
                  <p:nvPr/>
                </p:nvSpPr>
                <p:spPr>
                  <a:xfrm>
                    <a:off x="88053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7" name="Google Shape;3077;p18"/>
                  <p:cNvSpPr/>
                  <p:nvPr/>
                </p:nvSpPr>
                <p:spPr>
                  <a:xfrm>
                    <a:off x="89877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8" name="Google Shape;3078;p18"/>
                  <p:cNvSpPr/>
                  <p:nvPr/>
                </p:nvSpPr>
                <p:spPr>
                  <a:xfrm>
                    <a:off x="92848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9" name="Google Shape;3079;p18"/>
                  <p:cNvSpPr/>
                  <p:nvPr/>
                </p:nvSpPr>
                <p:spPr>
                  <a:xfrm>
                    <a:off x="9083625" y="44195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0" name="Google Shape;3080;p18"/>
                  <p:cNvSpPr/>
                  <p:nvPr/>
                </p:nvSpPr>
                <p:spPr>
                  <a:xfrm>
                    <a:off x="88053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1" name="Google Shape;3081;p18"/>
                  <p:cNvSpPr/>
                  <p:nvPr/>
                </p:nvSpPr>
                <p:spPr>
                  <a:xfrm>
                    <a:off x="89877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2" name="Google Shape;3082;p18"/>
                  <p:cNvSpPr/>
                  <p:nvPr/>
                </p:nvSpPr>
                <p:spPr>
                  <a:xfrm>
                    <a:off x="9804600" y="-78487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3" name="Google Shape;3083;p18"/>
                  <p:cNvSpPr/>
                  <p:nvPr/>
                </p:nvSpPr>
                <p:spPr>
                  <a:xfrm>
                    <a:off x="101035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4" name="Google Shape;3084;p18"/>
                  <p:cNvSpPr/>
                  <p:nvPr/>
                </p:nvSpPr>
                <p:spPr>
                  <a:xfrm>
                    <a:off x="9900500" y="286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5" name="Google Shape;3085;p18"/>
                  <p:cNvSpPr/>
                  <p:nvPr/>
                </p:nvSpPr>
                <p:spPr>
                  <a:xfrm>
                    <a:off x="96240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6" name="Google Shape;3086;p18"/>
                  <p:cNvSpPr/>
                  <p:nvPr/>
                </p:nvSpPr>
                <p:spPr>
                  <a:xfrm>
                    <a:off x="9804600" y="-78487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7" name="Google Shape;3087;p18"/>
                  <p:cNvSpPr/>
                  <p:nvPr/>
                </p:nvSpPr>
                <p:spPr>
                  <a:xfrm>
                    <a:off x="93269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8" name="Google Shape;3088;p18"/>
                  <p:cNvSpPr/>
                  <p:nvPr/>
                </p:nvSpPr>
                <p:spPr>
                  <a:xfrm>
                    <a:off x="96240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9" name="Google Shape;3089;p18"/>
                  <p:cNvSpPr/>
                  <p:nvPr/>
                </p:nvSpPr>
                <p:spPr>
                  <a:xfrm>
                    <a:off x="9421000" y="28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8" y="4589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90" name="Google Shape;3090;p18"/>
                  <p:cNvSpPr/>
                  <p:nvPr/>
                </p:nvSpPr>
                <p:spPr>
                  <a:xfrm>
                    <a:off x="91445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91" name="Google Shape;3091;p18"/>
                  <p:cNvSpPr/>
                  <p:nvPr/>
                </p:nvSpPr>
                <p:spPr>
                  <a:xfrm>
                    <a:off x="93269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92" name="Google Shape;3092;p18"/>
                  <p:cNvSpPr/>
                  <p:nvPr/>
                </p:nvSpPr>
                <p:spPr>
                  <a:xfrm>
                    <a:off x="88474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93" name="Google Shape;3093;p18"/>
                  <p:cNvSpPr/>
                  <p:nvPr/>
                </p:nvSpPr>
                <p:spPr>
                  <a:xfrm>
                    <a:off x="91445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94" name="Google Shape;3094;p18"/>
                  <p:cNvSpPr/>
                  <p:nvPr/>
                </p:nvSpPr>
                <p:spPr>
                  <a:xfrm>
                    <a:off x="8943375" y="28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95" name="Google Shape;3095;p18"/>
                  <p:cNvSpPr/>
                  <p:nvPr/>
                </p:nvSpPr>
                <p:spPr>
                  <a:xfrm>
                    <a:off x="88474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096" name="Google Shape;3096;p18"/>
              <p:cNvGrpSpPr/>
              <p:nvPr/>
            </p:nvGrpSpPr>
            <p:grpSpPr>
              <a:xfrm>
                <a:off x="6203575" y="4443638"/>
                <a:ext cx="3141175" cy="311563"/>
                <a:chOff x="7215500" y="4310463"/>
                <a:chExt cx="3141175" cy="311563"/>
              </a:xfrm>
            </p:grpSpPr>
            <p:grpSp>
              <p:nvGrpSpPr>
                <p:cNvPr id="3097" name="Google Shape;3097;p18"/>
                <p:cNvGrpSpPr/>
                <p:nvPr/>
              </p:nvGrpSpPr>
              <p:grpSpPr>
                <a:xfrm>
                  <a:off x="7215500" y="4360625"/>
                  <a:ext cx="1549450" cy="261400"/>
                  <a:chOff x="7215500" y="4360625"/>
                  <a:chExt cx="1549450" cy="261400"/>
                </a:xfrm>
              </p:grpSpPr>
              <p:sp>
                <p:nvSpPr>
                  <p:cNvPr id="3098" name="Google Shape;3098;p18"/>
                  <p:cNvSpPr/>
                  <p:nvPr/>
                </p:nvSpPr>
                <p:spPr>
                  <a:xfrm>
                    <a:off x="8317400" y="4360625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99" name="Google Shape;3099;p18"/>
                  <p:cNvSpPr/>
                  <p:nvPr/>
                </p:nvSpPr>
                <p:spPr>
                  <a:xfrm>
                    <a:off x="8529875" y="4386950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1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89" y="1128"/>
                        </a:lnTo>
                        <a:lnTo>
                          <a:pt x="3461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0" name="Google Shape;3100;p18"/>
                  <p:cNvSpPr/>
                  <p:nvPr/>
                </p:nvSpPr>
                <p:spPr>
                  <a:xfrm>
                    <a:off x="8652100" y="4507300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1" name="Google Shape;3101;p18"/>
                  <p:cNvSpPr/>
                  <p:nvPr/>
                </p:nvSpPr>
                <p:spPr>
                  <a:xfrm>
                    <a:off x="7837900" y="4360625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2" name="Google Shape;3102;p18"/>
                  <p:cNvSpPr/>
                  <p:nvPr/>
                </p:nvSpPr>
                <p:spPr>
                  <a:xfrm>
                    <a:off x="8050375" y="4386950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1" y="0"/>
                        </a:moveTo>
                        <a:lnTo>
                          <a:pt x="1" y="3385"/>
                        </a:lnTo>
                        <a:lnTo>
                          <a:pt x="1204" y="4513"/>
                        </a:lnTo>
                        <a:lnTo>
                          <a:pt x="4589" y="1128"/>
                        </a:lnTo>
                        <a:lnTo>
                          <a:pt x="3461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3" name="Google Shape;3103;p18"/>
                  <p:cNvSpPr/>
                  <p:nvPr/>
                </p:nvSpPr>
                <p:spPr>
                  <a:xfrm>
                    <a:off x="8172600" y="4507300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1" y="3460"/>
                        </a:lnTo>
                        <a:lnTo>
                          <a:pt x="1129" y="4588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4" name="Google Shape;3104;p18"/>
                  <p:cNvSpPr/>
                  <p:nvPr/>
                </p:nvSpPr>
                <p:spPr>
                  <a:xfrm>
                    <a:off x="7358400" y="4360625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5" name="Google Shape;3105;p18"/>
                  <p:cNvSpPr/>
                  <p:nvPr/>
                </p:nvSpPr>
                <p:spPr>
                  <a:xfrm>
                    <a:off x="7572775" y="4386950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88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6" name="Google Shape;3106;p18"/>
                  <p:cNvSpPr/>
                  <p:nvPr/>
                </p:nvSpPr>
                <p:spPr>
                  <a:xfrm>
                    <a:off x="7695000" y="4507300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7" name="Google Shape;3107;p18"/>
                  <p:cNvSpPr/>
                  <p:nvPr/>
                </p:nvSpPr>
                <p:spPr>
                  <a:xfrm>
                    <a:off x="7215500" y="4507300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108" name="Google Shape;3108;p18"/>
                <p:cNvSpPr/>
                <p:nvPr/>
              </p:nvSpPr>
              <p:spPr>
                <a:xfrm>
                  <a:off x="10243825" y="4402613"/>
                  <a:ext cx="112850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4" extrusionOk="0">
                      <a:moveTo>
                        <a:pt x="1129" y="0"/>
                      </a:moveTo>
                      <a:lnTo>
                        <a:pt x="0" y="1129"/>
                      </a:lnTo>
                      <a:lnTo>
                        <a:pt x="3385" y="4513"/>
                      </a:lnTo>
                      <a:lnTo>
                        <a:pt x="4513" y="3385"/>
                      </a:lnTo>
                      <a:lnTo>
                        <a:pt x="112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9" name="Google Shape;3109;p18"/>
                <p:cNvSpPr/>
                <p:nvPr/>
              </p:nvSpPr>
              <p:spPr>
                <a:xfrm>
                  <a:off x="10040750" y="4419538"/>
                  <a:ext cx="11282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3" h="4514" extrusionOk="0">
                      <a:moveTo>
                        <a:pt x="3385" y="0"/>
                      </a:moveTo>
                      <a:lnTo>
                        <a:pt x="0" y="3385"/>
                      </a:lnTo>
                      <a:lnTo>
                        <a:pt x="1128" y="4513"/>
                      </a:lnTo>
                      <a:lnTo>
                        <a:pt x="4513" y="1129"/>
                      </a:lnTo>
                      <a:lnTo>
                        <a:pt x="3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0" name="Google Shape;3110;p18"/>
                <p:cNvSpPr/>
                <p:nvPr/>
              </p:nvSpPr>
              <p:spPr>
                <a:xfrm>
                  <a:off x="9944850" y="4312363"/>
                  <a:ext cx="11282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3" h="4514" extrusionOk="0">
                      <a:moveTo>
                        <a:pt x="3385" y="0"/>
                      </a:moveTo>
                      <a:lnTo>
                        <a:pt x="0" y="3385"/>
                      </a:lnTo>
                      <a:lnTo>
                        <a:pt x="1128" y="4513"/>
                      </a:lnTo>
                      <a:lnTo>
                        <a:pt x="4513" y="1128"/>
                      </a:lnTo>
                      <a:lnTo>
                        <a:pt x="3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1" name="Google Shape;3111;p18"/>
                <p:cNvSpPr/>
                <p:nvPr/>
              </p:nvSpPr>
              <p:spPr>
                <a:xfrm>
                  <a:off x="9764325" y="4402613"/>
                  <a:ext cx="112850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4" extrusionOk="0">
                      <a:moveTo>
                        <a:pt x="1129" y="0"/>
                      </a:moveTo>
                      <a:lnTo>
                        <a:pt x="0" y="1129"/>
                      </a:lnTo>
                      <a:lnTo>
                        <a:pt x="3385" y="4513"/>
                      </a:lnTo>
                      <a:lnTo>
                        <a:pt x="4513" y="3385"/>
                      </a:lnTo>
                      <a:lnTo>
                        <a:pt x="112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2" name="Google Shape;3112;p18"/>
                <p:cNvSpPr/>
                <p:nvPr/>
              </p:nvSpPr>
              <p:spPr>
                <a:xfrm>
                  <a:off x="9561250" y="4419538"/>
                  <a:ext cx="112850" cy="1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89" extrusionOk="0">
                      <a:moveTo>
                        <a:pt x="3385" y="0"/>
                      </a:moveTo>
                      <a:lnTo>
                        <a:pt x="0" y="3460"/>
                      </a:lnTo>
                      <a:lnTo>
                        <a:pt x="1128" y="4589"/>
                      </a:lnTo>
                      <a:lnTo>
                        <a:pt x="4513" y="1129"/>
                      </a:lnTo>
                      <a:lnTo>
                        <a:pt x="3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3" name="Google Shape;3113;p18"/>
                <p:cNvSpPr/>
                <p:nvPr/>
              </p:nvSpPr>
              <p:spPr>
                <a:xfrm>
                  <a:off x="9467225" y="4310463"/>
                  <a:ext cx="112850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4" extrusionOk="0">
                      <a:moveTo>
                        <a:pt x="3385" y="1"/>
                      </a:moveTo>
                      <a:lnTo>
                        <a:pt x="1" y="3386"/>
                      </a:lnTo>
                      <a:lnTo>
                        <a:pt x="1129" y="4514"/>
                      </a:lnTo>
                      <a:lnTo>
                        <a:pt x="4513" y="1129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4" name="Google Shape;3114;p18"/>
                <p:cNvSpPr/>
                <p:nvPr/>
              </p:nvSpPr>
              <p:spPr>
                <a:xfrm>
                  <a:off x="9284825" y="4402613"/>
                  <a:ext cx="112850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4" extrusionOk="0">
                      <a:moveTo>
                        <a:pt x="1129" y="0"/>
                      </a:moveTo>
                      <a:lnTo>
                        <a:pt x="1" y="1129"/>
                      </a:lnTo>
                      <a:lnTo>
                        <a:pt x="3385" y="4513"/>
                      </a:lnTo>
                      <a:lnTo>
                        <a:pt x="4514" y="3385"/>
                      </a:lnTo>
                      <a:lnTo>
                        <a:pt x="112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5" name="Google Shape;3115;p18"/>
                <p:cNvSpPr/>
                <p:nvPr/>
              </p:nvSpPr>
              <p:spPr>
                <a:xfrm>
                  <a:off x="9083625" y="4419538"/>
                  <a:ext cx="112850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4" extrusionOk="0">
                      <a:moveTo>
                        <a:pt x="3385" y="0"/>
                      </a:moveTo>
                      <a:lnTo>
                        <a:pt x="1" y="3385"/>
                      </a:lnTo>
                      <a:lnTo>
                        <a:pt x="1129" y="4513"/>
                      </a:lnTo>
                      <a:lnTo>
                        <a:pt x="4514" y="1129"/>
                      </a:lnTo>
                      <a:lnTo>
                        <a:pt x="3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6" name="Google Shape;3116;p18"/>
                <p:cNvSpPr/>
                <p:nvPr/>
              </p:nvSpPr>
              <p:spPr>
                <a:xfrm>
                  <a:off x="8805325" y="4402613"/>
                  <a:ext cx="112850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4" extrusionOk="0">
                      <a:moveTo>
                        <a:pt x="1129" y="0"/>
                      </a:moveTo>
                      <a:lnTo>
                        <a:pt x="1" y="1129"/>
                      </a:lnTo>
                      <a:lnTo>
                        <a:pt x="3386" y="4513"/>
                      </a:lnTo>
                      <a:lnTo>
                        <a:pt x="4514" y="3385"/>
                      </a:lnTo>
                      <a:lnTo>
                        <a:pt x="112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7" name="Google Shape;3117;p18"/>
                <p:cNvSpPr/>
                <p:nvPr/>
              </p:nvSpPr>
              <p:spPr>
                <a:xfrm>
                  <a:off x="8987725" y="4310463"/>
                  <a:ext cx="112850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4" extrusionOk="0">
                      <a:moveTo>
                        <a:pt x="3385" y="1"/>
                      </a:moveTo>
                      <a:lnTo>
                        <a:pt x="1" y="3386"/>
                      </a:lnTo>
                      <a:lnTo>
                        <a:pt x="1129" y="4514"/>
                      </a:lnTo>
                      <a:lnTo>
                        <a:pt x="4514" y="1129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118" name="Google Shape;3118;p18"/>
          <p:cNvSpPr/>
          <p:nvPr/>
        </p:nvSpPr>
        <p:spPr>
          <a:xfrm flipH="1">
            <a:off x="150" y="4606350"/>
            <a:ext cx="9144000" cy="539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9" name="Google Shape;3119;p18"/>
          <p:cNvSpPr txBox="1">
            <a:spLocks noGrp="1"/>
          </p:cNvSpPr>
          <p:nvPr>
            <p:ph type="title"/>
          </p:nvPr>
        </p:nvSpPr>
        <p:spPr>
          <a:xfrm>
            <a:off x="3182302" y="2875475"/>
            <a:ext cx="3791100" cy="478200"/>
          </a:xfrm>
          <a:prstGeom prst="rect">
            <a:avLst/>
          </a:prstGeom>
          <a:noFill/>
          <a:effectLst>
            <a:outerShdw dist="28575" dir="24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20" name="Google Shape;3120;p18"/>
          <p:cNvSpPr txBox="1">
            <a:spLocks noGrp="1"/>
          </p:cNvSpPr>
          <p:nvPr>
            <p:ph type="subTitle" idx="1"/>
          </p:nvPr>
        </p:nvSpPr>
        <p:spPr>
          <a:xfrm>
            <a:off x="2170270" y="1400825"/>
            <a:ext cx="4803000" cy="12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7" y="7155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923500"/>
            <a:ext cx="77175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4" r:id="rId9"/>
    <p:sldLayoutId id="2147483675" r:id="rId10"/>
    <p:sldLayoutId id="2147483680" r:id="rId11"/>
    <p:sldLayoutId id="2147483681" r:id="rId12"/>
    <p:sldLayoutId id="2147483682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RU_LABwL7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9" name="Google Shape;6289;p40"/>
          <p:cNvSpPr txBox="1">
            <a:spLocks noGrp="1"/>
          </p:cNvSpPr>
          <p:nvPr>
            <p:ph type="subTitle" idx="1"/>
          </p:nvPr>
        </p:nvSpPr>
        <p:spPr>
          <a:xfrm>
            <a:off x="-71567" y="1279254"/>
            <a:ext cx="8702749" cy="30289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Ciclo escolar: 2021-2022 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del curso: El sujeto y su formación profesional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Semestre y Sección: 1D 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Tema: Los gajes del oficio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3: El docente que queremos: entre la política educativa y las condiciones de formación y desarrollo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profesional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Competencias de la unidad:</a:t>
            </a:r>
          </a:p>
          <a:p>
            <a:pPr marL="171450" lvl="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 recursos de la investigación educativa para enriquecer su práctica profesional, expresando su interés por 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conocimiento, la ciencia y la mejora de la educación.</a:t>
            </a:r>
          </a:p>
          <a:p>
            <a:pPr marL="171450" lvl="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Actúa de manera ética ante la diversidad de situaciones que se presentan en la práctica profesional.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Nombre del docente: Graciano Montoya Hoyos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Nombre del alumno: Daniela so: El sujeto y su formación profesional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Martínez Carrillo #14  y Jennifer García Escobedo #5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Fecha: 03/10/2021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Una señal con letras y números&#10;&#10;Descripción generada automáticamente con confianza baja">
            <a:extLst>
              <a:ext uri="{FF2B5EF4-FFF2-40B4-BE49-F238E27FC236}">
                <a16:creationId xmlns:a16="http://schemas.microsoft.com/office/drawing/2014/main" id="{7A0DCFD2-52FE-4066-96B2-0743524F6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74" y="978539"/>
            <a:ext cx="1650908" cy="1227725"/>
          </a:xfrm>
          <a:prstGeom prst="rect">
            <a:avLst/>
          </a:prstGeom>
          <a:noFill/>
        </p:spPr>
      </p:pic>
      <p:sp>
        <p:nvSpPr>
          <p:cNvPr id="6288" name="Google Shape;6288;p40"/>
          <p:cNvSpPr txBox="1">
            <a:spLocks noGrp="1"/>
          </p:cNvSpPr>
          <p:nvPr>
            <p:ph type="title"/>
          </p:nvPr>
        </p:nvSpPr>
        <p:spPr>
          <a:xfrm>
            <a:off x="-1105786" y="439139"/>
            <a:ext cx="11355572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ESCUELA</a:t>
            </a:r>
            <a:r>
              <a:rPr lang="en" sz="4000" dirty="0"/>
              <a:t> </a:t>
            </a:r>
            <a:r>
              <a:rPr lang="en" sz="3600" dirty="0"/>
              <a:t>NORMAL DE EDUCACIÓN PREESCOLAR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9" name="Google Shape;6459;p45"/>
          <p:cNvGrpSpPr/>
          <p:nvPr/>
        </p:nvGrpSpPr>
        <p:grpSpPr>
          <a:xfrm>
            <a:off x="185912" y="186646"/>
            <a:ext cx="5794800" cy="2184414"/>
            <a:chOff x="1674470" y="1037250"/>
            <a:chExt cx="5794800" cy="2611800"/>
          </a:xfrm>
        </p:grpSpPr>
        <p:sp>
          <p:nvSpPr>
            <p:cNvPr id="6460" name="Google Shape;6460;p45"/>
            <p:cNvSpPr/>
            <p:nvPr/>
          </p:nvSpPr>
          <p:spPr>
            <a:xfrm>
              <a:off x="1674470" y="1037250"/>
              <a:ext cx="5794800" cy="2611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dist="57150" dir="24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45"/>
            <p:cNvSpPr/>
            <p:nvPr/>
          </p:nvSpPr>
          <p:spPr>
            <a:xfrm>
              <a:off x="7256081" y="1037257"/>
              <a:ext cx="213000" cy="213000"/>
            </a:xfrm>
            <a:prstGeom prst="mathMultiply">
              <a:avLst>
                <a:gd name="adj1" fmla="val 10516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3" name="Google Shape;6463;p45"/>
          <p:cNvSpPr txBox="1">
            <a:spLocks noGrp="1"/>
          </p:cNvSpPr>
          <p:nvPr>
            <p:ph type="subTitle" idx="1"/>
          </p:nvPr>
        </p:nvSpPr>
        <p:spPr>
          <a:xfrm>
            <a:off x="0" y="583732"/>
            <a:ext cx="5580864" cy="12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pretende que con la formación pedagógica se favorezcan los procesos formativos y de acompañamiento que aporten los “gajes” del oficio, es decir, prendas o señales de que se está preparado para aceptar el reto de enseñar.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C6C68424-DE8F-42B5-90DA-5EFCFA2FB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391" y="2278318"/>
            <a:ext cx="4331550" cy="24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8" name="Google Shape;6918;p60"/>
          <p:cNvSpPr txBox="1">
            <a:spLocks noGrp="1"/>
          </p:cNvSpPr>
          <p:nvPr>
            <p:ph type="title" idx="6"/>
          </p:nvPr>
        </p:nvSpPr>
        <p:spPr>
          <a:xfrm>
            <a:off x="713250" y="426100"/>
            <a:ext cx="7717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CONCLUSIONES</a:t>
            </a:r>
            <a:endParaRPr dirty="0"/>
          </a:p>
        </p:txBody>
      </p:sp>
      <p:sp>
        <p:nvSpPr>
          <p:cNvPr id="6924" name="Google Shape;6924;p60"/>
          <p:cNvSpPr txBox="1">
            <a:spLocks noGrp="1"/>
          </p:cNvSpPr>
          <p:nvPr>
            <p:ph type="subTitle" idx="2"/>
          </p:nvPr>
        </p:nvSpPr>
        <p:spPr>
          <a:xfrm>
            <a:off x="1593328" y="1708458"/>
            <a:ext cx="5764402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 docente tiene la tarea de prepararse día a día para llevar a cabo el reto que es enseñar. Esto se logrará mediante procesos formativos y de acompañamiento que brinden los gajes del oficio. Para enseñar se debe tener una vocación ante el oficio y ejercerla junto a principios y valores.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Flecha: a la derecha 48">
            <a:extLst>
              <a:ext uri="{FF2B5EF4-FFF2-40B4-BE49-F238E27FC236}">
                <a16:creationId xmlns:a16="http://schemas.microsoft.com/office/drawing/2014/main" id="{C15F23A4-8B34-409A-ABFE-A090ED2151A4}"/>
              </a:ext>
            </a:extLst>
          </p:cNvPr>
          <p:cNvSpPr/>
          <p:nvPr/>
        </p:nvSpPr>
        <p:spPr>
          <a:xfrm>
            <a:off x="2102916" y="3113961"/>
            <a:ext cx="1148316" cy="77484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8DD56556-D4BB-47E1-B7B5-CE54A1AC2354}"/>
              </a:ext>
            </a:extLst>
          </p:cNvPr>
          <p:cNvSpPr txBox="1"/>
          <p:nvPr/>
        </p:nvSpPr>
        <p:spPr>
          <a:xfrm>
            <a:off x="3402418" y="3365589"/>
            <a:ext cx="320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https://youtu.be/mRU_LABwL7s</a:t>
            </a:r>
            <a:endParaRPr lang="es-MX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36" name="Google Shape;6536;p47"/>
          <p:cNvGrpSpPr/>
          <p:nvPr/>
        </p:nvGrpSpPr>
        <p:grpSpPr>
          <a:xfrm>
            <a:off x="1247775" y="2105173"/>
            <a:ext cx="1086300" cy="1088102"/>
            <a:chOff x="1952625" y="2009773"/>
            <a:chExt cx="1086300" cy="1088102"/>
          </a:xfrm>
        </p:grpSpPr>
        <p:sp>
          <p:nvSpPr>
            <p:cNvPr id="6537" name="Google Shape;6537;p47"/>
            <p:cNvSpPr/>
            <p:nvPr/>
          </p:nvSpPr>
          <p:spPr>
            <a:xfrm>
              <a:off x="1952625" y="2009775"/>
              <a:ext cx="1086300" cy="1088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47"/>
            <p:cNvSpPr/>
            <p:nvPr/>
          </p:nvSpPr>
          <p:spPr>
            <a:xfrm>
              <a:off x="2762828" y="2009773"/>
              <a:ext cx="248100" cy="248100"/>
            </a:xfrm>
            <a:prstGeom prst="mathMultiply">
              <a:avLst>
                <a:gd name="adj1" fmla="val 10516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9" name="Google Shape;6539;p47"/>
          <p:cNvGrpSpPr/>
          <p:nvPr/>
        </p:nvGrpSpPr>
        <p:grpSpPr>
          <a:xfrm>
            <a:off x="3014222" y="1337665"/>
            <a:ext cx="5158271" cy="2468169"/>
            <a:chOff x="6101966" y="493050"/>
            <a:chExt cx="2728234" cy="1280702"/>
          </a:xfrm>
        </p:grpSpPr>
        <p:sp>
          <p:nvSpPr>
            <p:cNvPr id="6540" name="Google Shape;6540;p47"/>
            <p:cNvSpPr/>
            <p:nvPr/>
          </p:nvSpPr>
          <p:spPr>
            <a:xfrm>
              <a:off x="6101966" y="493052"/>
              <a:ext cx="2728200" cy="1280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dist="57150" dir="24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47"/>
            <p:cNvSpPr/>
            <p:nvPr/>
          </p:nvSpPr>
          <p:spPr>
            <a:xfrm>
              <a:off x="8617200" y="493050"/>
              <a:ext cx="213000" cy="213000"/>
            </a:xfrm>
            <a:prstGeom prst="mathMultiply">
              <a:avLst>
                <a:gd name="adj1" fmla="val 10516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2" name="Google Shape;6542;p47"/>
          <p:cNvSpPr/>
          <p:nvPr/>
        </p:nvSpPr>
        <p:spPr>
          <a:xfrm>
            <a:off x="2222651" y="469226"/>
            <a:ext cx="1408500" cy="14085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3" name="Google Shape;6543;p47"/>
          <p:cNvSpPr txBox="1">
            <a:spLocks noGrp="1"/>
          </p:cNvSpPr>
          <p:nvPr>
            <p:ph type="title" idx="2"/>
          </p:nvPr>
        </p:nvSpPr>
        <p:spPr>
          <a:xfrm>
            <a:off x="3231321" y="1664288"/>
            <a:ext cx="4954688" cy="15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Los gajes del oficio de enseñar: la iniciación a la docencia </a:t>
            </a:r>
            <a:endParaRPr sz="3200" dirty="0"/>
          </a:p>
        </p:txBody>
      </p:sp>
      <p:sp>
        <p:nvSpPr>
          <p:cNvPr id="6544" name="Google Shape;6544;p47"/>
          <p:cNvSpPr txBox="1">
            <a:spLocks noGrp="1"/>
          </p:cNvSpPr>
          <p:nvPr>
            <p:ph type="title"/>
          </p:nvPr>
        </p:nvSpPr>
        <p:spPr>
          <a:xfrm>
            <a:off x="1845850" y="803125"/>
            <a:ext cx="2162100" cy="7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6545" name="Google Shape;6545;p47"/>
          <p:cNvSpPr txBox="1">
            <a:spLocks noGrp="1"/>
          </p:cNvSpPr>
          <p:nvPr>
            <p:ph type="subTitle" idx="1"/>
          </p:nvPr>
        </p:nvSpPr>
        <p:spPr>
          <a:xfrm>
            <a:off x="3405266" y="3301551"/>
            <a:ext cx="4606799" cy="7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Andrea Alliaud y Estanislao Antelo</a:t>
            </a:r>
            <a:endParaRPr dirty="0"/>
          </a:p>
        </p:txBody>
      </p:sp>
      <p:grpSp>
        <p:nvGrpSpPr>
          <p:cNvPr id="6546" name="Google Shape;6546;p47"/>
          <p:cNvGrpSpPr/>
          <p:nvPr/>
        </p:nvGrpSpPr>
        <p:grpSpPr>
          <a:xfrm>
            <a:off x="1666875" y="3081348"/>
            <a:ext cx="1086300" cy="1088102"/>
            <a:chOff x="1952625" y="2009773"/>
            <a:chExt cx="1086300" cy="1088102"/>
          </a:xfrm>
        </p:grpSpPr>
        <p:sp>
          <p:nvSpPr>
            <p:cNvPr id="6547" name="Google Shape;6547;p47"/>
            <p:cNvSpPr/>
            <p:nvPr/>
          </p:nvSpPr>
          <p:spPr>
            <a:xfrm>
              <a:off x="1952625" y="2009775"/>
              <a:ext cx="1086300" cy="10881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47"/>
            <p:cNvSpPr/>
            <p:nvPr/>
          </p:nvSpPr>
          <p:spPr>
            <a:xfrm>
              <a:off x="2762828" y="2009773"/>
              <a:ext cx="248100" cy="248100"/>
            </a:xfrm>
            <a:prstGeom prst="mathMultiply">
              <a:avLst>
                <a:gd name="adj1" fmla="val 10516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9" name="Google Shape;6549;p47"/>
          <p:cNvGrpSpPr/>
          <p:nvPr/>
        </p:nvGrpSpPr>
        <p:grpSpPr>
          <a:xfrm>
            <a:off x="1888269" y="3339521"/>
            <a:ext cx="641992" cy="641992"/>
            <a:chOff x="544275" y="598250"/>
            <a:chExt cx="499100" cy="499100"/>
          </a:xfrm>
        </p:grpSpPr>
        <p:sp>
          <p:nvSpPr>
            <p:cNvPr id="6550" name="Google Shape;6550;p47"/>
            <p:cNvSpPr/>
            <p:nvPr/>
          </p:nvSpPr>
          <p:spPr>
            <a:xfrm>
              <a:off x="544275" y="598250"/>
              <a:ext cx="499100" cy="499100"/>
            </a:xfrm>
            <a:custGeom>
              <a:avLst/>
              <a:gdLst/>
              <a:ahLst/>
              <a:cxnLst/>
              <a:rect l="l" t="t" r="r" b="b"/>
              <a:pathLst>
                <a:path w="19964" h="19964" extrusionOk="0">
                  <a:moveTo>
                    <a:pt x="5849" y="15597"/>
                  </a:moveTo>
                  <a:lnTo>
                    <a:pt x="5849" y="18794"/>
                  </a:lnTo>
                  <a:lnTo>
                    <a:pt x="3899" y="18794"/>
                  </a:lnTo>
                  <a:lnTo>
                    <a:pt x="3899" y="15597"/>
                  </a:lnTo>
                  <a:close/>
                  <a:moveTo>
                    <a:pt x="11698" y="12477"/>
                  </a:moveTo>
                  <a:lnTo>
                    <a:pt x="11698" y="18794"/>
                  </a:lnTo>
                  <a:lnTo>
                    <a:pt x="9748" y="18794"/>
                  </a:lnTo>
                  <a:lnTo>
                    <a:pt x="9748" y="12477"/>
                  </a:lnTo>
                  <a:close/>
                  <a:moveTo>
                    <a:pt x="17546" y="7798"/>
                  </a:moveTo>
                  <a:lnTo>
                    <a:pt x="17546" y="18794"/>
                  </a:lnTo>
                  <a:lnTo>
                    <a:pt x="15597" y="18794"/>
                  </a:lnTo>
                  <a:lnTo>
                    <a:pt x="15597" y="7798"/>
                  </a:lnTo>
                  <a:close/>
                  <a:moveTo>
                    <a:pt x="587" y="0"/>
                  </a:moveTo>
                  <a:cubicBezTo>
                    <a:pt x="262" y="0"/>
                    <a:pt x="0" y="259"/>
                    <a:pt x="0" y="584"/>
                  </a:cubicBezTo>
                  <a:lnTo>
                    <a:pt x="0" y="19377"/>
                  </a:lnTo>
                  <a:cubicBezTo>
                    <a:pt x="0" y="19702"/>
                    <a:pt x="262" y="19964"/>
                    <a:pt x="587" y="19964"/>
                  </a:cubicBezTo>
                  <a:lnTo>
                    <a:pt x="19380" y="19964"/>
                  </a:lnTo>
                  <a:cubicBezTo>
                    <a:pt x="19705" y="19964"/>
                    <a:pt x="19964" y="19702"/>
                    <a:pt x="19964" y="19377"/>
                  </a:cubicBezTo>
                  <a:cubicBezTo>
                    <a:pt x="19964" y="19053"/>
                    <a:pt x="19705" y="18794"/>
                    <a:pt x="19380" y="18794"/>
                  </a:cubicBezTo>
                  <a:lnTo>
                    <a:pt x="18716" y="18794"/>
                  </a:lnTo>
                  <a:lnTo>
                    <a:pt x="18716" y="7212"/>
                  </a:lnTo>
                  <a:cubicBezTo>
                    <a:pt x="18716" y="6888"/>
                    <a:pt x="18457" y="6629"/>
                    <a:pt x="18133" y="6629"/>
                  </a:cubicBezTo>
                  <a:lnTo>
                    <a:pt x="15013" y="6629"/>
                  </a:lnTo>
                  <a:cubicBezTo>
                    <a:pt x="14689" y="6629"/>
                    <a:pt x="14427" y="6888"/>
                    <a:pt x="14427" y="7212"/>
                  </a:cubicBezTo>
                  <a:lnTo>
                    <a:pt x="14427" y="18794"/>
                  </a:lnTo>
                  <a:lnTo>
                    <a:pt x="12867" y="18794"/>
                  </a:lnTo>
                  <a:lnTo>
                    <a:pt x="12867" y="11891"/>
                  </a:lnTo>
                  <a:cubicBezTo>
                    <a:pt x="12867" y="11567"/>
                    <a:pt x="12608" y="11308"/>
                    <a:pt x="12284" y="11308"/>
                  </a:cubicBezTo>
                  <a:lnTo>
                    <a:pt x="9165" y="11308"/>
                  </a:lnTo>
                  <a:cubicBezTo>
                    <a:pt x="8840" y="11308"/>
                    <a:pt x="8578" y="11567"/>
                    <a:pt x="8578" y="11891"/>
                  </a:cubicBezTo>
                  <a:lnTo>
                    <a:pt x="8578" y="18794"/>
                  </a:lnTo>
                  <a:lnTo>
                    <a:pt x="7019" y="18794"/>
                  </a:lnTo>
                  <a:lnTo>
                    <a:pt x="7019" y="15010"/>
                  </a:lnTo>
                  <a:cubicBezTo>
                    <a:pt x="7019" y="14686"/>
                    <a:pt x="6760" y="14427"/>
                    <a:pt x="6435" y="14427"/>
                  </a:cubicBezTo>
                  <a:lnTo>
                    <a:pt x="3316" y="14427"/>
                  </a:lnTo>
                  <a:cubicBezTo>
                    <a:pt x="2992" y="14427"/>
                    <a:pt x="2730" y="14686"/>
                    <a:pt x="2730" y="15010"/>
                  </a:cubicBezTo>
                  <a:lnTo>
                    <a:pt x="2730" y="18794"/>
                  </a:lnTo>
                  <a:lnTo>
                    <a:pt x="1170" y="18794"/>
                  </a:lnTo>
                  <a:lnTo>
                    <a:pt x="1170" y="584"/>
                  </a:lnTo>
                  <a:cubicBezTo>
                    <a:pt x="1170" y="259"/>
                    <a:pt x="911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47"/>
            <p:cNvSpPr/>
            <p:nvPr/>
          </p:nvSpPr>
          <p:spPr>
            <a:xfrm>
              <a:off x="768000" y="715225"/>
              <a:ext cx="88775" cy="126725"/>
            </a:xfrm>
            <a:custGeom>
              <a:avLst/>
              <a:gdLst/>
              <a:ahLst/>
              <a:cxnLst/>
              <a:rect l="l" t="t" r="r" b="b"/>
              <a:pathLst>
                <a:path w="3551" h="5069" extrusionOk="0">
                  <a:moveTo>
                    <a:pt x="1716" y="1170"/>
                  </a:moveTo>
                  <a:cubicBezTo>
                    <a:pt x="1888" y="1170"/>
                    <a:pt x="2028" y="1310"/>
                    <a:pt x="2028" y="1482"/>
                  </a:cubicBezTo>
                  <a:cubicBezTo>
                    <a:pt x="2028" y="1650"/>
                    <a:pt x="1888" y="1794"/>
                    <a:pt x="1716" y="1794"/>
                  </a:cubicBezTo>
                  <a:lnTo>
                    <a:pt x="1170" y="1794"/>
                  </a:lnTo>
                  <a:lnTo>
                    <a:pt x="1170" y="1170"/>
                  </a:lnTo>
                  <a:close/>
                  <a:moveTo>
                    <a:pt x="1916" y="2967"/>
                  </a:moveTo>
                  <a:cubicBezTo>
                    <a:pt x="2171" y="2967"/>
                    <a:pt x="2380" y="3172"/>
                    <a:pt x="2380" y="3431"/>
                  </a:cubicBezTo>
                  <a:cubicBezTo>
                    <a:pt x="2380" y="3687"/>
                    <a:pt x="2171" y="3893"/>
                    <a:pt x="1916" y="3893"/>
                  </a:cubicBezTo>
                  <a:cubicBezTo>
                    <a:pt x="1775" y="3893"/>
                    <a:pt x="1460" y="3893"/>
                    <a:pt x="1170" y="3899"/>
                  </a:cubicBezTo>
                  <a:lnTo>
                    <a:pt x="1170" y="2967"/>
                  </a:lnTo>
                  <a:close/>
                  <a:moveTo>
                    <a:pt x="587" y="0"/>
                  </a:moveTo>
                  <a:cubicBezTo>
                    <a:pt x="262" y="0"/>
                    <a:pt x="0" y="259"/>
                    <a:pt x="0" y="583"/>
                  </a:cubicBezTo>
                  <a:lnTo>
                    <a:pt x="0" y="4483"/>
                  </a:lnTo>
                  <a:cubicBezTo>
                    <a:pt x="0" y="4639"/>
                    <a:pt x="63" y="4788"/>
                    <a:pt x="172" y="4897"/>
                  </a:cubicBezTo>
                  <a:cubicBezTo>
                    <a:pt x="281" y="5010"/>
                    <a:pt x="431" y="5069"/>
                    <a:pt x="587" y="5069"/>
                  </a:cubicBezTo>
                  <a:cubicBezTo>
                    <a:pt x="596" y="5069"/>
                    <a:pt x="1635" y="5063"/>
                    <a:pt x="1916" y="5063"/>
                  </a:cubicBezTo>
                  <a:cubicBezTo>
                    <a:pt x="2817" y="5063"/>
                    <a:pt x="3550" y="4330"/>
                    <a:pt x="3550" y="3431"/>
                  </a:cubicBezTo>
                  <a:cubicBezTo>
                    <a:pt x="3550" y="2948"/>
                    <a:pt x="3338" y="2514"/>
                    <a:pt x="3004" y="2215"/>
                  </a:cubicBezTo>
                  <a:cubicBezTo>
                    <a:pt x="3129" y="2000"/>
                    <a:pt x="3198" y="1750"/>
                    <a:pt x="3198" y="1482"/>
                  </a:cubicBezTo>
                  <a:cubicBezTo>
                    <a:pt x="3198" y="661"/>
                    <a:pt x="2530" y="0"/>
                    <a:pt x="1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47"/>
            <p:cNvSpPr/>
            <p:nvPr/>
          </p:nvSpPr>
          <p:spPr>
            <a:xfrm>
              <a:off x="611175" y="793275"/>
              <a:ext cx="110050" cy="126750"/>
            </a:xfrm>
            <a:custGeom>
              <a:avLst/>
              <a:gdLst/>
              <a:ahLst/>
              <a:cxnLst/>
              <a:rect l="l" t="t" r="r" b="b"/>
              <a:pathLst>
                <a:path w="4402" h="5070" extrusionOk="0">
                  <a:moveTo>
                    <a:pt x="2203" y="2072"/>
                  </a:moveTo>
                  <a:lnTo>
                    <a:pt x="2530" y="2939"/>
                  </a:lnTo>
                  <a:lnTo>
                    <a:pt x="1872" y="2939"/>
                  </a:lnTo>
                  <a:lnTo>
                    <a:pt x="2203" y="2072"/>
                  </a:lnTo>
                  <a:close/>
                  <a:moveTo>
                    <a:pt x="2203" y="1"/>
                  </a:moveTo>
                  <a:cubicBezTo>
                    <a:pt x="1931" y="1"/>
                    <a:pt x="1685" y="163"/>
                    <a:pt x="1579" y="419"/>
                  </a:cubicBezTo>
                  <a:cubicBezTo>
                    <a:pt x="1579" y="422"/>
                    <a:pt x="1576" y="425"/>
                    <a:pt x="1576" y="428"/>
                  </a:cubicBezTo>
                  <a:lnTo>
                    <a:pt x="113" y="4274"/>
                  </a:lnTo>
                  <a:cubicBezTo>
                    <a:pt x="1" y="4573"/>
                    <a:pt x="147" y="4913"/>
                    <a:pt x="453" y="5029"/>
                  </a:cubicBezTo>
                  <a:cubicBezTo>
                    <a:pt x="522" y="5056"/>
                    <a:pt x="593" y="5069"/>
                    <a:pt x="663" y="5069"/>
                  </a:cubicBezTo>
                  <a:cubicBezTo>
                    <a:pt x="897" y="5069"/>
                    <a:pt x="1119" y="4925"/>
                    <a:pt x="1208" y="4692"/>
                  </a:cubicBezTo>
                  <a:lnTo>
                    <a:pt x="1432" y="4109"/>
                  </a:lnTo>
                  <a:lnTo>
                    <a:pt x="2976" y="4109"/>
                  </a:lnTo>
                  <a:lnTo>
                    <a:pt x="3195" y="4692"/>
                  </a:lnTo>
                  <a:cubicBezTo>
                    <a:pt x="3282" y="4926"/>
                    <a:pt x="3507" y="5069"/>
                    <a:pt x="3741" y="5069"/>
                  </a:cubicBezTo>
                  <a:cubicBezTo>
                    <a:pt x="3809" y="5069"/>
                    <a:pt x="3881" y="5057"/>
                    <a:pt x="3946" y="5029"/>
                  </a:cubicBezTo>
                  <a:cubicBezTo>
                    <a:pt x="4249" y="4917"/>
                    <a:pt x="4402" y="4577"/>
                    <a:pt x="4286" y="4277"/>
                  </a:cubicBezTo>
                  <a:lnTo>
                    <a:pt x="2836" y="434"/>
                  </a:lnTo>
                  <a:cubicBezTo>
                    <a:pt x="2830" y="428"/>
                    <a:pt x="2830" y="422"/>
                    <a:pt x="2827" y="419"/>
                  </a:cubicBezTo>
                  <a:cubicBezTo>
                    <a:pt x="2721" y="163"/>
                    <a:pt x="2480" y="1"/>
                    <a:pt x="2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47"/>
            <p:cNvSpPr/>
            <p:nvPr/>
          </p:nvSpPr>
          <p:spPr>
            <a:xfrm>
              <a:off x="904300" y="598325"/>
              <a:ext cx="110450" cy="126675"/>
            </a:xfrm>
            <a:custGeom>
              <a:avLst/>
              <a:gdLst/>
              <a:ahLst/>
              <a:cxnLst/>
              <a:rect l="l" t="t" r="r" b="b"/>
              <a:pathLst>
                <a:path w="4418" h="5067" extrusionOk="0">
                  <a:moveTo>
                    <a:pt x="2534" y="0"/>
                  </a:moveTo>
                  <a:cubicBezTo>
                    <a:pt x="1139" y="0"/>
                    <a:pt x="1" y="1139"/>
                    <a:pt x="1" y="2533"/>
                  </a:cubicBezTo>
                  <a:cubicBezTo>
                    <a:pt x="1" y="3931"/>
                    <a:pt x="1133" y="5066"/>
                    <a:pt x="2534" y="5066"/>
                  </a:cubicBezTo>
                  <a:cubicBezTo>
                    <a:pt x="3095" y="5066"/>
                    <a:pt x="3597" y="4882"/>
                    <a:pt x="3994" y="4530"/>
                  </a:cubicBezTo>
                  <a:cubicBezTo>
                    <a:pt x="4072" y="4461"/>
                    <a:pt x="4143" y="4386"/>
                    <a:pt x="4212" y="4305"/>
                  </a:cubicBezTo>
                  <a:cubicBezTo>
                    <a:pt x="4418" y="4059"/>
                    <a:pt x="4387" y="3687"/>
                    <a:pt x="4137" y="3482"/>
                  </a:cubicBezTo>
                  <a:cubicBezTo>
                    <a:pt x="4028" y="3391"/>
                    <a:pt x="3895" y="3346"/>
                    <a:pt x="3762" y="3346"/>
                  </a:cubicBezTo>
                  <a:cubicBezTo>
                    <a:pt x="3595" y="3346"/>
                    <a:pt x="3428" y="3417"/>
                    <a:pt x="3314" y="3556"/>
                  </a:cubicBezTo>
                  <a:cubicBezTo>
                    <a:pt x="3282" y="3591"/>
                    <a:pt x="3251" y="3625"/>
                    <a:pt x="3217" y="3656"/>
                  </a:cubicBezTo>
                  <a:cubicBezTo>
                    <a:pt x="3036" y="3818"/>
                    <a:pt x="2811" y="3896"/>
                    <a:pt x="2534" y="3896"/>
                  </a:cubicBezTo>
                  <a:cubicBezTo>
                    <a:pt x="1782" y="3896"/>
                    <a:pt x="1171" y="3282"/>
                    <a:pt x="1171" y="2530"/>
                  </a:cubicBezTo>
                  <a:cubicBezTo>
                    <a:pt x="1171" y="1778"/>
                    <a:pt x="1782" y="1167"/>
                    <a:pt x="2534" y="1167"/>
                  </a:cubicBezTo>
                  <a:cubicBezTo>
                    <a:pt x="2808" y="1167"/>
                    <a:pt x="3073" y="1248"/>
                    <a:pt x="3298" y="1401"/>
                  </a:cubicBezTo>
                  <a:cubicBezTo>
                    <a:pt x="3399" y="1468"/>
                    <a:pt x="3513" y="1500"/>
                    <a:pt x="3626" y="1500"/>
                  </a:cubicBezTo>
                  <a:cubicBezTo>
                    <a:pt x="3814" y="1500"/>
                    <a:pt x="3998" y="1411"/>
                    <a:pt x="4109" y="1245"/>
                  </a:cubicBezTo>
                  <a:cubicBezTo>
                    <a:pt x="4290" y="974"/>
                    <a:pt x="4218" y="612"/>
                    <a:pt x="3953" y="431"/>
                  </a:cubicBezTo>
                  <a:cubicBezTo>
                    <a:pt x="3532" y="147"/>
                    <a:pt x="3045" y="0"/>
                    <a:pt x="2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4" name="Google Shape;6554;p47"/>
          <p:cNvGrpSpPr/>
          <p:nvPr/>
        </p:nvGrpSpPr>
        <p:grpSpPr>
          <a:xfrm>
            <a:off x="1469921" y="2328210"/>
            <a:ext cx="641992" cy="642024"/>
            <a:chOff x="2775250" y="1361050"/>
            <a:chExt cx="499100" cy="499125"/>
          </a:xfrm>
        </p:grpSpPr>
        <p:sp>
          <p:nvSpPr>
            <p:cNvPr id="6555" name="Google Shape;6555;p47"/>
            <p:cNvSpPr/>
            <p:nvPr/>
          </p:nvSpPr>
          <p:spPr>
            <a:xfrm>
              <a:off x="2873025" y="1439975"/>
              <a:ext cx="303550" cy="341275"/>
            </a:xfrm>
            <a:custGeom>
              <a:avLst/>
              <a:gdLst/>
              <a:ahLst/>
              <a:cxnLst/>
              <a:rect l="l" t="t" r="r" b="b"/>
              <a:pathLst>
                <a:path w="12142" h="13651" extrusionOk="0">
                  <a:moveTo>
                    <a:pt x="6071" y="1"/>
                  </a:moveTo>
                  <a:cubicBezTo>
                    <a:pt x="5747" y="1"/>
                    <a:pt x="5488" y="263"/>
                    <a:pt x="5488" y="587"/>
                  </a:cubicBezTo>
                  <a:lnTo>
                    <a:pt x="5488" y="5812"/>
                  </a:lnTo>
                  <a:lnTo>
                    <a:pt x="959" y="3198"/>
                  </a:lnTo>
                  <a:cubicBezTo>
                    <a:pt x="866" y="3146"/>
                    <a:pt x="766" y="3121"/>
                    <a:pt x="668" y="3121"/>
                  </a:cubicBezTo>
                  <a:cubicBezTo>
                    <a:pt x="466" y="3121"/>
                    <a:pt x="271" y="3225"/>
                    <a:pt x="160" y="3413"/>
                  </a:cubicBezTo>
                  <a:cubicBezTo>
                    <a:pt x="1" y="3694"/>
                    <a:pt x="95" y="4049"/>
                    <a:pt x="375" y="4212"/>
                  </a:cubicBezTo>
                  <a:lnTo>
                    <a:pt x="4901" y="6826"/>
                  </a:lnTo>
                  <a:lnTo>
                    <a:pt x="375" y="9436"/>
                  </a:lnTo>
                  <a:cubicBezTo>
                    <a:pt x="95" y="9599"/>
                    <a:pt x="1" y="9957"/>
                    <a:pt x="160" y="10238"/>
                  </a:cubicBezTo>
                  <a:cubicBezTo>
                    <a:pt x="269" y="10425"/>
                    <a:pt x="466" y="10528"/>
                    <a:pt x="669" y="10528"/>
                  </a:cubicBezTo>
                  <a:cubicBezTo>
                    <a:pt x="765" y="10528"/>
                    <a:pt x="865" y="10506"/>
                    <a:pt x="959" y="10450"/>
                  </a:cubicBezTo>
                  <a:lnTo>
                    <a:pt x="5488" y="7839"/>
                  </a:lnTo>
                  <a:lnTo>
                    <a:pt x="5488" y="13064"/>
                  </a:lnTo>
                  <a:cubicBezTo>
                    <a:pt x="5488" y="13388"/>
                    <a:pt x="5747" y="13651"/>
                    <a:pt x="6071" y="13651"/>
                  </a:cubicBezTo>
                  <a:cubicBezTo>
                    <a:pt x="6395" y="13651"/>
                    <a:pt x="6658" y="13388"/>
                    <a:pt x="6658" y="13064"/>
                  </a:cubicBezTo>
                  <a:lnTo>
                    <a:pt x="6658" y="7839"/>
                  </a:lnTo>
                  <a:lnTo>
                    <a:pt x="11184" y="10450"/>
                  </a:lnTo>
                  <a:cubicBezTo>
                    <a:pt x="11277" y="10506"/>
                    <a:pt x="11374" y="10528"/>
                    <a:pt x="11477" y="10528"/>
                  </a:cubicBezTo>
                  <a:cubicBezTo>
                    <a:pt x="11680" y="10528"/>
                    <a:pt x="11873" y="10425"/>
                    <a:pt x="11982" y="10238"/>
                  </a:cubicBezTo>
                  <a:cubicBezTo>
                    <a:pt x="12141" y="9957"/>
                    <a:pt x="12048" y="9602"/>
                    <a:pt x="11767" y="9436"/>
                  </a:cubicBezTo>
                  <a:lnTo>
                    <a:pt x="7241" y="6826"/>
                  </a:lnTo>
                  <a:lnTo>
                    <a:pt x="11767" y="4212"/>
                  </a:lnTo>
                  <a:cubicBezTo>
                    <a:pt x="12048" y="4049"/>
                    <a:pt x="12141" y="3694"/>
                    <a:pt x="11982" y="3413"/>
                  </a:cubicBezTo>
                  <a:cubicBezTo>
                    <a:pt x="11875" y="3225"/>
                    <a:pt x="11679" y="3121"/>
                    <a:pt x="11476" y="3121"/>
                  </a:cubicBezTo>
                  <a:cubicBezTo>
                    <a:pt x="11377" y="3121"/>
                    <a:pt x="11276" y="3146"/>
                    <a:pt x="11184" y="3198"/>
                  </a:cubicBezTo>
                  <a:lnTo>
                    <a:pt x="6658" y="5812"/>
                  </a:lnTo>
                  <a:lnTo>
                    <a:pt x="6658" y="587"/>
                  </a:lnTo>
                  <a:cubicBezTo>
                    <a:pt x="6658" y="263"/>
                    <a:pt x="6395" y="1"/>
                    <a:pt x="6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47"/>
            <p:cNvSpPr/>
            <p:nvPr/>
          </p:nvSpPr>
          <p:spPr>
            <a:xfrm>
              <a:off x="2775250" y="1361050"/>
              <a:ext cx="499100" cy="499125"/>
            </a:xfrm>
            <a:custGeom>
              <a:avLst/>
              <a:gdLst/>
              <a:ahLst/>
              <a:cxnLst/>
              <a:rect l="l" t="t" r="r" b="b"/>
              <a:pathLst>
                <a:path w="19964" h="19965" extrusionOk="0">
                  <a:moveTo>
                    <a:pt x="17041" y="1171"/>
                  </a:moveTo>
                  <a:cubicBezTo>
                    <a:pt x="18008" y="1171"/>
                    <a:pt x="18794" y="1960"/>
                    <a:pt x="18794" y="2924"/>
                  </a:cubicBezTo>
                  <a:lnTo>
                    <a:pt x="18794" y="17041"/>
                  </a:lnTo>
                  <a:cubicBezTo>
                    <a:pt x="18794" y="18008"/>
                    <a:pt x="18008" y="18794"/>
                    <a:pt x="17041" y="18794"/>
                  </a:cubicBezTo>
                  <a:lnTo>
                    <a:pt x="2926" y="18794"/>
                  </a:lnTo>
                  <a:cubicBezTo>
                    <a:pt x="1959" y="18794"/>
                    <a:pt x="1170" y="18008"/>
                    <a:pt x="1170" y="17041"/>
                  </a:cubicBezTo>
                  <a:lnTo>
                    <a:pt x="1170" y="2924"/>
                  </a:lnTo>
                  <a:cubicBezTo>
                    <a:pt x="1170" y="1960"/>
                    <a:pt x="1959" y="1171"/>
                    <a:pt x="2926" y="1171"/>
                  </a:cubicBezTo>
                  <a:close/>
                  <a:moveTo>
                    <a:pt x="2926" y="1"/>
                  </a:moveTo>
                  <a:cubicBezTo>
                    <a:pt x="1311" y="1"/>
                    <a:pt x="0" y="1311"/>
                    <a:pt x="0" y="2927"/>
                  </a:cubicBezTo>
                  <a:lnTo>
                    <a:pt x="0" y="17041"/>
                  </a:lnTo>
                  <a:cubicBezTo>
                    <a:pt x="0" y="18654"/>
                    <a:pt x="1311" y="19964"/>
                    <a:pt x="2926" y="19964"/>
                  </a:cubicBezTo>
                  <a:lnTo>
                    <a:pt x="17041" y="19964"/>
                  </a:lnTo>
                  <a:cubicBezTo>
                    <a:pt x="18654" y="19964"/>
                    <a:pt x="19964" y="18654"/>
                    <a:pt x="19964" y="17041"/>
                  </a:cubicBezTo>
                  <a:lnTo>
                    <a:pt x="19964" y="2924"/>
                  </a:lnTo>
                  <a:cubicBezTo>
                    <a:pt x="19964" y="1311"/>
                    <a:pt x="18654" y="1"/>
                    <a:pt x="17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4" name="Google Shape;6294;p41"/>
          <p:cNvGrpSpPr/>
          <p:nvPr/>
        </p:nvGrpSpPr>
        <p:grpSpPr>
          <a:xfrm>
            <a:off x="835710" y="1169938"/>
            <a:ext cx="3467123" cy="1697913"/>
            <a:chOff x="807677" y="1241638"/>
            <a:chExt cx="3467123" cy="1697913"/>
          </a:xfrm>
        </p:grpSpPr>
        <p:grpSp>
          <p:nvGrpSpPr>
            <p:cNvPr id="6295" name="Google Shape;6295;p41"/>
            <p:cNvGrpSpPr/>
            <p:nvPr/>
          </p:nvGrpSpPr>
          <p:grpSpPr>
            <a:xfrm>
              <a:off x="1111870" y="1426050"/>
              <a:ext cx="3162930" cy="1513500"/>
              <a:chOff x="6877219" y="493049"/>
              <a:chExt cx="3162930" cy="1513500"/>
            </a:xfrm>
          </p:grpSpPr>
          <p:sp>
            <p:nvSpPr>
              <p:cNvPr id="6296" name="Google Shape;6296;p41"/>
              <p:cNvSpPr/>
              <p:nvPr/>
            </p:nvSpPr>
            <p:spPr>
              <a:xfrm>
                <a:off x="6877219" y="493049"/>
                <a:ext cx="3144300" cy="1513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dist="57150" dir="240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97" name="Google Shape;6297;p41"/>
              <p:cNvSpPr/>
              <p:nvPr/>
            </p:nvSpPr>
            <p:spPr>
              <a:xfrm>
                <a:off x="9827149" y="493050"/>
                <a:ext cx="213000" cy="213000"/>
              </a:xfrm>
              <a:prstGeom prst="mathMultiply">
                <a:avLst>
                  <a:gd name="adj1" fmla="val 10516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98" name="Google Shape;6298;p41"/>
            <p:cNvSpPr/>
            <p:nvPr/>
          </p:nvSpPr>
          <p:spPr>
            <a:xfrm>
              <a:off x="807677" y="1241638"/>
              <a:ext cx="595800" cy="5958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99" name="Google Shape;6299;p41"/>
          <p:cNvSpPr txBox="1">
            <a:spLocks noGrp="1"/>
          </p:cNvSpPr>
          <p:nvPr>
            <p:ph type="title"/>
          </p:nvPr>
        </p:nvSpPr>
        <p:spPr>
          <a:xfrm>
            <a:off x="835698" y="1206040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6305" name="Google Shape;6305;p41"/>
          <p:cNvSpPr txBox="1">
            <a:spLocks noGrp="1"/>
          </p:cNvSpPr>
          <p:nvPr>
            <p:ph type="title" idx="9"/>
          </p:nvPr>
        </p:nvSpPr>
        <p:spPr>
          <a:xfrm>
            <a:off x="713250" y="426100"/>
            <a:ext cx="7717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Capítulo 5: Enseñanza y oficio </a:t>
            </a:r>
            <a:endParaRPr dirty="0"/>
          </a:p>
        </p:txBody>
      </p:sp>
      <p:grpSp>
        <p:nvGrpSpPr>
          <p:cNvPr id="6306" name="Google Shape;6306;p41"/>
          <p:cNvGrpSpPr/>
          <p:nvPr/>
        </p:nvGrpSpPr>
        <p:grpSpPr>
          <a:xfrm>
            <a:off x="883851" y="2925653"/>
            <a:ext cx="3312482" cy="1694627"/>
            <a:chOff x="2981991" y="3059748"/>
            <a:chExt cx="3312482" cy="1694627"/>
          </a:xfrm>
        </p:grpSpPr>
        <p:grpSp>
          <p:nvGrpSpPr>
            <p:cNvPr id="6307" name="Google Shape;6307;p41"/>
            <p:cNvGrpSpPr/>
            <p:nvPr/>
          </p:nvGrpSpPr>
          <p:grpSpPr>
            <a:xfrm>
              <a:off x="3131543" y="3240875"/>
              <a:ext cx="3162930" cy="1513500"/>
              <a:chOff x="6877219" y="493049"/>
              <a:chExt cx="3162930" cy="1513500"/>
            </a:xfrm>
          </p:grpSpPr>
          <p:sp>
            <p:nvSpPr>
              <p:cNvPr id="6308" name="Google Shape;6308;p41"/>
              <p:cNvSpPr/>
              <p:nvPr/>
            </p:nvSpPr>
            <p:spPr>
              <a:xfrm>
                <a:off x="6877219" y="493049"/>
                <a:ext cx="3144300" cy="1513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dist="47625" dir="240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9" name="Google Shape;6309;p41"/>
              <p:cNvSpPr/>
              <p:nvPr/>
            </p:nvSpPr>
            <p:spPr>
              <a:xfrm>
                <a:off x="9827149" y="493050"/>
                <a:ext cx="213000" cy="213000"/>
              </a:xfrm>
              <a:prstGeom prst="mathMultiply">
                <a:avLst>
                  <a:gd name="adj1" fmla="val 10516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10" name="Google Shape;6310;p41"/>
            <p:cNvSpPr/>
            <p:nvPr/>
          </p:nvSpPr>
          <p:spPr>
            <a:xfrm>
              <a:off x="2981991" y="3059748"/>
              <a:ext cx="595800" cy="5958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2" name="Google Shape;6312;p41"/>
          <p:cNvSpPr txBox="1">
            <a:spLocks noGrp="1"/>
          </p:cNvSpPr>
          <p:nvPr>
            <p:ph type="subTitle" idx="2"/>
          </p:nvPr>
        </p:nvSpPr>
        <p:spPr>
          <a:xfrm>
            <a:off x="1416614" y="1456660"/>
            <a:ext cx="2768553" cy="1279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Oficio: saber hacer o producir algo. La enseñanza es un oficio que implica: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“Actuar sobre las almas de otros” -Francois Dubet.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16" name="Google Shape;6316;p41"/>
          <p:cNvSpPr txBox="1">
            <a:spLocks noGrp="1"/>
          </p:cNvSpPr>
          <p:nvPr>
            <p:ph type="subTitle" idx="8"/>
          </p:nvPr>
        </p:nvSpPr>
        <p:spPr>
          <a:xfrm>
            <a:off x="1455084" y="3640918"/>
            <a:ext cx="2598908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Quien enseña, tiene la misión de transformar a otros. Hugo Di Taranto afirma: “nosotros los educadores somos modificadores de almas”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17" name="Google Shape;6317;p41"/>
          <p:cNvSpPr/>
          <p:nvPr/>
        </p:nvSpPr>
        <p:spPr>
          <a:xfrm>
            <a:off x="8825250" y="1574500"/>
            <a:ext cx="637500" cy="63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8" name="Google Shape;6318;p41"/>
          <p:cNvSpPr/>
          <p:nvPr/>
        </p:nvSpPr>
        <p:spPr>
          <a:xfrm>
            <a:off x="7915275" y="3207475"/>
            <a:ext cx="1698000" cy="1698000"/>
          </a:xfrm>
          <a:prstGeom prst="donut">
            <a:avLst>
              <a:gd name="adj" fmla="val 119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9" name="Google Shape;6369;p41"/>
          <p:cNvSpPr txBox="1">
            <a:spLocks noGrp="1"/>
          </p:cNvSpPr>
          <p:nvPr>
            <p:ph type="title" idx="4"/>
          </p:nvPr>
        </p:nvSpPr>
        <p:spPr>
          <a:xfrm>
            <a:off x="930467" y="2968456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0BB7729-8C5D-43A5-984B-272912B0C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356" y="1721463"/>
            <a:ext cx="4151131" cy="23350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9" name="Google Shape;6379;p42"/>
          <p:cNvGrpSpPr/>
          <p:nvPr/>
        </p:nvGrpSpPr>
        <p:grpSpPr>
          <a:xfrm>
            <a:off x="4633860" y="2867850"/>
            <a:ext cx="3467123" cy="1697912"/>
            <a:chOff x="807677" y="1241638"/>
            <a:chExt cx="3467123" cy="1697913"/>
          </a:xfrm>
        </p:grpSpPr>
        <p:grpSp>
          <p:nvGrpSpPr>
            <p:cNvPr id="6380" name="Google Shape;6380;p42"/>
            <p:cNvGrpSpPr/>
            <p:nvPr/>
          </p:nvGrpSpPr>
          <p:grpSpPr>
            <a:xfrm>
              <a:off x="1111870" y="1426050"/>
              <a:ext cx="3162930" cy="1513500"/>
              <a:chOff x="6877219" y="493049"/>
              <a:chExt cx="3162930" cy="1513500"/>
            </a:xfrm>
          </p:grpSpPr>
          <p:sp>
            <p:nvSpPr>
              <p:cNvPr id="6381" name="Google Shape;6381;p42"/>
              <p:cNvSpPr/>
              <p:nvPr/>
            </p:nvSpPr>
            <p:spPr>
              <a:xfrm>
                <a:off x="6877219" y="493049"/>
                <a:ext cx="3144300" cy="1513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dist="47625" dir="240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2" name="Google Shape;6382;p42"/>
              <p:cNvSpPr/>
              <p:nvPr/>
            </p:nvSpPr>
            <p:spPr>
              <a:xfrm>
                <a:off x="9827149" y="493050"/>
                <a:ext cx="213000" cy="213000"/>
              </a:xfrm>
              <a:prstGeom prst="mathMultiply">
                <a:avLst>
                  <a:gd name="adj1" fmla="val 10516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3" name="Google Shape;6383;p42"/>
            <p:cNvSpPr/>
            <p:nvPr/>
          </p:nvSpPr>
          <p:spPr>
            <a:xfrm>
              <a:off x="807677" y="1241638"/>
              <a:ext cx="595800" cy="5958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4" name="Google Shape;6384;p42"/>
          <p:cNvGrpSpPr/>
          <p:nvPr/>
        </p:nvGrpSpPr>
        <p:grpSpPr>
          <a:xfrm>
            <a:off x="851562" y="2951162"/>
            <a:ext cx="3467123" cy="1614599"/>
            <a:chOff x="807677" y="1241638"/>
            <a:chExt cx="3467123" cy="1697913"/>
          </a:xfrm>
        </p:grpSpPr>
        <p:grpSp>
          <p:nvGrpSpPr>
            <p:cNvPr id="6385" name="Google Shape;6385;p42"/>
            <p:cNvGrpSpPr/>
            <p:nvPr/>
          </p:nvGrpSpPr>
          <p:grpSpPr>
            <a:xfrm>
              <a:off x="1111870" y="1426050"/>
              <a:ext cx="3162930" cy="1513500"/>
              <a:chOff x="6877219" y="493049"/>
              <a:chExt cx="3162930" cy="1513500"/>
            </a:xfrm>
          </p:grpSpPr>
          <p:sp>
            <p:nvSpPr>
              <p:cNvPr id="6386" name="Google Shape;6386;p42"/>
              <p:cNvSpPr/>
              <p:nvPr/>
            </p:nvSpPr>
            <p:spPr>
              <a:xfrm>
                <a:off x="6877219" y="493049"/>
                <a:ext cx="3144300" cy="1513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dist="47625" dir="25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7" name="Google Shape;6387;p42"/>
              <p:cNvSpPr/>
              <p:nvPr/>
            </p:nvSpPr>
            <p:spPr>
              <a:xfrm>
                <a:off x="9827149" y="493050"/>
                <a:ext cx="213000" cy="213000"/>
              </a:xfrm>
              <a:prstGeom prst="mathMultiply">
                <a:avLst>
                  <a:gd name="adj1" fmla="val 10516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8" name="Google Shape;6388;p42"/>
            <p:cNvSpPr/>
            <p:nvPr/>
          </p:nvSpPr>
          <p:spPr>
            <a:xfrm>
              <a:off x="807677" y="1241638"/>
              <a:ext cx="595800" cy="5958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9" name="Google Shape;6389;p42"/>
          <p:cNvSpPr txBox="1">
            <a:spLocks noGrp="1"/>
          </p:cNvSpPr>
          <p:nvPr>
            <p:ph type="title" idx="15"/>
          </p:nvPr>
        </p:nvSpPr>
        <p:spPr>
          <a:xfrm>
            <a:off x="713250" y="426100"/>
            <a:ext cx="7717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Enseñar</a:t>
            </a:r>
            <a:endParaRPr dirty="0"/>
          </a:p>
        </p:txBody>
      </p:sp>
      <p:grpSp>
        <p:nvGrpSpPr>
          <p:cNvPr id="6390" name="Google Shape;6390;p42"/>
          <p:cNvGrpSpPr/>
          <p:nvPr/>
        </p:nvGrpSpPr>
        <p:grpSpPr>
          <a:xfrm>
            <a:off x="835710" y="1169938"/>
            <a:ext cx="3467123" cy="1697913"/>
            <a:chOff x="807677" y="1241638"/>
            <a:chExt cx="3467123" cy="1697913"/>
          </a:xfrm>
        </p:grpSpPr>
        <p:grpSp>
          <p:nvGrpSpPr>
            <p:cNvPr id="6391" name="Google Shape;6391;p42"/>
            <p:cNvGrpSpPr/>
            <p:nvPr/>
          </p:nvGrpSpPr>
          <p:grpSpPr>
            <a:xfrm>
              <a:off x="1111870" y="1426050"/>
              <a:ext cx="3162930" cy="1513500"/>
              <a:chOff x="6877219" y="493049"/>
              <a:chExt cx="3162930" cy="1513500"/>
            </a:xfrm>
          </p:grpSpPr>
          <p:sp>
            <p:nvSpPr>
              <p:cNvPr id="6392" name="Google Shape;6392;p42"/>
              <p:cNvSpPr/>
              <p:nvPr/>
            </p:nvSpPr>
            <p:spPr>
              <a:xfrm>
                <a:off x="6877219" y="493049"/>
                <a:ext cx="3144300" cy="1513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dist="47625" dir="234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3" name="Google Shape;6393;p42"/>
              <p:cNvSpPr/>
              <p:nvPr/>
            </p:nvSpPr>
            <p:spPr>
              <a:xfrm>
                <a:off x="9827149" y="493050"/>
                <a:ext cx="213000" cy="213000"/>
              </a:xfrm>
              <a:prstGeom prst="mathMultiply">
                <a:avLst>
                  <a:gd name="adj1" fmla="val 10516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4" name="Google Shape;6394;p42"/>
            <p:cNvSpPr/>
            <p:nvPr/>
          </p:nvSpPr>
          <p:spPr>
            <a:xfrm>
              <a:off x="807677" y="1241638"/>
              <a:ext cx="595800" cy="5958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99" name="Google Shape;6399;p42"/>
          <p:cNvSpPr txBox="1">
            <a:spLocks noGrp="1"/>
          </p:cNvSpPr>
          <p:nvPr>
            <p:ph type="title" idx="4"/>
          </p:nvPr>
        </p:nvSpPr>
        <p:spPr>
          <a:xfrm>
            <a:off x="842247" y="3003213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sp>
        <p:nvSpPr>
          <p:cNvPr id="6400" name="Google Shape;6400;p42"/>
          <p:cNvSpPr txBox="1">
            <a:spLocks noGrp="1"/>
          </p:cNvSpPr>
          <p:nvPr>
            <p:ph type="subTitle" idx="5"/>
          </p:nvPr>
        </p:nvSpPr>
        <p:spPr>
          <a:xfrm>
            <a:off x="1271555" y="3534004"/>
            <a:ext cx="29127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“Enseñar es organizar la confrontación con el saber y proporcionar las ayudas para hacerlo propio”. –</a:t>
            </a: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Meirieu.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02" name="Google Shape;6402;p42"/>
          <p:cNvSpPr txBox="1">
            <a:spLocks noGrp="1"/>
          </p:cNvSpPr>
          <p:nvPr>
            <p:ph type="title" idx="7"/>
          </p:nvPr>
        </p:nvSpPr>
        <p:spPr>
          <a:xfrm>
            <a:off x="4643175" y="2925693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</a:t>
            </a:r>
            <a:endParaRPr dirty="0"/>
          </a:p>
        </p:txBody>
      </p:sp>
      <p:sp>
        <p:nvSpPr>
          <p:cNvPr id="6403" name="Google Shape;6403;p42"/>
          <p:cNvSpPr txBox="1">
            <a:spLocks noGrp="1"/>
          </p:cNvSpPr>
          <p:nvPr>
            <p:ph type="subTitle" idx="8"/>
          </p:nvPr>
        </p:nvSpPr>
        <p:spPr>
          <a:xfrm>
            <a:off x="5238975" y="3553159"/>
            <a:ext cx="2501521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Sentimientos que tienen lugar en la enseñanza: pasión, deseo, voluntad y esperanza. -</a:t>
            </a: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Meirieu.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07" name="Google Shape;6407;p42"/>
          <p:cNvSpPr/>
          <p:nvPr/>
        </p:nvSpPr>
        <p:spPr>
          <a:xfrm>
            <a:off x="-318750" y="1574500"/>
            <a:ext cx="637500" cy="63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8" name="Google Shape;6408;p42"/>
          <p:cNvSpPr/>
          <p:nvPr/>
        </p:nvSpPr>
        <p:spPr>
          <a:xfrm>
            <a:off x="-1228725" y="3207475"/>
            <a:ext cx="1698000" cy="1698000"/>
          </a:xfrm>
          <a:prstGeom prst="donut">
            <a:avLst>
              <a:gd name="adj" fmla="val 119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9" name="Google Shape;6409;p42"/>
          <p:cNvGrpSpPr/>
          <p:nvPr/>
        </p:nvGrpSpPr>
        <p:grpSpPr>
          <a:xfrm>
            <a:off x="8430750" y="487200"/>
            <a:ext cx="735250" cy="551000"/>
            <a:chOff x="8430750" y="487200"/>
            <a:chExt cx="735250" cy="551000"/>
          </a:xfrm>
        </p:grpSpPr>
        <p:sp>
          <p:nvSpPr>
            <p:cNvPr id="6410" name="Google Shape;6410;p42"/>
            <p:cNvSpPr/>
            <p:nvPr/>
          </p:nvSpPr>
          <p:spPr>
            <a:xfrm>
              <a:off x="9028700" y="9253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42"/>
            <p:cNvSpPr/>
            <p:nvPr/>
          </p:nvSpPr>
          <p:spPr>
            <a:xfrm>
              <a:off x="9053150" y="4872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42"/>
            <p:cNvSpPr/>
            <p:nvPr/>
          </p:nvSpPr>
          <p:spPr>
            <a:xfrm>
              <a:off x="9006150" y="741075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460"/>
                  </a:lnTo>
                  <a:lnTo>
                    <a:pt x="1128" y="4588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42"/>
            <p:cNvSpPr/>
            <p:nvPr/>
          </p:nvSpPr>
          <p:spPr>
            <a:xfrm>
              <a:off x="8910250" y="6338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42"/>
            <p:cNvSpPr/>
            <p:nvPr/>
          </p:nvSpPr>
          <p:spPr>
            <a:xfrm>
              <a:off x="8814350" y="8990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42"/>
            <p:cNvSpPr/>
            <p:nvPr/>
          </p:nvSpPr>
          <p:spPr>
            <a:xfrm>
              <a:off x="8549200" y="9253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42"/>
            <p:cNvSpPr/>
            <p:nvPr/>
          </p:nvSpPr>
          <p:spPr>
            <a:xfrm>
              <a:off x="8725975" y="7241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42"/>
            <p:cNvSpPr/>
            <p:nvPr/>
          </p:nvSpPr>
          <p:spPr>
            <a:xfrm>
              <a:off x="8573650" y="4872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42"/>
            <p:cNvSpPr/>
            <p:nvPr/>
          </p:nvSpPr>
          <p:spPr>
            <a:xfrm>
              <a:off x="8786150" y="515425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88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42"/>
            <p:cNvSpPr/>
            <p:nvPr/>
          </p:nvSpPr>
          <p:spPr>
            <a:xfrm>
              <a:off x="8910250" y="6338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42"/>
            <p:cNvSpPr/>
            <p:nvPr/>
          </p:nvSpPr>
          <p:spPr>
            <a:xfrm>
              <a:off x="8526650" y="7429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42"/>
            <p:cNvSpPr/>
            <p:nvPr/>
          </p:nvSpPr>
          <p:spPr>
            <a:xfrm>
              <a:off x="8430750" y="6338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6300;p41">
            <a:extLst>
              <a:ext uri="{FF2B5EF4-FFF2-40B4-BE49-F238E27FC236}">
                <a16:creationId xmlns:a16="http://schemas.microsoft.com/office/drawing/2014/main" id="{15FD728A-6173-4AFF-8E3C-D9DAC3223359}"/>
              </a:ext>
            </a:extLst>
          </p:cNvPr>
          <p:cNvGrpSpPr/>
          <p:nvPr/>
        </p:nvGrpSpPr>
        <p:grpSpPr>
          <a:xfrm>
            <a:off x="4588397" y="1156082"/>
            <a:ext cx="3512586" cy="1689005"/>
            <a:chOff x="4774899" y="1178845"/>
            <a:chExt cx="3539084" cy="1689005"/>
          </a:xfrm>
        </p:grpSpPr>
        <p:grpSp>
          <p:nvGrpSpPr>
            <p:cNvPr id="40" name="Google Shape;6301;p41">
              <a:extLst>
                <a:ext uri="{FF2B5EF4-FFF2-40B4-BE49-F238E27FC236}">
                  <a16:creationId xmlns:a16="http://schemas.microsoft.com/office/drawing/2014/main" id="{F865B437-F2AA-4557-9C6F-C9B095DC0B6B}"/>
                </a:ext>
              </a:extLst>
            </p:cNvPr>
            <p:cNvGrpSpPr/>
            <p:nvPr/>
          </p:nvGrpSpPr>
          <p:grpSpPr>
            <a:xfrm>
              <a:off x="5151053" y="1354350"/>
              <a:ext cx="3162930" cy="1513500"/>
              <a:chOff x="6877219" y="493049"/>
              <a:chExt cx="3162930" cy="1513500"/>
            </a:xfrm>
          </p:grpSpPr>
          <p:sp>
            <p:nvSpPr>
              <p:cNvPr id="42" name="Google Shape;6302;p41">
                <a:extLst>
                  <a:ext uri="{FF2B5EF4-FFF2-40B4-BE49-F238E27FC236}">
                    <a16:creationId xmlns:a16="http://schemas.microsoft.com/office/drawing/2014/main" id="{DBC85384-21B6-4518-AEBD-B413D8362E4B}"/>
                  </a:ext>
                </a:extLst>
              </p:cNvPr>
              <p:cNvSpPr/>
              <p:nvPr/>
            </p:nvSpPr>
            <p:spPr>
              <a:xfrm>
                <a:off x="6877219" y="493049"/>
                <a:ext cx="3144300" cy="1513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dist="47625" dir="240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303;p41">
                <a:extLst>
                  <a:ext uri="{FF2B5EF4-FFF2-40B4-BE49-F238E27FC236}">
                    <a16:creationId xmlns:a16="http://schemas.microsoft.com/office/drawing/2014/main" id="{E2000D69-D5CA-4AE9-8211-E73D0C17538B}"/>
                  </a:ext>
                </a:extLst>
              </p:cNvPr>
              <p:cNvSpPr/>
              <p:nvPr/>
            </p:nvSpPr>
            <p:spPr>
              <a:xfrm>
                <a:off x="9827149" y="493050"/>
                <a:ext cx="213000" cy="213000"/>
              </a:xfrm>
              <a:prstGeom prst="mathMultiply">
                <a:avLst>
                  <a:gd name="adj1" fmla="val 10516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" name="Google Shape;6304;p41">
              <a:extLst>
                <a:ext uri="{FF2B5EF4-FFF2-40B4-BE49-F238E27FC236}">
                  <a16:creationId xmlns:a16="http://schemas.microsoft.com/office/drawing/2014/main" id="{B723DD9D-B763-4B18-ADDA-E0D071090BFF}"/>
                </a:ext>
              </a:extLst>
            </p:cNvPr>
            <p:cNvSpPr/>
            <p:nvPr/>
          </p:nvSpPr>
          <p:spPr>
            <a:xfrm>
              <a:off x="4774899" y="1178845"/>
              <a:ext cx="595800" cy="5958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6314;p41">
            <a:extLst>
              <a:ext uri="{FF2B5EF4-FFF2-40B4-BE49-F238E27FC236}">
                <a16:creationId xmlns:a16="http://schemas.microsoft.com/office/drawing/2014/main" id="{AF675662-D2D2-4F84-842E-3DD9E0D2C473}"/>
              </a:ext>
            </a:extLst>
          </p:cNvPr>
          <p:cNvSpPr txBox="1">
            <a:spLocks/>
          </p:cNvSpPr>
          <p:nvPr/>
        </p:nvSpPr>
        <p:spPr>
          <a:xfrm>
            <a:off x="1371747" y="1849050"/>
            <a:ext cx="2800084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Autoridad,  vocación principios y valores.</a:t>
            </a:r>
          </a:p>
          <a:p>
            <a:pPr marL="0" indent="0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oficio le da sentido a la profesión, le da seguridad al docente y forma identidad profesional.</a:t>
            </a:r>
          </a:p>
        </p:txBody>
      </p:sp>
      <p:sp>
        <p:nvSpPr>
          <p:cNvPr id="45" name="Google Shape;6368;p41">
            <a:extLst>
              <a:ext uri="{FF2B5EF4-FFF2-40B4-BE49-F238E27FC236}">
                <a16:creationId xmlns:a16="http://schemas.microsoft.com/office/drawing/2014/main" id="{95B05076-18A7-44CC-B8D8-55F903F22F35}"/>
              </a:ext>
            </a:extLst>
          </p:cNvPr>
          <p:cNvSpPr txBox="1">
            <a:spLocks/>
          </p:cNvSpPr>
          <p:nvPr/>
        </p:nvSpPr>
        <p:spPr>
          <a:xfrm>
            <a:off x="817080" y="1227959"/>
            <a:ext cx="5958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ssion One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ssion One"/>
              <a:buNone/>
              <a:defRPr sz="4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ssion One"/>
              <a:buNone/>
              <a:defRPr sz="4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ssion One"/>
              <a:buNone/>
              <a:defRPr sz="4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ssion One"/>
              <a:buNone/>
              <a:defRPr sz="4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ssion One"/>
              <a:buNone/>
              <a:defRPr sz="4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ssion One"/>
              <a:buNone/>
              <a:defRPr sz="4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ssion One"/>
              <a:buNone/>
              <a:defRPr sz="4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ssion One"/>
              <a:buNone/>
              <a:defRPr sz="4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r>
              <a:rPr lang="en" dirty="0"/>
              <a:t>3</a:t>
            </a:r>
          </a:p>
        </p:txBody>
      </p:sp>
      <p:sp>
        <p:nvSpPr>
          <p:cNvPr id="6395" name="Google Shape;6395;p42"/>
          <p:cNvSpPr txBox="1">
            <a:spLocks noGrp="1"/>
          </p:cNvSpPr>
          <p:nvPr>
            <p:ph type="title"/>
          </p:nvPr>
        </p:nvSpPr>
        <p:spPr>
          <a:xfrm>
            <a:off x="4561899" y="1222731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6397" name="Google Shape;6397;p42"/>
          <p:cNvSpPr txBox="1">
            <a:spLocks noGrp="1"/>
          </p:cNvSpPr>
          <p:nvPr>
            <p:ph type="subTitle" idx="2"/>
          </p:nvPr>
        </p:nvSpPr>
        <p:spPr>
          <a:xfrm>
            <a:off x="5018485" y="1813909"/>
            <a:ext cx="29127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existe enseñanza a menos que “se tenga en cuenta el contexto en que esta tiene lugar”. –Philip Jackson.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0" name="Google Shape;6530;p46"/>
          <p:cNvSpPr txBox="1">
            <a:spLocks noGrp="1"/>
          </p:cNvSpPr>
          <p:nvPr>
            <p:ph type="subTitle" idx="1"/>
          </p:nvPr>
        </p:nvSpPr>
        <p:spPr>
          <a:xfrm>
            <a:off x="2345203" y="2756204"/>
            <a:ext cx="5935346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docente construye su trabajo y se construye a sí mismo. Es necesario probar para saber enseñar y para llevar a cabo una tarea que requiere de pruebas puestas a pruebas constantemente.</a:t>
            </a:r>
          </a:p>
          <a:p>
            <a:pPr marL="0" indent="0"/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“Se deben encontrar equilibrios y modos de llegar a acuerdos con los otros y con uno mismo” –Meirieu, P (2006)</a:t>
            </a:r>
            <a:endParaRPr lang="es-MX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31" name="Google Shape;6531;p46"/>
          <p:cNvSpPr txBox="1">
            <a:spLocks noGrp="1"/>
          </p:cNvSpPr>
          <p:nvPr>
            <p:ph type="title"/>
          </p:nvPr>
        </p:nvSpPr>
        <p:spPr>
          <a:xfrm>
            <a:off x="2217612" y="1569858"/>
            <a:ext cx="5329892" cy="6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Enseñar hoy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050044-7D10-4FB8-A898-F2D15291A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575" y="657770"/>
            <a:ext cx="2551974" cy="19139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5" name="Google Shape;6435;p44"/>
          <p:cNvSpPr txBox="1">
            <a:spLocks noGrp="1"/>
          </p:cNvSpPr>
          <p:nvPr>
            <p:ph type="title"/>
          </p:nvPr>
        </p:nvSpPr>
        <p:spPr>
          <a:xfrm>
            <a:off x="864788" y="902660"/>
            <a:ext cx="6234312" cy="7485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3600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Enseñar hoy y formarse para empezar a obrar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6436" name="Google Shape;6436;p44"/>
          <p:cNvSpPr txBox="1">
            <a:spLocks noGrp="1"/>
          </p:cNvSpPr>
          <p:nvPr>
            <p:ph type="subTitle" idx="1"/>
          </p:nvPr>
        </p:nvSpPr>
        <p:spPr>
          <a:xfrm>
            <a:off x="763903" y="2253286"/>
            <a:ext cx="6423706" cy="19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que termina tiene que iniciarse; en este sentido, el inicio es un debut. La iniciación representa, así, un desafío, una puesta a prueba de los gajes del oficio.</a:t>
            </a: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¿Cuál es la obra de un enseñante?</a:t>
            </a: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produce un enseñante cuando su tarea es exitosa?</a:t>
            </a: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Probablemente podamos afirmar que la eficacia de una formación se hace visible si sumamos “desempeño + obra”. De nuevo, el procedimiento y el producto.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5" name="Google Shape;6435;p44"/>
          <p:cNvSpPr txBox="1">
            <a:spLocks noGrp="1"/>
          </p:cNvSpPr>
          <p:nvPr>
            <p:ph type="title"/>
          </p:nvPr>
        </p:nvSpPr>
        <p:spPr>
          <a:xfrm>
            <a:off x="180696" y="739228"/>
            <a:ext cx="7230195" cy="7485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2800" dirty="0">
                <a:solidFill>
                  <a:schemeClr val="lt2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Los oficios docentes: Hacia una pedagogía de la formación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6436" name="Google Shape;6436;p44"/>
          <p:cNvSpPr txBox="1">
            <a:spLocks noGrp="1"/>
          </p:cNvSpPr>
          <p:nvPr>
            <p:ph type="subTitle" idx="1"/>
          </p:nvPr>
        </p:nvSpPr>
        <p:spPr>
          <a:xfrm>
            <a:off x="893516" y="1649822"/>
            <a:ext cx="6375407" cy="14833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¿Cómo se forma a quien se inicia en la docencia?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tipo de guías para la acción es posible repartir entre los maestros inminentes?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instrucciones prácticas es posible poner a disposición?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F17F8F-FD60-44C9-8044-B1A4FE707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077" y="3048091"/>
            <a:ext cx="4375999" cy="14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08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4" name="Google Shape;7274;p72"/>
          <p:cNvSpPr txBox="1">
            <a:spLocks noGrp="1"/>
          </p:cNvSpPr>
          <p:nvPr>
            <p:ph type="title"/>
          </p:nvPr>
        </p:nvSpPr>
        <p:spPr>
          <a:xfrm>
            <a:off x="713250" y="426100"/>
            <a:ext cx="7717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Preparar para el oficio</a:t>
            </a:r>
            <a:endParaRPr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4FD1F3C-4735-4D0E-AB14-C019E64466F8}"/>
              </a:ext>
            </a:extLst>
          </p:cNvPr>
          <p:cNvSpPr/>
          <p:nvPr/>
        </p:nvSpPr>
        <p:spPr>
          <a:xfrm>
            <a:off x="926559" y="1083865"/>
            <a:ext cx="1274134" cy="1430461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391B9E-0AE2-463F-8AD1-1F352A1C72DE}"/>
              </a:ext>
            </a:extLst>
          </p:cNvPr>
          <p:cNvSpPr txBox="1"/>
          <p:nvPr/>
        </p:nvSpPr>
        <p:spPr>
          <a:xfrm>
            <a:off x="843217" y="1218443"/>
            <a:ext cx="1274133" cy="110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Docentes formadores </a:t>
            </a:r>
            <a:endParaRPr lang="es-MX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“Gentes con oficio”</a:t>
            </a:r>
            <a:endParaRPr lang="es-MX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CA40BA4E-3471-424E-B93D-4B7464E4D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0867" y="1395025"/>
            <a:ext cx="3522600" cy="404070"/>
          </a:xfrm>
        </p:spPr>
        <p:txBody>
          <a:bodyPr/>
          <a:lstStyle/>
          <a:p>
            <a:pPr marL="139700" indent="0">
              <a:buNone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Preparar para el oficio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0768E907-1540-429C-B3D3-6221D5C3B5EE}"/>
              </a:ext>
            </a:extLst>
          </p:cNvPr>
          <p:cNvSpPr/>
          <p:nvPr/>
        </p:nvSpPr>
        <p:spPr>
          <a:xfrm>
            <a:off x="2496320" y="1217403"/>
            <a:ext cx="1148316" cy="77484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Google Shape;6436;p44">
            <a:extLst>
              <a:ext uri="{FF2B5EF4-FFF2-40B4-BE49-F238E27FC236}">
                <a16:creationId xmlns:a16="http://schemas.microsoft.com/office/drawing/2014/main" id="{02D478F5-8BB6-4DB2-9748-350BEAB66F9D}"/>
              </a:ext>
            </a:extLst>
          </p:cNvPr>
          <p:cNvSpPr txBox="1">
            <a:spLocks/>
          </p:cNvSpPr>
          <p:nvPr/>
        </p:nvSpPr>
        <p:spPr>
          <a:xfrm>
            <a:off x="576922" y="3441940"/>
            <a:ext cx="3200349" cy="77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Medium"/>
              <a:buChar char="●"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1397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Enseñar el oficio es practicarlo.</a:t>
            </a:r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Prácticas sostenidas y coherentes con lo que se quiere enseñar. Formación orientada a lo que sucede en la escuela, tomar sus problemas, basarse en situaciones reales, casos.</a:t>
            </a: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endParaRPr lang="es-MX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endParaRPr lang="es-MX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2DF81E1-8945-49F4-BF1F-CC9549258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130"/>
          <a:stretch/>
        </p:blipFill>
        <p:spPr>
          <a:xfrm>
            <a:off x="3940263" y="1992251"/>
            <a:ext cx="4013436" cy="23479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6" name="Google Shape;7256;p71"/>
          <p:cNvSpPr txBox="1">
            <a:spLocks noGrp="1"/>
          </p:cNvSpPr>
          <p:nvPr>
            <p:ph type="title"/>
          </p:nvPr>
        </p:nvSpPr>
        <p:spPr>
          <a:xfrm>
            <a:off x="506262" y="628841"/>
            <a:ext cx="8131476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2400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oficio autoriza un aprendizaje por tanteo y experimentación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s-MX" sz="2400" b="1" dirty="0">
                <a:latin typeface="Cooper Black" panose="0208090404030B020404" pitchFamily="18" charset="0"/>
              </a:rPr>
            </a:br>
            <a:endParaRPr sz="2400" dirty="0">
              <a:latin typeface="Cooper Black" panose="0208090404030B020404" pitchFamily="18" charset="0"/>
            </a:endParaRPr>
          </a:p>
        </p:txBody>
      </p:sp>
      <p:sp>
        <p:nvSpPr>
          <p:cNvPr id="7259" name="Google Shape;7259;p71"/>
          <p:cNvSpPr/>
          <p:nvPr/>
        </p:nvSpPr>
        <p:spPr>
          <a:xfrm>
            <a:off x="940908" y="1427692"/>
            <a:ext cx="3202689" cy="293165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47625" dir="24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62" name="Google Shape;7262;p71"/>
          <p:cNvSpPr txBox="1">
            <a:spLocks noGrp="1"/>
          </p:cNvSpPr>
          <p:nvPr>
            <p:ph type="subTitle" idx="4294967295"/>
          </p:nvPr>
        </p:nvSpPr>
        <p:spPr>
          <a:xfrm>
            <a:off x="917934" y="2495286"/>
            <a:ext cx="3114900" cy="1044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aprendizaje por ensayo y error.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acompañamiento de docentes formadores.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Experimentar modelos de enseñanza diversificados en las aulas con los docentes que se están formando.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Práctica y ejercitación de lo aprendido y de lo que se va aprendiendo.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6EADD92-2E31-4DE7-8F35-351BA8014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29" y="1684788"/>
            <a:ext cx="3717363" cy="248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h Subject for High School - 9th Grade: Exponential Functions by Slidesgo">
  <a:themeElements>
    <a:clrScheme name="Simple Light">
      <a:dk1>
        <a:srgbClr val="231F20"/>
      </a:dk1>
      <a:lt1>
        <a:srgbClr val="FFFFFF"/>
      </a:lt1>
      <a:dk2>
        <a:srgbClr val="F83B3B"/>
      </a:dk2>
      <a:lt2>
        <a:srgbClr val="F85DAC"/>
      </a:lt2>
      <a:accent1>
        <a:srgbClr val="306BFA"/>
      </a:accent1>
      <a:accent2>
        <a:srgbClr val="FCC000"/>
      </a:accent2>
      <a:accent3>
        <a:srgbClr val="EE95AA"/>
      </a:accent3>
      <a:accent4>
        <a:srgbClr val="CC9562"/>
      </a:accent4>
      <a:accent5>
        <a:srgbClr val="FFFFFF"/>
      </a:accent5>
      <a:accent6>
        <a:srgbClr val="FFFFFF"/>
      </a:accent6>
      <a:hlink>
        <a:srgbClr val="231F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727</Words>
  <Application>Microsoft Office PowerPoint</Application>
  <PresentationFormat>Presentación en pantalla (16:9)</PresentationFormat>
  <Paragraphs>60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Arial</vt:lpstr>
      <vt:lpstr>Montserrat Medium</vt:lpstr>
      <vt:lpstr>Passion One</vt:lpstr>
      <vt:lpstr>Montserrat</vt:lpstr>
      <vt:lpstr>Josefin Slab</vt:lpstr>
      <vt:lpstr>Anaheim</vt:lpstr>
      <vt:lpstr>Francois One</vt:lpstr>
      <vt:lpstr>Cooper Black</vt:lpstr>
      <vt:lpstr>Times New Roman</vt:lpstr>
      <vt:lpstr>Caveat</vt:lpstr>
      <vt:lpstr>Calibri</vt:lpstr>
      <vt:lpstr>Math Subject for High School - 9th Grade: Exponential Functions by Slidesgo</vt:lpstr>
      <vt:lpstr>ESCUELA NORMAL DE EDUCACIÓN PREESCOLAR</vt:lpstr>
      <vt:lpstr>Los gajes del oficio de enseñar: la iniciación a la docencia </vt:lpstr>
      <vt:lpstr>1</vt:lpstr>
      <vt:lpstr>Enseñar</vt:lpstr>
      <vt:lpstr>Enseñar hoy</vt:lpstr>
      <vt:lpstr>Enseñar hoy y formarse para empezar a obrar </vt:lpstr>
      <vt:lpstr>Los oficios docentes: Hacia una pedagogía de la formación </vt:lpstr>
      <vt:lpstr>Preparar para el oficio</vt:lpstr>
      <vt:lpstr>El oficio autoriza un aprendizaje por tanteo y experimentación.  </vt:lpstr>
      <vt:lpstr>Presentación de PowerPoint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</dc:title>
  <dc:creator>Joss rico</dc:creator>
  <cp:lastModifiedBy>Joss rico</cp:lastModifiedBy>
  <cp:revision>1</cp:revision>
  <dcterms:modified xsi:type="dcterms:W3CDTF">2021-11-18T18:31:26Z</dcterms:modified>
</cp:coreProperties>
</file>